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4"/>
  </p:notesMasterIdLst>
  <p:sldIdLst>
    <p:sldId id="257" r:id="rId2"/>
    <p:sldId id="283" r:id="rId3"/>
    <p:sldId id="262" r:id="rId4"/>
    <p:sldId id="284" r:id="rId5"/>
    <p:sldId id="289" r:id="rId6"/>
    <p:sldId id="321" r:id="rId7"/>
    <p:sldId id="322" r:id="rId8"/>
    <p:sldId id="365" r:id="rId9"/>
    <p:sldId id="364" r:id="rId10"/>
    <p:sldId id="298" r:id="rId11"/>
    <p:sldId id="324" r:id="rId12"/>
    <p:sldId id="292" r:id="rId13"/>
    <p:sldId id="325" r:id="rId14"/>
    <p:sldId id="326" r:id="rId15"/>
    <p:sldId id="295" r:id="rId16"/>
    <p:sldId id="328" r:id="rId17"/>
    <p:sldId id="334" r:id="rId18"/>
    <p:sldId id="335" r:id="rId19"/>
    <p:sldId id="336" r:id="rId20"/>
    <p:sldId id="337" r:id="rId21"/>
    <p:sldId id="338" r:id="rId22"/>
    <p:sldId id="340" r:id="rId23"/>
    <p:sldId id="341" r:id="rId24"/>
    <p:sldId id="342" r:id="rId25"/>
    <p:sldId id="343" r:id="rId26"/>
    <p:sldId id="344" r:id="rId27"/>
    <p:sldId id="331" r:id="rId28"/>
    <p:sldId id="345" r:id="rId29"/>
    <p:sldId id="346" r:id="rId30"/>
    <p:sldId id="347" r:id="rId31"/>
    <p:sldId id="327" r:id="rId32"/>
    <p:sldId id="361" r:id="rId33"/>
    <p:sldId id="332" r:id="rId34"/>
    <p:sldId id="333" r:id="rId35"/>
    <p:sldId id="330" r:id="rId36"/>
    <p:sldId id="329" r:id="rId37"/>
    <p:sldId id="348" r:id="rId38"/>
    <p:sldId id="349" r:id="rId39"/>
    <p:sldId id="350" r:id="rId40"/>
    <p:sldId id="351" r:id="rId41"/>
    <p:sldId id="317" r:id="rId42"/>
    <p:sldId id="291" r:id="rId43"/>
  </p:sldIdLst>
  <p:sldSz cx="12192000" cy="6858000"/>
  <p:notesSz cx="6858000" cy="9144000"/>
  <p:embeddedFontLst>
    <p:embeddedFont>
      <p:font typeface="맑은 고딕" panose="020B0503020000020004" pitchFamily="34" charset="-127"/>
      <p:regular r:id="rId45"/>
      <p:bold r:id="rId46"/>
    </p:embeddedFont>
    <p:embeddedFont>
      <p:font typeface="Calibri" panose="020F0502020204030204" pitchFamily="34" charset="0"/>
      <p:regular r:id="rId47"/>
      <p:bold r:id="rId48"/>
      <p:italic r:id="rId49"/>
      <p:boldItalic r:id="rId50"/>
    </p:embeddedFont>
    <p:embeddedFont>
      <p:font typeface="Montserrat" pitchFamily="2" charset="77"/>
      <p:regular r:id="rId51"/>
      <p:bold r:id="rId52"/>
      <p:italic r:id="rId53"/>
      <p:boldItalic r:id="rId54"/>
    </p:embeddedFont>
    <p:embeddedFont>
      <p:font typeface="Noto Sans" panose="020B0502040504020204" pitchFamily="34" charset="0"/>
      <p:regular r:id="rId55"/>
      <p:bold r:id="rId56"/>
      <p:italic r:id="rId57"/>
      <p:boldItalic r:id="rId58"/>
    </p:embeddedFont>
  </p:embeddedFontLst>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566B"/>
    <a:srgbClr val="353B49"/>
    <a:srgbClr val="434B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84" autoAdjust="0"/>
    <p:restoredTop sz="96238" autoAdjust="0"/>
  </p:normalViewPr>
  <p:slideViewPr>
    <p:cSldViewPr snapToGrid="0" snapToObjects="1">
      <p:cViewPr>
        <p:scale>
          <a:sx n="81" d="100"/>
          <a:sy n="81" d="100"/>
        </p:scale>
        <p:origin x="1744" y="76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09541-0F2B-9A4E-B96D-11B9733DCD91}" type="datetimeFigureOut">
              <a:t>12/13/21</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C3E94-D105-034A-808A-AFB548080F05}" type="slidenum">
              <a:t>‹#›</a:t>
            </a:fld>
            <a:endParaRPr kumimoji="1" lang="ko-Kore-KR" altLang="en-US"/>
          </a:p>
        </p:txBody>
      </p:sp>
    </p:spTree>
    <p:extLst>
      <p:ext uri="{BB962C8B-B14F-4D97-AF65-F5344CB8AC3E}">
        <p14:creationId xmlns:p14="http://schemas.microsoft.com/office/powerpoint/2010/main" val="1893645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F50C3E94-D105-034A-808A-AFB548080F05}" type="slidenum">
              <a:t>5</a:t>
            </a:fld>
            <a:endParaRPr kumimoji="1" lang="ko-Kore-KR" altLang="en-US"/>
          </a:p>
        </p:txBody>
      </p:sp>
    </p:spTree>
    <p:extLst>
      <p:ext uri="{BB962C8B-B14F-4D97-AF65-F5344CB8AC3E}">
        <p14:creationId xmlns:p14="http://schemas.microsoft.com/office/powerpoint/2010/main" val="68229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F50C3E94-D105-034A-808A-AFB548080F05}" type="slidenum">
              <a:t>6</a:t>
            </a:fld>
            <a:endParaRPr kumimoji="1" lang="ko-Kore-KR" altLang="en-US"/>
          </a:p>
        </p:txBody>
      </p:sp>
    </p:spTree>
    <p:extLst>
      <p:ext uri="{BB962C8B-B14F-4D97-AF65-F5344CB8AC3E}">
        <p14:creationId xmlns:p14="http://schemas.microsoft.com/office/powerpoint/2010/main" val="377773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50C3E94-D105-034A-808A-AFB548080F05}" type="slidenum">
              <a:rPr lang="en-US" altLang="ko-KR" smtClean="0"/>
              <a:t>42</a:t>
            </a:fld>
            <a:endParaRPr kumimoji="1" lang="ko-KR" altLang="en-US"/>
          </a:p>
        </p:txBody>
      </p:sp>
    </p:spTree>
    <p:extLst>
      <p:ext uri="{BB962C8B-B14F-4D97-AF65-F5344CB8AC3E}">
        <p14:creationId xmlns:p14="http://schemas.microsoft.com/office/powerpoint/2010/main" val="3891041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188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제목 슬라이드">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A3C5AF18-7B1A-E449-BE5F-26D222184E84}"/>
              </a:ext>
            </a:extLst>
          </p:cNvPr>
          <p:cNvSpPr/>
          <p:nvPr userDrawn="1"/>
        </p:nvSpPr>
        <p:spPr>
          <a:xfrm>
            <a:off x="4013200" y="0"/>
            <a:ext cx="8178800" cy="6858000"/>
          </a:xfrm>
          <a:prstGeom prst="rect">
            <a:avLst/>
          </a:prstGeom>
          <a:gradFill flip="none" rotWithShape="1">
            <a:gsLst>
              <a:gs pos="0">
                <a:schemeClr val="bg1"/>
              </a:gs>
              <a:gs pos="100000">
                <a:schemeClr val="accent4">
                  <a:alpha val="4000"/>
                </a:schemeClr>
              </a:gs>
            </a:gsLst>
            <a:lin ang="10800000" scaled="1"/>
            <a:tileRect/>
          </a:gradFill>
          <a:ln>
            <a:noFill/>
          </a:ln>
        </p:spPr>
        <p:txBody>
          <a:bodyPr vert="horz" wrap="square" lIns="91440" tIns="45720" rIns="91440" bIns="45720" numCol="1" anchor="t" anchorCtr="0" compatLnSpc="1">
            <a:prstTxWarp prst="textNoShape">
              <a:avLst/>
            </a:prstTxWarp>
          </a:bodyPr>
          <a:lstStyle/>
          <a:p>
            <a:pPr lvl="0"/>
            <a:endParaRPr lang="ko-Kore-KR" altLang="en-US">
              <a:solidFill>
                <a:schemeClr val="tx1"/>
              </a:solidFill>
            </a:endParaRPr>
          </a:p>
        </p:txBody>
      </p:sp>
      <p:sp>
        <p:nvSpPr>
          <p:cNvPr id="6" name="TextBox 5">
            <a:extLst>
              <a:ext uri="{FF2B5EF4-FFF2-40B4-BE49-F238E27FC236}">
                <a16:creationId xmlns:a16="http://schemas.microsoft.com/office/drawing/2014/main" id="{D851EF88-4098-C640-A55F-A2177603F8DC}"/>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p>
        </p:txBody>
      </p:sp>
      <p:grpSp>
        <p:nvGrpSpPr>
          <p:cNvPr id="7" name="그룹 6">
            <a:extLst>
              <a:ext uri="{FF2B5EF4-FFF2-40B4-BE49-F238E27FC236}">
                <a16:creationId xmlns:a16="http://schemas.microsoft.com/office/drawing/2014/main" id="{2D5BB975-66A2-704B-A3FC-B668FFA65FEB}"/>
              </a:ext>
            </a:extLst>
          </p:cNvPr>
          <p:cNvGrpSpPr/>
          <p:nvPr userDrawn="1"/>
        </p:nvGrpSpPr>
        <p:grpSpPr>
          <a:xfrm>
            <a:off x="158095" y="274555"/>
            <a:ext cx="248306" cy="156370"/>
            <a:chOff x="1241425" y="0"/>
            <a:chExt cx="501651" cy="315913"/>
          </a:xfrm>
          <a:solidFill>
            <a:schemeClr val="accent1">
              <a:lumMod val="50000"/>
            </a:schemeClr>
          </a:solidFill>
        </p:grpSpPr>
        <p:sp>
          <p:nvSpPr>
            <p:cNvPr id="8" name="Freeform 732">
              <a:extLst>
                <a:ext uri="{FF2B5EF4-FFF2-40B4-BE49-F238E27FC236}">
                  <a16:creationId xmlns:a16="http://schemas.microsoft.com/office/drawing/2014/main" id="{9880D5A9-84EF-7246-A61D-B176FDFEFC74}"/>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 name="Freeform 733">
              <a:extLst>
                <a:ext uri="{FF2B5EF4-FFF2-40B4-BE49-F238E27FC236}">
                  <a16:creationId xmlns:a16="http://schemas.microsoft.com/office/drawing/2014/main" id="{84808C2B-3C5E-0C45-BF91-F4BBCFF9DD8A}"/>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7" name="자유형 16">
            <a:extLst>
              <a:ext uri="{FF2B5EF4-FFF2-40B4-BE49-F238E27FC236}">
                <a16:creationId xmlns:a16="http://schemas.microsoft.com/office/drawing/2014/main" id="{04A3522B-BE69-6E4E-B26C-6C7775E3AFEB}"/>
              </a:ext>
            </a:extLst>
          </p:cNvPr>
          <p:cNvSpPr/>
          <p:nvPr userDrawn="1"/>
        </p:nvSpPr>
        <p:spPr>
          <a:xfrm>
            <a:off x="4013200" y="804345"/>
            <a:ext cx="8178800" cy="3704155"/>
          </a:xfrm>
          <a:custGeom>
            <a:avLst/>
            <a:gdLst>
              <a:gd name="connsiteX0" fmla="*/ 10718020 w 12192000"/>
              <a:gd name="connsiteY0" fmla="*/ 0 h 5521721"/>
              <a:gd name="connsiteX1" fmla="*/ 11930704 w 12192000"/>
              <a:gd name="connsiteY1" fmla="*/ 0 h 5521721"/>
              <a:gd name="connsiteX2" fmla="*/ 11930704 w 12192000"/>
              <a:gd name="connsiteY2" fmla="*/ 817975 h 5521721"/>
              <a:gd name="connsiteX3" fmla="*/ 12017802 w 12192000"/>
              <a:gd name="connsiteY3" fmla="*/ 817975 h 5521721"/>
              <a:gd name="connsiteX4" fmla="*/ 12017802 w 12192000"/>
              <a:gd name="connsiteY4" fmla="*/ 1066050 h 5521721"/>
              <a:gd name="connsiteX5" fmla="*/ 12192000 w 12192000"/>
              <a:gd name="connsiteY5" fmla="*/ 1072754 h 5521721"/>
              <a:gd name="connsiteX6" fmla="*/ 12192000 w 12192000"/>
              <a:gd name="connsiteY6" fmla="*/ 3204853 h 5521721"/>
              <a:gd name="connsiteX7" fmla="*/ 12192000 w 12192000"/>
              <a:gd name="connsiteY7" fmla="*/ 4152904 h 5521721"/>
              <a:gd name="connsiteX8" fmla="*/ 12192000 w 12192000"/>
              <a:gd name="connsiteY8" fmla="*/ 4185442 h 5521721"/>
              <a:gd name="connsiteX9" fmla="*/ 12192000 w 12192000"/>
              <a:gd name="connsiteY9" fmla="*/ 4283435 h 5521721"/>
              <a:gd name="connsiteX10" fmla="*/ 12192000 w 12192000"/>
              <a:gd name="connsiteY10" fmla="*/ 4404636 h 5521721"/>
              <a:gd name="connsiteX11" fmla="*/ 12192000 w 12192000"/>
              <a:gd name="connsiteY11" fmla="*/ 4512587 h 5521721"/>
              <a:gd name="connsiteX12" fmla="*/ 12192000 w 12192000"/>
              <a:gd name="connsiteY12" fmla="*/ 4603371 h 5521721"/>
              <a:gd name="connsiteX13" fmla="*/ 12192000 w 12192000"/>
              <a:gd name="connsiteY13" fmla="*/ 4673068 h 5521721"/>
              <a:gd name="connsiteX14" fmla="*/ 12192000 w 12192000"/>
              <a:gd name="connsiteY14" fmla="*/ 4717760 h 5521721"/>
              <a:gd name="connsiteX15" fmla="*/ 12192000 w 12192000"/>
              <a:gd name="connsiteY15" fmla="*/ 4729505 h 5521721"/>
              <a:gd name="connsiteX16" fmla="*/ 12192000 w 12192000"/>
              <a:gd name="connsiteY16" fmla="*/ 4733528 h 5521721"/>
              <a:gd name="connsiteX17" fmla="*/ 12192000 w 12192000"/>
              <a:gd name="connsiteY17" fmla="*/ 5521721 h 5521721"/>
              <a:gd name="connsiteX18" fmla="*/ 5346700 w 12192000"/>
              <a:gd name="connsiteY18" fmla="*/ 5521721 h 5521721"/>
              <a:gd name="connsiteX19" fmla="*/ 4876801 w 12192000"/>
              <a:gd name="connsiteY19" fmla="*/ 5521721 h 5521721"/>
              <a:gd name="connsiteX20" fmla="*/ 0 w 12192000"/>
              <a:gd name="connsiteY20" fmla="*/ 5521721 h 5521721"/>
              <a:gd name="connsiteX21" fmla="*/ 0 w 12192000"/>
              <a:gd name="connsiteY21" fmla="*/ 2508406 h 5521721"/>
              <a:gd name="connsiteX22" fmla="*/ 185435 w 12192000"/>
              <a:gd name="connsiteY22" fmla="*/ 2508406 h 5521721"/>
              <a:gd name="connsiteX23" fmla="*/ 185435 w 12192000"/>
              <a:gd name="connsiteY23" fmla="*/ 2292065 h 5521721"/>
              <a:gd name="connsiteX24" fmla="*/ 409502 w 12192000"/>
              <a:gd name="connsiteY24" fmla="*/ 2222527 h 5521721"/>
              <a:gd name="connsiteX25" fmla="*/ 409502 w 12192000"/>
              <a:gd name="connsiteY25" fmla="*/ 2106631 h 5521721"/>
              <a:gd name="connsiteX26" fmla="*/ 726286 w 12192000"/>
              <a:gd name="connsiteY26" fmla="*/ 1983007 h 5521721"/>
              <a:gd name="connsiteX27" fmla="*/ 726286 w 12192000"/>
              <a:gd name="connsiteY27" fmla="*/ 2129810 h 5521721"/>
              <a:gd name="connsiteX28" fmla="*/ 958079 w 12192000"/>
              <a:gd name="connsiteY28" fmla="*/ 2067998 h 5521721"/>
              <a:gd name="connsiteX29" fmla="*/ 958079 w 12192000"/>
              <a:gd name="connsiteY29" fmla="*/ 2508406 h 5521721"/>
              <a:gd name="connsiteX30" fmla="*/ 1174420 w 12192000"/>
              <a:gd name="connsiteY30" fmla="*/ 2508406 h 5521721"/>
              <a:gd name="connsiteX31" fmla="*/ 1174420 w 12192000"/>
              <a:gd name="connsiteY31" fmla="*/ 3852808 h 5521721"/>
              <a:gd name="connsiteX32" fmla="*/ 1622554 w 12192000"/>
              <a:gd name="connsiteY32" fmla="*/ 3852808 h 5521721"/>
              <a:gd name="connsiteX33" fmla="*/ 1622554 w 12192000"/>
              <a:gd name="connsiteY33" fmla="*/ 2122084 h 5521721"/>
              <a:gd name="connsiteX34" fmla="*/ 1815715 w 12192000"/>
              <a:gd name="connsiteY34" fmla="*/ 2122084 h 5521721"/>
              <a:gd name="connsiteX35" fmla="*/ 1815715 w 12192000"/>
              <a:gd name="connsiteY35" fmla="*/ 2106631 h 5521721"/>
              <a:gd name="connsiteX36" fmla="*/ 1761630 w 12192000"/>
              <a:gd name="connsiteY36" fmla="*/ 2106631 h 5521721"/>
              <a:gd name="connsiteX37" fmla="*/ 1761630 w 12192000"/>
              <a:gd name="connsiteY37" fmla="*/ 2037093 h 5521721"/>
              <a:gd name="connsiteX38" fmla="*/ 1838894 w 12192000"/>
              <a:gd name="connsiteY38" fmla="*/ 2037093 h 5521721"/>
              <a:gd name="connsiteX39" fmla="*/ 1838894 w 12192000"/>
              <a:gd name="connsiteY39" fmla="*/ 1998460 h 5521721"/>
              <a:gd name="connsiteX40" fmla="*/ 1962517 w 12192000"/>
              <a:gd name="connsiteY40" fmla="*/ 1998460 h 5521721"/>
              <a:gd name="connsiteX41" fmla="*/ 1962517 w 12192000"/>
              <a:gd name="connsiteY41" fmla="*/ 1751214 h 5521721"/>
              <a:gd name="connsiteX42" fmla="*/ 2001150 w 12192000"/>
              <a:gd name="connsiteY42" fmla="*/ 1751214 h 5521721"/>
              <a:gd name="connsiteX43" fmla="*/ 2001150 w 12192000"/>
              <a:gd name="connsiteY43" fmla="*/ 1998460 h 5521721"/>
              <a:gd name="connsiteX44" fmla="*/ 2117046 w 12192000"/>
              <a:gd name="connsiteY44" fmla="*/ 1998460 h 5521721"/>
              <a:gd name="connsiteX45" fmla="*/ 2117046 w 12192000"/>
              <a:gd name="connsiteY45" fmla="*/ 2037093 h 5521721"/>
              <a:gd name="connsiteX46" fmla="*/ 2194311 w 12192000"/>
              <a:gd name="connsiteY46" fmla="*/ 2037093 h 5521721"/>
              <a:gd name="connsiteX47" fmla="*/ 2194311 w 12192000"/>
              <a:gd name="connsiteY47" fmla="*/ 2106631 h 5521721"/>
              <a:gd name="connsiteX48" fmla="*/ 2140226 w 12192000"/>
              <a:gd name="connsiteY48" fmla="*/ 2106631 h 5521721"/>
              <a:gd name="connsiteX49" fmla="*/ 2140226 w 12192000"/>
              <a:gd name="connsiteY49" fmla="*/ 2122084 h 5521721"/>
              <a:gd name="connsiteX50" fmla="*/ 2333387 w 12192000"/>
              <a:gd name="connsiteY50" fmla="*/ 2122084 h 5521721"/>
              <a:gd name="connsiteX51" fmla="*/ 2333387 w 12192000"/>
              <a:gd name="connsiteY51" fmla="*/ 2832917 h 5521721"/>
              <a:gd name="connsiteX52" fmla="*/ 2511095 w 12192000"/>
              <a:gd name="connsiteY52" fmla="*/ 2832917 h 5521721"/>
              <a:gd name="connsiteX53" fmla="*/ 2511095 w 12192000"/>
              <a:gd name="connsiteY53" fmla="*/ 2809738 h 5521721"/>
              <a:gd name="connsiteX54" fmla="*/ 2472463 w 12192000"/>
              <a:gd name="connsiteY54" fmla="*/ 2809738 h 5521721"/>
              <a:gd name="connsiteX55" fmla="*/ 2472463 w 12192000"/>
              <a:gd name="connsiteY55" fmla="*/ 2717020 h 5521721"/>
              <a:gd name="connsiteX56" fmla="*/ 2657897 w 12192000"/>
              <a:gd name="connsiteY56" fmla="*/ 2717020 h 5521721"/>
              <a:gd name="connsiteX57" fmla="*/ 2657897 w 12192000"/>
              <a:gd name="connsiteY57" fmla="*/ 2384783 h 5521721"/>
              <a:gd name="connsiteX58" fmla="*/ 2711982 w 12192000"/>
              <a:gd name="connsiteY58" fmla="*/ 2384783 h 5521721"/>
              <a:gd name="connsiteX59" fmla="*/ 2711982 w 12192000"/>
              <a:gd name="connsiteY59" fmla="*/ 2717020 h 5521721"/>
              <a:gd name="connsiteX60" fmla="*/ 2897417 w 12192000"/>
              <a:gd name="connsiteY60" fmla="*/ 2717020 h 5521721"/>
              <a:gd name="connsiteX61" fmla="*/ 2897417 w 12192000"/>
              <a:gd name="connsiteY61" fmla="*/ 2809738 h 5521721"/>
              <a:gd name="connsiteX62" fmla="*/ 2858785 w 12192000"/>
              <a:gd name="connsiteY62" fmla="*/ 2809738 h 5521721"/>
              <a:gd name="connsiteX63" fmla="*/ 2858785 w 12192000"/>
              <a:gd name="connsiteY63" fmla="*/ 2832917 h 5521721"/>
              <a:gd name="connsiteX64" fmla="*/ 3036493 w 12192000"/>
              <a:gd name="connsiteY64" fmla="*/ 2832917 h 5521721"/>
              <a:gd name="connsiteX65" fmla="*/ 3036493 w 12192000"/>
              <a:gd name="connsiteY65" fmla="*/ 3852808 h 5521721"/>
              <a:gd name="connsiteX66" fmla="*/ 3082852 w 12192000"/>
              <a:gd name="connsiteY66" fmla="*/ 3852808 h 5521721"/>
              <a:gd name="connsiteX67" fmla="*/ 3082852 w 12192000"/>
              <a:gd name="connsiteY67" fmla="*/ 2377056 h 5521721"/>
              <a:gd name="connsiteX68" fmla="*/ 3013314 w 12192000"/>
              <a:gd name="connsiteY68" fmla="*/ 2377056 h 5521721"/>
              <a:gd name="connsiteX69" fmla="*/ 3013314 w 12192000"/>
              <a:gd name="connsiteY69" fmla="*/ 2299792 h 5521721"/>
              <a:gd name="connsiteX70" fmla="*/ 3160116 w 12192000"/>
              <a:gd name="connsiteY70" fmla="*/ 2299792 h 5521721"/>
              <a:gd name="connsiteX71" fmla="*/ 3160116 w 12192000"/>
              <a:gd name="connsiteY71" fmla="*/ 2276613 h 5521721"/>
              <a:gd name="connsiteX72" fmla="*/ 3229654 w 12192000"/>
              <a:gd name="connsiteY72" fmla="*/ 2276613 h 5521721"/>
              <a:gd name="connsiteX73" fmla="*/ 3229654 w 12192000"/>
              <a:gd name="connsiteY73" fmla="*/ 1743487 h 5521721"/>
              <a:gd name="connsiteX74" fmla="*/ 3191022 w 12192000"/>
              <a:gd name="connsiteY74" fmla="*/ 1743487 h 5521721"/>
              <a:gd name="connsiteX75" fmla="*/ 3191022 w 12192000"/>
              <a:gd name="connsiteY75" fmla="*/ 1689402 h 5521721"/>
              <a:gd name="connsiteX76" fmla="*/ 3345551 w 12192000"/>
              <a:gd name="connsiteY76" fmla="*/ 1689402 h 5521721"/>
              <a:gd name="connsiteX77" fmla="*/ 3345551 w 12192000"/>
              <a:gd name="connsiteY77" fmla="*/ 1658497 h 5521721"/>
              <a:gd name="connsiteX78" fmla="*/ 3391910 w 12192000"/>
              <a:gd name="connsiteY78" fmla="*/ 1658497 h 5521721"/>
              <a:gd name="connsiteX79" fmla="*/ 3391910 w 12192000"/>
              <a:gd name="connsiteY79" fmla="*/ 1627591 h 5521721"/>
              <a:gd name="connsiteX80" fmla="*/ 3476901 w 12192000"/>
              <a:gd name="connsiteY80" fmla="*/ 1627591 h 5521721"/>
              <a:gd name="connsiteX81" fmla="*/ 3492354 w 12192000"/>
              <a:gd name="connsiteY81" fmla="*/ 1187183 h 5521721"/>
              <a:gd name="connsiteX82" fmla="*/ 3500080 w 12192000"/>
              <a:gd name="connsiteY82" fmla="*/ 1187183 h 5521721"/>
              <a:gd name="connsiteX83" fmla="*/ 3500080 w 12192000"/>
              <a:gd name="connsiteY83" fmla="*/ 1627591 h 5521721"/>
              <a:gd name="connsiteX84" fmla="*/ 3577344 w 12192000"/>
              <a:gd name="connsiteY84" fmla="*/ 1627591 h 5521721"/>
              <a:gd name="connsiteX85" fmla="*/ 3577344 w 12192000"/>
              <a:gd name="connsiteY85" fmla="*/ 1658497 h 5521721"/>
              <a:gd name="connsiteX86" fmla="*/ 3623703 w 12192000"/>
              <a:gd name="connsiteY86" fmla="*/ 1658497 h 5521721"/>
              <a:gd name="connsiteX87" fmla="*/ 3623703 w 12192000"/>
              <a:gd name="connsiteY87" fmla="*/ 1689402 h 5521721"/>
              <a:gd name="connsiteX88" fmla="*/ 3785958 w 12192000"/>
              <a:gd name="connsiteY88" fmla="*/ 1689402 h 5521721"/>
              <a:gd name="connsiteX89" fmla="*/ 3785958 w 12192000"/>
              <a:gd name="connsiteY89" fmla="*/ 1743487 h 5521721"/>
              <a:gd name="connsiteX90" fmla="*/ 3739600 w 12192000"/>
              <a:gd name="connsiteY90" fmla="*/ 1743487 h 5521721"/>
              <a:gd name="connsiteX91" fmla="*/ 3739600 w 12192000"/>
              <a:gd name="connsiteY91" fmla="*/ 2276613 h 5521721"/>
              <a:gd name="connsiteX92" fmla="*/ 3816864 w 12192000"/>
              <a:gd name="connsiteY92" fmla="*/ 2276613 h 5521721"/>
              <a:gd name="connsiteX93" fmla="*/ 3816864 w 12192000"/>
              <a:gd name="connsiteY93" fmla="*/ 2299792 h 5521721"/>
              <a:gd name="connsiteX94" fmla="*/ 3955940 w 12192000"/>
              <a:gd name="connsiteY94" fmla="*/ 2299792 h 5521721"/>
              <a:gd name="connsiteX95" fmla="*/ 3955940 w 12192000"/>
              <a:gd name="connsiteY95" fmla="*/ 2377056 h 5521721"/>
              <a:gd name="connsiteX96" fmla="*/ 3894129 w 12192000"/>
              <a:gd name="connsiteY96" fmla="*/ 2377056 h 5521721"/>
              <a:gd name="connsiteX97" fmla="*/ 3894129 w 12192000"/>
              <a:gd name="connsiteY97" fmla="*/ 3852808 h 5521721"/>
              <a:gd name="connsiteX98" fmla="*/ 4149101 w 12192000"/>
              <a:gd name="connsiteY98" fmla="*/ 3852808 h 5521721"/>
              <a:gd name="connsiteX99" fmla="*/ 4149101 w 12192000"/>
              <a:gd name="connsiteY99" fmla="*/ 1712582 h 5521721"/>
              <a:gd name="connsiteX100" fmla="*/ 4357715 w 12192000"/>
              <a:gd name="connsiteY100" fmla="*/ 1612138 h 5521721"/>
              <a:gd name="connsiteX101" fmla="*/ 4357715 w 12192000"/>
              <a:gd name="connsiteY101" fmla="*/ 1503968 h 5521721"/>
              <a:gd name="connsiteX102" fmla="*/ 4836755 w 12192000"/>
              <a:gd name="connsiteY102" fmla="*/ 1712582 h 5521721"/>
              <a:gd name="connsiteX103" fmla="*/ 4836755 w 12192000"/>
              <a:gd name="connsiteY103" fmla="*/ 2011414 h 5521721"/>
              <a:gd name="connsiteX104" fmla="*/ 5096796 w 12192000"/>
              <a:gd name="connsiteY104" fmla="*/ 2011414 h 5521721"/>
              <a:gd name="connsiteX105" fmla="*/ 5096796 w 12192000"/>
              <a:gd name="connsiteY105" fmla="*/ 925250 h 5521721"/>
              <a:gd name="connsiteX106" fmla="*/ 6074983 w 12192000"/>
              <a:gd name="connsiteY106" fmla="*/ 925250 h 5521721"/>
              <a:gd name="connsiteX107" fmla="*/ 6074983 w 12192000"/>
              <a:gd name="connsiteY107" fmla="*/ 2011414 h 5521721"/>
              <a:gd name="connsiteX108" fmla="*/ 6296080 w 12192000"/>
              <a:gd name="connsiteY108" fmla="*/ 2011414 h 5521721"/>
              <a:gd name="connsiteX109" fmla="*/ 6296080 w 12192000"/>
              <a:gd name="connsiteY109" fmla="*/ 643653 h 5521721"/>
              <a:gd name="connsiteX110" fmla="*/ 7180468 w 12192000"/>
              <a:gd name="connsiteY110" fmla="*/ 1247077 h 5521721"/>
              <a:gd name="connsiteX111" fmla="*/ 7180468 w 12192000"/>
              <a:gd name="connsiteY111" fmla="*/ 757633 h 5521721"/>
              <a:gd name="connsiteX112" fmla="*/ 7636062 w 12192000"/>
              <a:gd name="connsiteY112" fmla="*/ 858203 h 5521721"/>
              <a:gd name="connsiteX113" fmla="*/ 7636062 w 12192000"/>
              <a:gd name="connsiteY113" fmla="*/ 435806 h 5521721"/>
              <a:gd name="connsiteX114" fmla="*/ 7662861 w 12192000"/>
              <a:gd name="connsiteY114" fmla="*/ 435806 h 5521721"/>
              <a:gd name="connsiteX115" fmla="*/ 7662861 w 12192000"/>
              <a:gd name="connsiteY115" fmla="*/ 864908 h 5521721"/>
              <a:gd name="connsiteX116" fmla="*/ 8433351 w 12192000"/>
              <a:gd name="connsiteY116" fmla="*/ 978888 h 5521721"/>
              <a:gd name="connsiteX117" fmla="*/ 8433351 w 12192000"/>
              <a:gd name="connsiteY117" fmla="*/ 26819 h 5521721"/>
              <a:gd name="connsiteX118" fmla="*/ 8460150 w 12192000"/>
              <a:gd name="connsiteY118" fmla="*/ 26819 h 5521721"/>
              <a:gd name="connsiteX119" fmla="*/ 8460150 w 12192000"/>
              <a:gd name="connsiteY119" fmla="*/ 978888 h 5521721"/>
              <a:gd name="connsiteX120" fmla="*/ 8955944 w 12192000"/>
              <a:gd name="connsiteY120" fmla="*/ 1052640 h 5521721"/>
              <a:gd name="connsiteX121" fmla="*/ 8955944 w 12192000"/>
              <a:gd name="connsiteY121" fmla="*/ 2849504 h 5521721"/>
              <a:gd name="connsiteX122" fmla="*/ 9096642 w 12192000"/>
              <a:gd name="connsiteY122" fmla="*/ 2849504 h 5521721"/>
              <a:gd name="connsiteX123" fmla="*/ 9096642 w 12192000"/>
              <a:gd name="connsiteY123" fmla="*/ 2480744 h 5521721"/>
              <a:gd name="connsiteX124" fmla="*/ 9465137 w 12192000"/>
              <a:gd name="connsiteY124" fmla="*/ 2480744 h 5521721"/>
              <a:gd name="connsiteX125" fmla="*/ 9465137 w 12192000"/>
              <a:gd name="connsiteY125" fmla="*/ 2272898 h 5521721"/>
              <a:gd name="connsiteX126" fmla="*/ 9632634 w 12192000"/>
              <a:gd name="connsiteY126" fmla="*/ 2272898 h 5521721"/>
              <a:gd name="connsiteX127" fmla="*/ 9632634 w 12192000"/>
              <a:gd name="connsiteY127" fmla="*/ 1971186 h 5521721"/>
              <a:gd name="connsiteX128" fmla="*/ 9726433 w 12192000"/>
              <a:gd name="connsiteY128" fmla="*/ 1971186 h 5521721"/>
              <a:gd name="connsiteX129" fmla="*/ 9726433 w 12192000"/>
              <a:gd name="connsiteY129" fmla="*/ 2272898 h 5521721"/>
              <a:gd name="connsiteX130" fmla="*/ 9893931 w 12192000"/>
              <a:gd name="connsiteY130" fmla="*/ 2272898 h 5521721"/>
              <a:gd name="connsiteX131" fmla="*/ 9893931 w 12192000"/>
              <a:gd name="connsiteY131" fmla="*/ 2480744 h 5521721"/>
              <a:gd name="connsiteX132" fmla="*/ 10262426 w 12192000"/>
              <a:gd name="connsiteY132" fmla="*/ 2480744 h 5521721"/>
              <a:gd name="connsiteX133" fmla="*/ 10262426 w 12192000"/>
              <a:gd name="connsiteY133" fmla="*/ 2849504 h 5521721"/>
              <a:gd name="connsiteX134" fmla="*/ 10409824 w 12192000"/>
              <a:gd name="connsiteY134" fmla="*/ 2849504 h 5521721"/>
              <a:gd name="connsiteX135" fmla="*/ 10409824 w 12192000"/>
              <a:gd name="connsiteY135" fmla="*/ 1066050 h 5521721"/>
              <a:gd name="connsiteX136" fmla="*/ 10630921 w 12192000"/>
              <a:gd name="connsiteY136" fmla="*/ 1066050 h 5521721"/>
              <a:gd name="connsiteX137" fmla="*/ 10630921 w 12192000"/>
              <a:gd name="connsiteY137" fmla="*/ 817975 h 5521721"/>
              <a:gd name="connsiteX138" fmla="*/ 10718020 w 12192000"/>
              <a:gd name="connsiteY138" fmla="*/ 817975 h 552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2192000" h="5521721">
                <a:moveTo>
                  <a:pt x="10718020" y="0"/>
                </a:moveTo>
                <a:lnTo>
                  <a:pt x="11930704" y="0"/>
                </a:lnTo>
                <a:lnTo>
                  <a:pt x="11930704" y="817975"/>
                </a:lnTo>
                <a:lnTo>
                  <a:pt x="12017802" y="817975"/>
                </a:lnTo>
                <a:lnTo>
                  <a:pt x="12017802" y="1066050"/>
                </a:lnTo>
                <a:lnTo>
                  <a:pt x="12192000" y="1072754"/>
                </a:lnTo>
                <a:lnTo>
                  <a:pt x="12192000" y="3204853"/>
                </a:lnTo>
                <a:cubicBezTo>
                  <a:pt x="12192000" y="3276510"/>
                  <a:pt x="12192000" y="3751235"/>
                  <a:pt x="12192000" y="4152904"/>
                </a:cubicBezTo>
                <a:lnTo>
                  <a:pt x="12192000" y="4185442"/>
                </a:lnTo>
                <a:lnTo>
                  <a:pt x="12192000" y="4283435"/>
                </a:lnTo>
                <a:lnTo>
                  <a:pt x="12192000" y="4404636"/>
                </a:lnTo>
                <a:lnTo>
                  <a:pt x="12192000" y="4512587"/>
                </a:lnTo>
                <a:lnTo>
                  <a:pt x="12192000" y="4603371"/>
                </a:lnTo>
                <a:lnTo>
                  <a:pt x="12192000" y="4673068"/>
                </a:lnTo>
                <a:lnTo>
                  <a:pt x="12192000" y="4717760"/>
                </a:lnTo>
                <a:lnTo>
                  <a:pt x="12192000" y="4729505"/>
                </a:lnTo>
                <a:lnTo>
                  <a:pt x="12192000" y="4733528"/>
                </a:lnTo>
                <a:lnTo>
                  <a:pt x="12192000" y="5521721"/>
                </a:lnTo>
                <a:lnTo>
                  <a:pt x="5346700" y="5521721"/>
                </a:lnTo>
                <a:lnTo>
                  <a:pt x="4876801" y="5521721"/>
                </a:lnTo>
                <a:lnTo>
                  <a:pt x="0" y="5521721"/>
                </a:lnTo>
                <a:lnTo>
                  <a:pt x="0" y="2508406"/>
                </a:lnTo>
                <a:lnTo>
                  <a:pt x="185435" y="2508406"/>
                </a:lnTo>
                <a:lnTo>
                  <a:pt x="185435" y="2292065"/>
                </a:lnTo>
                <a:lnTo>
                  <a:pt x="409502" y="2222527"/>
                </a:lnTo>
                <a:lnTo>
                  <a:pt x="409502" y="2106631"/>
                </a:lnTo>
                <a:lnTo>
                  <a:pt x="726286" y="1983007"/>
                </a:lnTo>
                <a:lnTo>
                  <a:pt x="726286" y="2129810"/>
                </a:lnTo>
                <a:lnTo>
                  <a:pt x="958079" y="2067998"/>
                </a:lnTo>
                <a:lnTo>
                  <a:pt x="958079" y="2508406"/>
                </a:lnTo>
                <a:lnTo>
                  <a:pt x="1174420" y="2508406"/>
                </a:lnTo>
                <a:lnTo>
                  <a:pt x="1174420" y="3852808"/>
                </a:lnTo>
                <a:lnTo>
                  <a:pt x="1622554" y="3852808"/>
                </a:lnTo>
                <a:lnTo>
                  <a:pt x="1622554" y="2122084"/>
                </a:lnTo>
                <a:lnTo>
                  <a:pt x="1815715" y="2122084"/>
                </a:lnTo>
                <a:lnTo>
                  <a:pt x="1815715" y="2106631"/>
                </a:lnTo>
                <a:lnTo>
                  <a:pt x="1761630" y="2106631"/>
                </a:lnTo>
                <a:lnTo>
                  <a:pt x="1761630" y="2037093"/>
                </a:lnTo>
                <a:lnTo>
                  <a:pt x="1838894" y="2037093"/>
                </a:lnTo>
                <a:lnTo>
                  <a:pt x="1838894" y="1998460"/>
                </a:lnTo>
                <a:lnTo>
                  <a:pt x="1962517" y="1998460"/>
                </a:lnTo>
                <a:lnTo>
                  <a:pt x="1962517" y="1751214"/>
                </a:lnTo>
                <a:lnTo>
                  <a:pt x="2001150" y="1751214"/>
                </a:lnTo>
                <a:lnTo>
                  <a:pt x="2001150" y="1998460"/>
                </a:lnTo>
                <a:lnTo>
                  <a:pt x="2117046" y="1998460"/>
                </a:lnTo>
                <a:lnTo>
                  <a:pt x="2117046" y="2037093"/>
                </a:lnTo>
                <a:lnTo>
                  <a:pt x="2194311" y="2037093"/>
                </a:lnTo>
                <a:lnTo>
                  <a:pt x="2194311" y="2106631"/>
                </a:lnTo>
                <a:lnTo>
                  <a:pt x="2140226" y="2106631"/>
                </a:lnTo>
                <a:lnTo>
                  <a:pt x="2140226" y="2122084"/>
                </a:lnTo>
                <a:lnTo>
                  <a:pt x="2333387" y="2122084"/>
                </a:lnTo>
                <a:lnTo>
                  <a:pt x="2333387" y="2832917"/>
                </a:lnTo>
                <a:lnTo>
                  <a:pt x="2511095" y="2832917"/>
                </a:lnTo>
                <a:lnTo>
                  <a:pt x="2511095" y="2809738"/>
                </a:lnTo>
                <a:lnTo>
                  <a:pt x="2472463" y="2809738"/>
                </a:lnTo>
                <a:lnTo>
                  <a:pt x="2472463" y="2717020"/>
                </a:lnTo>
                <a:lnTo>
                  <a:pt x="2657897" y="2717020"/>
                </a:lnTo>
                <a:lnTo>
                  <a:pt x="2657897" y="2384783"/>
                </a:lnTo>
                <a:lnTo>
                  <a:pt x="2711982" y="2384783"/>
                </a:lnTo>
                <a:lnTo>
                  <a:pt x="2711982" y="2717020"/>
                </a:lnTo>
                <a:lnTo>
                  <a:pt x="2897417" y="2717020"/>
                </a:lnTo>
                <a:lnTo>
                  <a:pt x="2897417" y="2809738"/>
                </a:lnTo>
                <a:lnTo>
                  <a:pt x="2858785" y="2809738"/>
                </a:lnTo>
                <a:lnTo>
                  <a:pt x="2858785" y="2832917"/>
                </a:lnTo>
                <a:lnTo>
                  <a:pt x="3036493" y="2832917"/>
                </a:lnTo>
                <a:lnTo>
                  <a:pt x="3036493" y="3852808"/>
                </a:lnTo>
                <a:lnTo>
                  <a:pt x="3082852" y="3852808"/>
                </a:lnTo>
                <a:lnTo>
                  <a:pt x="3082852" y="2377056"/>
                </a:lnTo>
                <a:lnTo>
                  <a:pt x="3013314" y="2377056"/>
                </a:lnTo>
                <a:lnTo>
                  <a:pt x="3013314" y="2299792"/>
                </a:lnTo>
                <a:lnTo>
                  <a:pt x="3160116" y="2299792"/>
                </a:lnTo>
                <a:lnTo>
                  <a:pt x="3160116" y="2276613"/>
                </a:lnTo>
                <a:lnTo>
                  <a:pt x="3229654" y="2276613"/>
                </a:lnTo>
                <a:lnTo>
                  <a:pt x="3229654" y="1743487"/>
                </a:lnTo>
                <a:lnTo>
                  <a:pt x="3191022" y="1743487"/>
                </a:lnTo>
                <a:lnTo>
                  <a:pt x="3191022" y="1689402"/>
                </a:lnTo>
                <a:lnTo>
                  <a:pt x="3345551" y="1689402"/>
                </a:lnTo>
                <a:lnTo>
                  <a:pt x="3345551" y="1658497"/>
                </a:lnTo>
                <a:lnTo>
                  <a:pt x="3391910" y="1658497"/>
                </a:lnTo>
                <a:lnTo>
                  <a:pt x="3391910" y="1627591"/>
                </a:lnTo>
                <a:lnTo>
                  <a:pt x="3476901" y="1627591"/>
                </a:lnTo>
                <a:lnTo>
                  <a:pt x="3492354" y="1187183"/>
                </a:lnTo>
                <a:lnTo>
                  <a:pt x="3500080" y="1187183"/>
                </a:lnTo>
                <a:lnTo>
                  <a:pt x="3500080" y="1627591"/>
                </a:lnTo>
                <a:lnTo>
                  <a:pt x="3577344" y="1627591"/>
                </a:lnTo>
                <a:lnTo>
                  <a:pt x="3577344" y="1658497"/>
                </a:lnTo>
                <a:lnTo>
                  <a:pt x="3623703" y="1658497"/>
                </a:lnTo>
                <a:lnTo>
                  <a:pt x="3623703" y="1689402"/>
                </a:lnTo>
                <a:lnTo>
                  <a:pt x="3785958" y="1689402"/>
                </a:lnTo>
                <a:lnTo>
                  <a:pt x="3785958" y="1743487"/>
                </a:lnTo>
                <a:lnTo>
                  <a:pt x="3739600" y="1743487"/>
                </a:lnTo>
                <a:lnTo>
                  <a:pt x="3739600" y="2276613"/>
                </a:lnTo>
                <a:lnTo>
                  <a:pt x="3816864" y="2276613"/>
                </a:lnTo>
                <a:lnTo>
                  <a:pt x="3816864" y="2299792"/>
                </a:lnTo>
                <a:lnTo>
                  <a:pt x="3955940" y="2299792"/>
                </a:lnTo>
                <a:lnTo>
                  <a:pt x="3955940" y="2377056"/>
                </a:lnTo>
                <a:lnTo>
                  <a:pt x="3894129" y="2377056"/>
                </a:lnTo>
                <a:lnTo>
                  <a:pt x="3894129" y="3852808"/>
                </a:lnTo>
                <a:lnTo>
                  <a:pt x="4149101" y="3852808"/>
                </a:lnTo>
                <a:lnTo>
                  <a:pt x="4149101" y="1712582"/>
                </a:lnTo>
                <a:lnTo>
                  <a:pt x="4357715" y="1612138"/>
                </a:lnTo>
                <a:lnTo>
                  <a:pt x="4357715" y="1503968"/>
                </a:lnTo>
                <a:lnTo>
                  <a:pt x="4836755" y="1712582"/>
                </a:lnTo>
                <a:lnTo>
                  <a:pt x="4836755" y="2011414"/>
                </a:lnTo>
                <a:lnTo>
                  <a:pt x="5096796" y="2011414"/>
                </a:lnTo>
                <a:lnTo>
                  <a:pt x="5096796" y="925250"/>
                </a:lnTo>
                <a:lnTo>
                  <a:pt x="6074983" y="925250"/>
                </a:lnTo>
                <a:lnTo>
                  <a:pt x="6074983" y="2011414"/>
                </a:lnTo>
                <a:lnTo>
                  <a:pt x="6296080" y="2011414"/>
                </a:lnTo>
                <a:lnTo>
                  <a:pt x="6296080" y="643653"/>
                </a:lnTo>
                <a:lnTo>
                  <a:pt x="7180468" y="1247077"/>
                </a:lnTo>
                <a:lnTo>
                  <a:pt x="7180468" y="757633"/>
                </a:lnTo>
                <a:lnTo>
                  <a:pt x="7636062" y="858203"/>
                </a:lnTo>
                <a:lnTo>
                  <a:pt x="7636062" y="435806"/>
                </a:lnTo>
                <a:lnTo>
                  <a:pt x="7662861" y="435806"/>
                </a:lnTo>
                <a:lnTo>
                  <a:pt x="7662861" y="864908"/>
                </a:lnTo>
                <a:lnTo>
                  <a:pt x="8433351" y="978888"/>
                </a:lnTo>
                <a:lnTo>
                  <a:pt x="8433351" y="26819"/>
                </a:lnTo>
                <a:lnTo>
                  <a:pt x="8460150" y="26819"/>
                </a:lnTo>
                <a:lnTo>
                  <a:pt x="8460150" y="978888"/>
                </a:lnTo>
                <a:lnTo>
                  <a:pt x="8955944" y="1052640"/>
                </a:lnTo>
                <a:lnTo>
                  <a:pt x="8955944" y="2849504"/>
                </a:lnTo>
                <a:lnTo>
                  <a:pt x="9096642" y="2849504"/>
                </a:lnTo>
                <a:lnTo>
                  <a:pt x="9096642" y="2480744"/>
                </a:lnTo>
                <a:lnTo>
                  <a:pt x="9465137" y="2480744"/>
                </a:lnTo>
                <a:lnTo>
                  <a:pt x="9465137" y="2272898"/>
                </a:lnTo>
                <a:lnTo>
                  <a:pt x="9632634" y="2272898"/>
                </a:lnTo>
                <a:lnTo>
                  <a:pt x="9632634" y="1971186"/>
                </a:lnTo>
                <a:lnTo>
                  <a:pt x="9726433" y="1971186"/>
                </a:lnTo>
                <a:lnTo>
                  <a:pt x="9726433" y="2272898"/>
                </a:lnTo>
                <a:lnTo>
                  <a:pt x="9893931" y="2272898"/>
                </a:lnTo>
                <a:lnTo>
                  <a:pt x="9893931" y="2480744"/>
                </a:lnTo>
                <a:lnTo>
                  <a:pt x="10262426" y="2480744"/>
                </a:lnTo>
                <a:lnTo>
                  <a:pt x="10262426" y="2849504"/>
                </a:lnTo>
                <a:lnTo>
                  <a:pt x="10409824" y="2849504"/>
                </a:lnTo>
                <a:lnTo>
                  <a:pt x="10409824" y="1066050"/>
                </a:lnTo>
                <a:lnTo>
                  <a:pt x="10630921" y="1066050"/>
                </a:lnTo>
                <a:lnTo>
                  <a:pt x="10630921" y="817975"/>
                </a:lnTo>
                <a:lnTo>
                  <a:pt x="10718020" y="817975"/>
                </a:lnTo>
                <a:close/>
              </a:path>
            </a:pathLst>
          </a:custGeom>
          <a:gradFill>
            <a:gsLst>
              <a:gs pos="0">
                <a:schemeClr val="accent1"/>
              </a:gs>
              <a:gs pos="52000">
                <a:schemeClr val="accent1">
                  <a:lumMod val="20000"/>
                  <a:lumOff val="80000"/>
                </a:schemeClr>
              </a:gs>
              <a:gs pos="100000">
                <a:schemeClr val="accent2">
                  <a:alpha val="18000"/>
                </a:schemeClr>
              </a:gs>
            </a:gsLst>
            <a:lin ang="5400000" scaled="1"/>
          </a:gradFill>
          <a:ln>
            <a:noFill/>
          </a:ln>
        </p:spPr>
        <p:txBody>
          <a:bodyPr vert="horz" wrap="square" lIns="91440" tIns="45720" rIns="91440" bIns="45720" numCol="1" anchor="t" anchorCtr="0" compatLnSpc="1">
            <a:prstTxWarp prst="textNoShape">
              <a:avLst/>
            </a:prstTxWarp>
            <a:noAutofit/>
          </a:bodyPr>
          <a:lstStyle/>
          <a:p>
            <a:pPr lvl="0"/>
            <a:endParaRPr lang="ko-Kore-KR" altLang="en-US">
              <a:solidFill>
                <a:schemeClr val="tx1"/>
              </a:solidFill>
            </a:endParaRPr>
          </a:p>
        </p:txBody>
      </p:sp>
      <p:sp>
        <p:nvSpPr>
          <p:cNvPr id="15" name="자유형 14">
            <a:extLst>
              <a:ext uri="{FF2B5EF4-FFF2-40B4-BE49-F238E27FC236}">
                <a16:creationId xmlns:a16="http://schemas.microsoft.com/office/drawing/2014/main" id="{E8470B60-66ED-4444-AACB-15E32DEFA364}"/>
              </a:ext>
            </a:extLst>
          </p:cNvPr>
          <p:cNvSpPr/>
          <p:nvPr userDrawn="1"/>
        </p:nvSpPr>
        <p:spPr>
          <a:xfrm>
            <a:off x="4013200" y="2387124"/>
            <a:ext cx="8178800" cy="2121376"/>
          </a:xfrm>
          <a:custGeom>
            <a:avLst/>
            <a:gdLst>
              <a:gd name="connsiteX0" fmla="*/ 7359623 w 12192000"/>
              <a:gd name="connsiteY0" fmla="*/ 0 h 2750390"/>
              <a:gd name="connsiteX1" fmla="*/ 7359623 w 12192000"/>
              <a:gd name="connsiteY1" fmla="*/ 93409 h 2750390"/>
              <a:gd name="connsiteX2" fmla="*/ 7530874 w 12192000"/>
              <a:gd name="connsiteY2" fmla="*/ 176440 h 2750390"/>
              <a:gd name="connsiteX3" fmla="*/ 7530874 w 12192000"/>
              <a:gd name="connsiteY3" fmla="*/ 2051890 h 2750390"/>
              <a:gd name="connsiteX4" fmla="*/ 7681367 w 12192000"/>
              <a:gd name="connsiteY4" fmla="*/ 2051890 h 2750390"/>
              <a:gd name="connsiteX5" fmla="*/ 7681367 w 12192000"/>
              <a:gd name="connsiteY5" fmla="*/ 1868189 h 2750390"/>
              <a:gd name="connsiteX6" fmla="*/ 7821481 w 12192000"/>
              <a:gd name="connsiteY6" fmla="*/ 1868189 h 2750390"/>
              <a:gd name="connsiteX7" fmla="*/ 7821481 w 12192000"/>
              <a:gd name="connsiteY7" fmla="*/ 1774780 h 2750390"/>
              <a:gd name="connsiteX8" fmla="*/ 7935648 w 12192000"/>
              <a:gd name="connsiteY8" fmla="*/ 1748833 h 2750390"/>
              <a:gd name="connsiteX9" fmla="*/ 7935648 w 12192000"/>
              <a:gd name="connsiteY9" fmla="*/ 1463415 h 2750390"/>
              <a:gd name="connsiteX10" fmla="*/ 8127656 w 12192000"/>
              <a:gd name="connsiteY10" fmla="*/ 1562014 h 2750390"/>
              <a:gd name="connsiteX11" fmla="*/ 8127656 w 12192000"/>
              <a:gd name="connsiteY11" fmla="*/ 1707317 h 2750390"/>
              <a:gd name="connsiteX12" fmla="*/ 8247013 w 12192000"/>
              <a:gd name="connsiteY12" fmla="*/ 1681370 h 2750390"/>
              <a:gd name="connsiteX13" fmla="*/ 8247013 w 12192000"/>
              <a:gd name="connsiteY13" fmla="*/ 1868189 h 2750390"/>
              <a:gd name="connsiteX14" fmla="*/ 8387127 w 12192000"/>
              <a:gd name="connsiteY14" fmla="*/ 1868189 h 2750390"/>
              <a:gd name="connsiteX15" fmla="*/ 8387127 w 12192000"/>
              <a:gd name="connsiteY15" fmla="*/ 2051890 h 2750390"/>
              <a:gd name="connsiteX16" fmla="*/ 8423453 w 12192000"/>
              <a:gd name="connsiteY16" fmla="*/ 2051890 h 2750390"/>
              <a:gd name="connsiteX17" fmla="*/ 8423453 w 12192000"/>
              <a:gd name="connsiteY17" fmla="*/ 1250649 h 2750390"/>
              <a:gd name="connsiteX18" fmla="*/ 8381938 w 12192000"/>
              <a:gd name="connsiteY18" fmla="*/ 1250649 h 2750390"/>
              <a:gd name="connsiteX19" fmla="*/ 8381938 w 12192000"/>
              <a:gd name="connsiteY19" fmla="*/ 1198755 h 2750390"/>
              <a:gd name="connsiteX20" fmla="*/ 8470158 w 12192000"/>
              <a:gd name="connsiteY20" fmla="*/ 1198755 h 2750390"/>
              <a:gd name="connsiteX21" fmla="*/ 8470158 w 12192000"/>
              <a:gd name="connsiteY21" fmla="*/ 1183186 h 2750390"/>
              <a:gd name="connsiteX22" fmla="*/ 8516862 w 12192000"/>
              <a:gd name="connsiteY22" fmla="*/ 1183186 h 2750390"/>
              <a:gd name="connsiteX23" fmla="*/ 8516862 w 12192000"/>
              <a:gd name="connsiteY23" fmla="*/ 840685 h 2750390"/>
              <a:gd name="connsiteX24" fmla="*/ 8490915 w 12192000"/>
              <a:gd name="connsiteY24" fmla="*/ 840685 h 2750390"/>
              <a:gd name="connsiteX25" fmla="*/ 8490915 w 12192000"/>
              <a:gd name="connsiteY25" fmla="*/ 809549 h 2750390"/>
              <a:gd name="connsiteX26" fmla="*/ 8594704 w 12192000"/>
              <a:gd name="connsiteY26" fmla="*/ 809549 h 2750390"/>
              <a:gd name="connsiteX27" fmla="*/ 8594704 w 12192000"/>
              <a:gd name="connsiteY27" fmla="*/ 788791 h 2750390"/>
              <a:gd name="connsiteX28" fmla="*/ 8620650 w 12192000"/>
              <a:gd name="connsiteY28" fmla="*/ 788791 h 2750390"/>
              <a:gd name="connsiteX29" fmla="*/ 8620650 w 12192000"/>
              <a:gd name="connsiteY29" fmla="*/ 768033 h 2750390"/>
              <a:gd name="connsiteX30" fmla="*/ 8677734 w 12192000"/>
              <a:gd name="connsiteY30" fmla="*/ 768033 h 2750390"/>
              <a:gd name="connsiteX31" fmla="*/ 8677734 w 12192000"/>
              <a:gd name="connsiteY31" fmla="*/ 487805 h 2750390"/>
              <a:gd name="connsiteX32" fmla="*/ 8682924 w 12192000"/>
              <a:gd name="connsiteY32" fmla="*/ 487805 h 2750390"/>
              <a:gd name="connsiteX33" fmla="*/ 8688113 w 12192000"/>
              <a:gd name="connsiteY33" fmla="*/ 768033 h 2750390"/>
              <a:gd name="connsiteX34" fmla="*/ 8745196 w 12192000"/>
              <a:gd name="connsiteY34" fmla="*/ 768033 h 2750390"/>
              <a:gd name="connsiteX35" fmla="*/ 8745196 w 12192000"/>
              <a:gd name="connsiteY35" fmla="*/ 788791 h 2750390"/>
              <a:gd name="connsiteX36" fmla="*/ 8771144 w 12192000"/>
              <a:gd name="connsiteY36" fmla="*/ 788791 h 2750390"/>
              <a:gd name="connsiteX37" fmla="*/ 8771144 w 12192000"/>
              <a:gd name="connsiteY37" fmla="*/ 809549 h 2750390"/>
              <a:gd name="connsiteX38" fmla="*/ 8874932 w 12192000"/>
              <a:gd name="connsiteY38" fmla="*/ 809549 h 2750390"/>
              <a:gd name="connsiteX39" fmla="*/ 8874932 w 12192000"/>
              <a:gd name="connsiteY39" fmla="*/ 840685 h 2750390"/>
              <a:gd name="connsiteX40" fmla="*/ 8848985 w 12192000"/>
              <a:gd name="connsiteY40" fmla="*/ 840685 h 2750390"/>
              <a:gd name="connsiteX41" fmla="*/ 8848985 w 12192000"/>
              <a:gd name="connsiteY41" fmla="*/ 1183186 h 2750390"/>
              <a:gd name="connsiteX42" fmla="*/ 8895690 w 12192000"/>
              <a:gd name="connsiteY42" fmla="*/ 1183186 h 2750390"/>
              <a:gd name="connsiteX43" fmla="*/ 8895690 w 12192000"/>
              <a:gd name="connsiteY43" fmla="*/ 1198755 h 2750390"/>
              <a:gd name="connsiteX44" fmla="*/ 8989099 w 12192000"/>
              <a:gd name="connsiteY44" fmla="*/ 1198755 h 2750390"/>
              <a:gd name="connsiteX45" fmla="*/ 8989099 w 12192000"/>
              <a:gd name="connsiteY45" fmla="*/ 1250649 h 2750390"/>
              <a:gd name="connsiteX46" fmla="*/ 8942394 w 12192000"/>
              <a:gd name="connsiteY46" fmla="*/ 1250649 h 2750390"/>
              <a:gd name="connsiteX47" fmla="*/ 8942394 w 12192000"/>
              <a:gd name="connsiteY47" fmla="*/ 2051890 h 2750390"/>
              <a:gd name="connsiteX48" fmla="*/ 9165539 w 12192000"/>
              <a:gd name="connsiteY48" fmla="*/ 2051890 h 2750390"/>
              <a:gd name="connsiteX49" fmla="*/ 9165539 w 12192000"/>
              <a:gd name="connsiteY49" fmla="*/ 1126103 h 2750390"/>
              <a:gd name="connsiteX50" fmla="*/ 9316032 w 12192000"/>
              <a:gd name="connsiteY50" fmla="*/ 1126103 h 2750390"/>
              <a:gd name="connsiteX51" fmla="*/ 9316032 w 12192000"/>
              <a:gd name="connsiteY51" fmla="*/ 1105345 h 2750390"/>
              <a:gd name="connsiteX52" fmla="*/ 9284896 w 12192000"/>
              <a:gd name="connsiteY52" fmla="*/ 1105345 h 2750390"/>
              <a:gd name="connsiteX53" fmla="*/ 9284896 w 12192000"/>
              <a:gd name="connsiteY53" fmla="*/ 1032693 h 2750390"/>
              <a:gd name="connsiteX54" fmla="*/ 9445768 w 12192000"/>
              <a:gd name="connsiteY54" fmla="*/ 1032693 h 2750390"/>
              <a:gd name="connsiteX55" fmla="*/ 9445768 w 12192000"/>
              <a:gd name="connsiteY55" fmla="*/ 747276 h 2750390"/>
              <a:gd name="connsiteX56" fmla="*/ 9487283 w 12192000"/>
              <a:gd name="connsiteY56" fmla="*/ 747276 h 2750390"/>
              <a:gd name="connsiteX57" fmla="*/ 9487283 w 12192000"/>
              <a:gd name="connsiteY57" fmla="*/ 1032693 h 2750390"/>
              <a:gd name="connsiteX58" fmla="*/ 9642966 w 12192000"/>
              <a:gd name="connsiteY58" fmla="*/ 1032693 h 2750390"/>
              <a:gd name="connsiteX59" fmla="*/ 9642966 w 12192000"/>
              <a:gd name="connsiteY59" fmla="*/ 1105345 h 2750390"/>
              <a:gd name="connsiteX60" fmla="*/ 9611829 w 12192000"/>
              <a:gd name="connsiteY60" fmla="*/ 1105345 h 2750390"/>
              <a:gd name="connsiteX61" fmla="*/ 9611829 w 12192000"/>
              <a:gd name="connsiteY61" fmla="*/ 1126103 h 2750390"/>
              <a:gd name="connsiteX62" fmla="*/ 9762322 w 12192000"/>
              <a:gd name="connsiteY62" fmla="*/ 1126103 h 2750390"/>
              <a:gd name="connsiteX63" fmla="*/ 9762322 w 12192000"/>
              <a:gd name="connsiteY63" fmla="*/ 2051890 h 2750390"/>
              <a:gd name="connsiteX64" fmla="*/ 9798648 w 12192000"/>
              <a:gd name="connsiteY64" fmla="*/ 2051890 h 2750390"/>
              <a:gd name="connsiteX65" fmla="*/ 9798648 w 12192000"/>
              <a:gd name="connsiteY65" fmla="*/ 1453036 h 2750390"/>
              <a:gd name="connsiteX66" fmla="*/ 9933572 w 12192000"/>
              <a:gd name="connsiteY66" fmla="*/ 1453036 h 2750390"/>
              <a:gd name="connsiteX67" fmla="*/ 9886868 w 12192000"/>
              <a:gd name="connsiteY67" fmla="*/ 1401142 h 2750390"/>
              <a:gd name="connsiteX68" fmla="*/ 10006224 w 12192000"/>
              <a:gd name="connsiteY68" fmla="*/ 1401142 h 2750390"/>
              <a:gd name="connsiteX69" fmla="*/ 10006224 w 12192000"/>
              <a:gd name="connsiteY69" fmla="*/ 1380384 h 2750390"/>
              <a:gd name="connsiteX70" fmla="*/ 10084066 w 12192000"/>
              <a:gd name="connsiteY70" fmla="*/ 1380384 h 2750390"/>
              <a:gd name="connsiteX71" fmla="*/ 10084066 w 12192000"/>
              <a:gd name="connsiteY71" fmla="*/ 1401142 h 2750390"/>
              <a:gd name="connsiteX72" fmla="*/ 10110013 w 12192000"/>
              <a:gd name="connsiteY72" fmla="*/ 1401142 h 2750390"/>
              <a:gd name="connsiteX73" fmla="*/ 10156718 w 12192000"/>
              <a:gd name="connsiteY73" fmla="*/ 1453036 h 2750390"/>
              <a:gd name="connsiteX74" fmla="*/ 10291642 w 12192000"/>
              <a:gd name="connsiteY74" fmla="*/ 1453036 h 2750390"/>
              <a:gd name="connsiteX75" fmla="*/ 10291642 w 12192000"/>
              <a:gd name="connsiteY75" fmla="*/ 2051890 h 2750390"/>
              <a:gd name="connsiteX76" fmla="*/ 12192000 w 12192000"/>
              <a:gd name="connsiteY76" fmla="*/ 2051890 h 2750390"/>
              <a:gd name="connsiteX77" fmla="*/ 12192000 w 12192000"/>
              <a:gd name="connsiteY77" fmla="*/ 2750390 h 2750390"/>
              <a:gd name="connsiteX78" fmla="*/ 10312400 w 12192000"/>
              <a:gd name="connsiteY78" fmla="*/ 2750390 h 2750390"/>
              <a:gd name="connsiteX79" fmla="*/ 1879600 w 12192000"/>
              <a:gd name="connsiteY79" fmla="*/ 2750390 h 2750390"/>
              <a:gd name="connsiteX80" fmla="*/ 0 w 12192000"/>
              <a:gd name="connsiteY80" fmla="*/ 2750390 h 2750390"/>
              <a:gd name="connsiteX81" fmla="*/ 0 w 12192000"/>
              <a:gd name="connsiteY81" fmla="*/ 2051890 h 2750390"/>
              <a:gd name="connsiteX82" fmla="*/ 1962631 w 12192000"/>
              <a:gd name="connsiteY82" fmla="*/ 2051890 h 2750390"/>
              <a:gd name="connsiteX83" fmla="*/ 1962631 w 12192000"/>
              <a:gd name="connsiteY83" fmla="*/ 1250649 h 2750390"/>
              <a:gd name="connsiteX84" fmla="*/ 1921116 w 12192000"/>
              <a:gd name="connsiteY84" fmla="*/ 1250649 h 2750390"/>
              <a:gd name="connsiteX85" fmla="*/ 1921116 w 12192000"/>
              <a:gd name="connsiteY85" fmla="*/ 1198755 h 2750390"/>
              <a:gd name="connsiteX86" fmla="*/ 2014525 w 12192000"/>
              <a:gd name="connsiteY86" fmla="*/ 1198755 h 2750390"/>
              <a:gd name="connsiteX87" fmla="*/ 2014525 w 12192000"/>
              <a:gd name="connsiteY87" fmla="*/ 1183186 h 2750390"/>
              <a:gd name="connsiteX88" fmla="*/ 2061230 w 12192000"/>
              <a:gd name="connsiteY88" fmla="*/ 1183186 h 2750390"/>
              <a:gd name="connsiteX89" fmla="*/ 2061230 w 12192000"/>
              <a:gd name="connsiteY89" fmla="*/ 840685 h 2750390"/>
              <a:gd name="connsiteX90" fmla="*/ 2035283 w 12192000"/>
              <a:gd name="connsiteY90" fmla="*/ 840685 h 2750390"/>
              <a:gd name="connsiteX91" fmla="*/ 2035283 w 12192000"/>
              <a:gd name="connsiteY91" fmla="*/ 809549 h 2750390"/>
              <a:gd name="connsiteX92" fmla="*/ 2133882 w 12192000"/>
              <a:gd name="connsiteY92" fmla="*/ 809549 h 2750390"/>
              <a:gd name="connsiteX93" fmla="*/ 2133882 w 12192000"/>
              <a:gd name="connsiteY93" fmla="*/ 788791 h 2750390"/>
              <a:gd name="connsiteX94" fmla="*/ 2165018 w 12192000"/>
              <a:gd name="connsiteY94" fmla="*/ 788791 h 2750390"/>
              <a:gd name="connsiteX95" fmla="*/ 2165018 w 12192000"/>
              <a:gd name="connsiteY95" fmla="*/ 768033 h 2750390"/>
              <a:gd name="connsiteX96" fmla="*/ 2216912 w 12192000"/>
              <a:gd name="connsiteY96" fmla="*/ 768033 h 2750390"/>
              <a:gd name="connsiteX97" fmla="*/ 2216912 w 12192000"/>
              <a:gd name="connsiteY97" fmla="*/ 487805 h 2750390"/>
              <a:gd name="connsiteX98" fmla="*/ 2222102 w 12192000"/>
              <a:gd name="connsiteY98" fmla="*/ 487805 h 2750390"/>
              <a:gd name="connsiteX99" fmla="*/ 2232480 w 12192000"/>
              <a:gd name="connsiteY99" fmla="*/ 768033 h 2750390"/>
              <a:gd name="connsiteX100" fmla="*/ 2284375 w 12192000"/>
              <a:gd name="connsiteY100" fmla="*/ 768033 h 2750390"/>
              <a:gd name="connsiteX101" fmla="*/ 2284375 w 12192000"/>
              <a:gd name="connsiteY101" fmla="*/ 788791 h 2750390"/>
              <a:gd name="connsiteX102" fmla="*/ 2315511 w 12192000"/>
              <a:gd name="connsiteY102" fmla="*/ 788791 h 2750390"/>
              <a:gd name="connsiteX103" fmla="*/ 2315511 w 12192000"/>
              <a:gd name="connsiteY103" fmla="*/ 809549 h 2750390"/>
              <a:gd name="connsiteX104" fmla="*/ 2414110 w 12192000"/>
              <a:gd name="connsiteY104" fmla="*/ 809549 h 2750390"/>
              <a:gd name="connsiteX105" fmla="*/ 2414110 w 12192000"/>
              <a:gd name="connsiteY105" fmla="*/ 840685 h 2750390"/>
              <a:gd name="connsiteX106" fmla="*/ 2388163 w 12192000"/>
              <a:gd name="connsiteY106" fmla="*/ 840685 h 2750390"/>
              <a:gd name="connsiteX107" fmla="*/ 2388163 w 12192000"/>
              <a:gd name="connsiteY107" fmla="*/ 1183186 h 2750390"/>
              <a:gd name="connsiteX108" fmla="*/ 2434868 w 12192000"/>
              <a:gd name="connsiteY108" fmla="*/ 1183186 h 2750390"/>
              <a:gd name="connsiteX109" fmla="*/ 2434868 w 12192000"/>
              <a:gd name="connsiteY109" fmla="*/ 1198755 h 2750390"/>
              <a:gd name="connsiteX110" fmla="*/ 2528277 w 12192000"/>
              <a:gd name="connsiteY110" fmla="*/ 1198755 h 2750390"/>
              <a:gd name="connsiteX111" fmla="*/ 2528277 w 12192000"/>
              <a:gd name="connsiteY111" fmla="*/ 1250649 h 2750390"/>
              <a:gd name="connsiteX112" fmla="*/ 2481572 w 12192000"/>
              <a:gd name="connsiteY112" fmla="*/ 1250649 h 2750390"/>
              <a:gd name="connsiteX113" fmla="*/ 2481572 w 12192000"/>
              <a:gd name="connsiteY113" fmla="*/ 2051890 h 2750390"/>
              <a:gd name="connsiteX114" fmla="*/ 2709907 w 12192000"/>
              <a:gd name="connsiteY114" fmla="*/ 2051890 h 2750390"/>
              <a:gd name="connsiteX115" fmla="*/ 2709907 w 12192000"/>
              <a:gd name="connsiteY115" fmla="*/ 1126103 h 2750390"/>
              <a:gd name="connsiteX116" fmla="*/ 2855210 w 12192000"/>
              <a:gd name="connsiteY116" fmla="*/ 1126103 h 2750390"/>
              <a:gd name="connsiteX117" fmla="*/ 2855210 w 12192000"/>
              <a:gd name="connsiteY117" fmla="*/ 1105345 h 2750390"/>
              <a:gd name="connsiteX118" fmla="*/ 2824074 w 12192000"/>
              <a:gd name="connsiteY118" fmla="*/ 1105345 h 2750390"/>
              <a:gd name="connsiteX119" fmla="*/ 2824074 w 12192000"/>
              <a:gd name="connsiteY119" fmla="*/ 1032693 h 2750390"/>
              <a:gd name="connsiteX120" fmla="*/ 2984946 w 12192000"/>
              <a:gd name="connsiteY120" fmla="*/ 1032693 h 2750390"/>
              <a:gd name="connsiteX121" fmla="*/ 2984946 w 12192000"/>
              <a:gd name="connsiteY121" fmla="*/ 747276 h 2750390"/>
              <a:gd name="connsiteX122" fmla="*/ 3026461 w 12192000"/>
              <a:gd name="connsiteY122" fmla="*/ 747276 h 2750390"/>
              <a:gd name="connsiteX123" fmla="*/ 3026461 w 12192000"/>
              <a:gd name="connsiteY123" fmla="*/ 1032693 h 2750390"/>
              <a:gd name="connsiteX124" fmla="*/ 3187333 w 12192000"/>
              <a:gd name="connsiteY124" fmla="*/ 1032693 h 2750390"/>
              <a:gd name="connsiteX125" fmla="*/ 3187333 w 12192000"/>
              <a:gd name="connsiteY125" fmla="*/ 1105345 h 2750390"/>
              <a:gd name="connsiteX126" fmla="*/ 3156196 w 12192000"/>
              <a:gd name="connsiteY126" fmla="*/ 1105345 h 2750390"/>
              <a:gd name="connsiteX127" fmla="*/ 3156196 w 12192000"/>
              <a:gd name="connsiteY127" fmla="*/ 1126103 h 2750390"/>
              <a:gd name="connsiteX128" fmla="*/ 3301500 w 12192000"/>
              <a:gd name="connsiteY128" fmla="*/ 1126103 h 2750390"/>
              <a:gd name="connsiteX129" fmla="*/ 3301500 w 12192000"/>
              <a:gd name="connsiteY129" fmla="*/ 2051890 h 2750390"/>
              <a:gd name="connsiteX130" fmla="*/ 3337826 w 12192000"/>
              <a:gd name="connsiteY130" fmla="*/ 2051890 h 2750390"/>
              <a:gd name="connsiteX131" fmla="*/ 3337826 w 12192000"/>
              <a:gd name="connsiteY131" fmla="*/ 1453036 h 2750390"/>
              <a:gd name="connsiteX132" fmla="*/ 3477940 w 12192000"/>
              <a:gd name="connsiteY132" fmla="*/ 1453036 h 2750390"/>
              <a:gd name="connsiteX133" fmla="*/ 3431236 w 12192000"/>
              <a:gd name="connsiteY133" fmla="*/ 1401142 h 2750390"/>
              <a:gd name="connsiteX134" fmla="*/ 3545403 w 12192000"/>
              <a:gd name="connsiteY134" fmla="*/ 1401142 h 2750390"/>
              <a:gd name="connsiteX135" fmla="*/ 3545403 w 12192000"/>
              <a:gd name="connsiteY135" fmla="*/ 1380384 h 2750390"/>
              <a:gd name="connsiteX136" fmla="*/ 3623244 w 12192000"/>
              <a:gd name="connsiteY136" fmla="*/ 1380384 h 2750390"/>
              <a:gd name="connsiteX137" fmla="*/ 3623244 w 12192000"/>
              <a:gd name="connsiteY137" fmla="*/ 1401142 h 2750390"/>
              <a:gd name="connsiteX138" fmla="*/ 3649191 w 12192000"/>
              <a:gd name="connsiteY138" fmla="*/ 1401142 h 2750390"/>
              <a:gd name="connsiteX139" fmla="*/ 3695896 w 12192000"/>
              <a:gd name="connsiteY139" fmla="*/ 1453036 h 2750390"/>
              <a:gd name="connsiteX140" fmla="*/ 3830820 w 12192000"/>
              <a:gd name="connsiteY140" fmla="*/ 1453036 h 2750390"/>
              <a:gd name="connsiteX141" fmla="*/ 3830820 w 12192000"/>
              <a:gd name="connsiteY141" fmla="*/ 2051890 h 2750390"/>
              <a:gd name="connsiteX142" fmla="*/ 3950177 w 12192000"/>
              <a:gd name="connsiteY142" fmla="*/ 2051890 h 2750390"/>
              <a:gd name="connsiteX143" fmla="*/ 3950177 w 12192000"/>
              <a:gd name="connsiteY143" fmla="*/ 1795537 h 2750390"/>
              <a:gd name="connsiteX144" fmla="*/ 3903472 w 12192000"/>
              <a:gd name="connsiteY144" fmla="*/ 1795537 h 2750390"/>
              <a:gd name="connsiteX145" fmla="*/ 3903472 w 12192000"/>
              <a:gd name="connsiteY145" fmla="*/ 1743643 h 2750390"/>
              <a:gd name="connsiteX146" fmla="*/ 4059155 w 12192000"/>
              <a:gd name="connsiteY146" fmla="*/ 1743643 h 2750390"/>
              <a:gd name="connsiteX147" fmla="*/ 4059155 w 12192000"/>
              <a:gd name="connsiteY147" fmla="*/ 1686560 h 2750390"/>
              <a:gd name="connsiteX148" fmla="*/ 4354951 w 12192000"/>
              <a:gd name="connsiteY148" fmla="*/ 1686560 h 2750390"/>
              <a:gd name="connsiteX149" fmla="*/ 4354951 w 12192000"/>
              <a:gd name="connsiteY149" fmla="*/ 1743643 h 2750390"/>
              <a:gd name="connsiteX150" fmla="*/ 4510634 w 12192000"/>
              <a:gd name="connsiteY150" fmla="*/ 1743643 h 2750390"/>
              <a:gd name="connsiteX151" fmla="*/ 4510634 w 12192000"/>
              <a:gd name="connsiteY151" fmla="*/ 1795537 h 2750390"/>
              <a:gd name="connsiteX152" fmla="*/ 4463929 w 12192000"/>
              <a:gd name="connsiteY152" fmla="*/ 1795537 h 2750390"/>
              <a:gd name="connsiteX153" fmla="*/ 4463929 w 12192000"/>
              <a:gd name="connsiteY153" fmla="*/ 2051890 h 2750390"/>
              <a:gd name="connsiteX154" fmla="*/ 4567717 w 12192000"/>
              <a:gd name="connsiteY154" fmla="*/ 2051890 h 2750390"/>
              <a:gd name="connsiteX155" fmla="*/ 4567717 w 12192000"/>
              <a:gd name="connsiteY155" fmla="*/ 1079398 h 2750390"/>
              <a:gd name="connsiteX156" fmla="*/ 4640369 w 12192000"/>
              <a:gd name="connsiteY156" fmla="*/ 1079398 h 2750390"/>
              <a:gd name="connsiteX157" fmla="*/ 4640369 w 12192000"/>
              <a:gd name="connsiteY157" fmla="*/ 1006746 h 2750390"/>
              <a:gd name="connsiteX158" fmla="*/ 4681884 w 12192000"/>
              <a:gd name="connsiteY158" fmla="*/ 1006746 h 2750390"/>
              <a:gd name="connsiteX159" fmla="*/ 4681884 w 12192000"/>
              <a:gd name="connsiteY159" fmla="*/ 939284 h 2750390"/>
              <a:gd name="connsiteX160" fmla="*/ 4847946 w 12192000"/>
              <a:gd name="connsiteY160" fmla="*/ 939284 h 2750390"/>
              <a:gd name="connsiteX161" fmla="*/ 4847946 w 12192000"/>
              <a:gd name="connsiteY161" fmla="*/ 908147 h 2750390"/>
              <a:gd name="connsiteX162" fmla="*/ 4868703 w 12192000"/>
              <a:gd name="connsiteY162" fmla="*/ 908147 h 2750390"/>
              <a:gd name="connsiteX163" fmla="*/ 4868703 w 12192000"/>
              <a:gd name="connsiteY163" fmla="*/ 871822 h 2750390"/>
              <a:gd name="connsiteX164" fmla="*/ 4889461 w 12192000"/>
              <a:gd name="connsiteY164" fmla="*/ 871822 h 2750390"/>
              <a:gd name="connsiteX165" fmla="*/ 4889461 w 12192000"/>
              <a:gd name="connsiteY165" fmla="*/ 565646 h 2750390"/>
              <a:gd name="connsiteX166" fmla="*/ 4905029 w 12192000"/>
              <a:gd name="connsiteY166" fmla="*/ 565646 h 2750390"/>
              <a:gd name="connsiteX167" fmla="*/ 4905029 w 12192000"/>
              <a:gd name="connsiteY167" fmla="*/ 871822 h 2750390"/>
              <a:gd name="connsiteX168" fmla="*/ 4920598 w 12192000"/>
              <a:gd name="connsiteY168" fmla="*/ 871822 h 2750390"/>
              <a:gd name="connsiteX169" fmla="*/ 4920598 w 12192000"/>
              <a:gd name="connsiteY169" fmla="*/ 908147 h 2750390"/>
              <a:gd name="connsiteX170" fmla="*/ 4941355 w 12192000"/>
              <a:gd name="connsiteY170" fmla="*/ 908147 h 2750390"/>
              <a:gd name="connsiteX171" fmla="*/ 4941355 w 12192000"/>
              <a:gd name="connsiteY171" fmla="*/ 939284 h 2750390"/>
              <a:gd name="connsiteX172" fmla="*/ 5107417 w 12192000"/>
              <a:gd name="connsiteY172" fmla="*/ 939284 h 2750390"/>
              <a:gd name="connsiteX173" fmla="*/ 5107417 w 12192000"/>
              <a:gd name="connsiteY173" fmla="*/ 1006746 h 2750390"/>
              <a:gd name="connsiteX174" fmla="*/ 5148933 w 12192000"/>
              <a:gd name="connsiteY174" fmla="*/ 1006746 h 2750390"/>
              <a:gd name="connsiteX175" fmla="*/ 5148933 w 12192000"/>
              <a:gd name="connsiteY175" fmla="*/ 1079398 h 2750390"/>
              <a:gd name="connsiteX176" fmla="*/ 5221584 w 12192000"/>
              <a:gd name="connsiteY176" fmla="*/ 1079398 h 2750390"/>
              <a:gd name="connsiteX177" fmla="*/ 5221584 w 12192000"/>
              <a:gd name="connsiteY177" fmla="*/ 2051890 h 2750390"/>
              <a:gd name="connsiteX178" fmla="*/ 5340940 w 12192000"/>
              <a:gd name="connsiteY178" fmla="*/ 2051890 h 2750390"/>
              <a:gd name="connsiteX179" fmla="*/ 5340940 w 12192000"/>
              <a:gd name="connsiteY179" fmla="*/ 1432278 h 2750390"/>
              <a:gd name="connsiteX180" fmla="*/ 5470676 w 12192000"/>
              <a:gd name="connsiteY180" fmla="*/ 1432278 h 2750390"/>
              <a:gd name="connsiteX181" fmla="*/ 5470676 w 12192000"/>
              <a:gd name="connsiteY181" fmla="*/ 1172808 h 2750390"/>
              <a:gd name="connsiteX182" fmla="*/ 5605600 w 12192000"/>
              <a:gd name="connsiteY182" fmla="*/ 1214323 h 2750390"/>
              <a:gd name="connsiteX183" fmla="*/ 5605600 w 12192000"/>
              <a:gd name="connsiteY183" fmla="*/ 1126103 h 2750390"/>
              <a:gd name="connsiteX184" fmla="*/ 5792419 w 12192000"/>
              <a:gd name="connsiteY184" fmla="*/ 1198755 h 2750390"/>
              <a:gd name="connsiteX185" fmla="*/ 5792419 w 12192000"/>
              <a:gd name="connsiteY185" fmla="*/ 1266217 h 2750390"/>
              <a:gd name="connsiteX186" fmla="*/ 5922155 w 12192000"/>
              <a:gd name="connsiteY186" fmla="*/ 1307732 h 2750390"/>
              <a:gd name="connsiteX187" fmla="*/ 5922155 w 12192000"/>
              <a:gd name="connsiteY187" fmla="*/ 1432278 h 2750390"/>
              <a:gd name="connsiteX188" fmla="*/ 6051890 w 12192000"/>
              <a:gd name="connsiteY188" fmla="*/ 1432278 h 2750390"/>
              <a:gd name="connsiteX189" fmla="*/ 6051890 w 12192000"/>
              <a:gd name="connsiteY189" fmla="*/ 1997925 h 2750390"/>
              <a:gd name="connsiteX190" fmla="*/ 6217952 w 12192000"/>
              <a:gd name="connsiteY190" fmla="*/ 1997925 h 2750390"/>
              <a:gd name="connsiteX191" fmla="*/ 6217952 w 12192000"/>
              <a:gd name="connsiteY191" fmla="*/ 928905 h 2750390"/>
              <a:gd name="connsiteX192" fmla="*/ 6378823 w 12192000"/>
              <a:gd name="connsiteY192" fmla="*/ 928905 h 2750390"/>
              <a:gd name="connsiteX193" fmla="*/ 6378823 w 12192000"/>
              <a:gd name="connsiteY193" fmla="*/ 918526 h 2750390"/>
              <a:gd name="connsiteX194" fmla="*/ 6332119 w 12192000"/>
              <a:gd name="connsiteY194" fmla="*/ 918526 h 2750390"/>
              <a:gd name="connsiteX195" fmla="*/ 6332119 w 12192000"/>
              <a:gd name="connsiteY195" fmla="*/ 851064 h 2750390"/>
              <a:gd name="connsiteX196" fmla="*/ 6394392 w 12192000"/>
              <a:gd name="connsiteY196" fmla="*/ 851064 h 2750390"/>
              <a:gd name="connsiteX197" fmla="*/ 6394392 w 12192000"/>
              <a:gd name="connsiteY197" fmla="*/ 819927 h 2750390"/>
              <a:gd name="connsiteX198" fmla="*/ 6498180 w 12192000"/>
              <a:gd name="connsiteY198" fmla="*/ 819927 h 2750390"/>
              <a:gd name="connsiteX199" fmla="*/ 6498180 w 12192000"/>
              <a:gd name="connsiteY199" fmla="*/ 612351 h 2750390"/>
              <a:gd name="connsiteX200" fmla="*/ 6529316 w 12192000"/>
              <a:gd name="connsiteY200" fmla="*/ 612351 h 2750390"/>
              <a:gd name="connsiteX201" fmla="*/ 6529316 w 12192000"/>
              <a:gd name="connsiteY201" fmla="*/ 819927 h 2750390"/>
              <a:gd name="connsiteX202" fmla="*/ 6627915 w 12192000"/>
              <a:gd name="connsiteY202" fmla="*/ 819927 h 2750390"/>
              <a:gd name="connsiteX203" fmla="*/ 6627915 w 12192000"/>
              <a:gd name="connsiteY203" fmla="*/ 851064 h 2750390"/>
              <a:gd name="connsiteX204" fmla="*/ 6695378 w 12192000"/>
              <a:gd name="connsiteY204" fmla="*/ 851064 h 2750390"/>
              <a:gd name="connsiteX205" fmla="*/ 6695378 w 12192000"/>
              <a:gd name="connsiteY205" fmla="*/ 918526 h 2750390"/>
              <a:gd name="connsiteX206" fmla="*/ 6648673 w 12192000"/>
              <a:gd name="connsiteY206" fmla="*/ 918526 h 2750390"/>
              <a:gd name="connsiteX207" fmla="*/ 6648673 w 12192000"/>
              <a:gd name="connsiteY207" fmla="*/ 928905 h 2750390"/>
              <a:gd name="connsiteX208" fmla="*/ 6809545 w 12192000"/>
              <a:gd name="connsiteY208" fmla="*/ 928905 h 2750390"/>
              <a:gd name="connsiteX209" fmla="*/ 6809545 w 12192000"/>
              <a:gd name="connsiteY209" fmla="*/ 2051890 h 2750390"/>
              <a:gd name="connsiteX210" fmla="*/ 6954848 w 12192000"/>
              <a:gd name="connsiteY210" fmla="*/ 2051890 h 2750390"/>
              <a:gd name="connsiteX211" fmla="*/ 6954848 w 12192000"/>
              <a:gd name="connsiteY211" fmla="*/ 176440 h 275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2192000" h="2750390">
                <a:moveTo>
                  <a:pt x="7359623" y="0"/>
                </a:moveTo>
                <a:lnTo>
                  <a:pt x="7359623" y="93409"/>
                </a:lnTo>
                <a:lnTo>
                  <a:pt x="7530874" y="176440"/>
                </a:lnTo>
                <a:lnTo>
                  <a:pt x="7530874" y="2051890"/>
                </a:lnTo>
                <a:lnTo>
                  <a:pt x="7681367" y="2051890"/>
                </a:lnTo>
                <a:lnTo>
                  <a:pt x="7681367" y="1868189"/>
                </a:lnTo>
                <a:lnTo>
                  <a:pt x="7821481" y="1868189"/>
                </a:lnTo>
                <a:lnTo>
                  <a:pt x="7821481" y="1774780"/>
                </a:lnTo>
                <a:lnTo>
                  <a:pt x="7935648" y="1748833"/>
                </a:lnTo>
                <a:lnTo>
                  <a:pt x="7935648" y="1463415"/>
                </a:lnTo>
                <a:lnTo>
                  <a:pt x="8127656" y="1562014"/>
                </a:lnTo>
                <a:lnTo>
                  <a:pt x="8127656" y="1707317"/>
                </a:lnTo>
                <a:lnTo>
                  <a:pt x="8247013" y="1681370"/>
                </a:lnTo>
                <a:lnTo>
                  <a:pt x="8247013" y="1868189"/>
                </a:lnTo>
                <a:lnTo>
                  <a:pt x="8387127" y="1868189"/>
                </a:lnTo>
                <a:lnTo>
                  <a:pt x="8387127" y="2051890"/>
                </a:lnTo>
                <a:lnTo>
                  <a:pt x="8423453" y="2051890"/>
                </a:lnTo>
                <a:lnTo>
                  <a:pt x="8423453" y="1250649"/>
                </a:lnTo>
                <a:lnTo>
                  <a:pt x="8381938" y="1250649"/>
                </a:lnTo>
                <a:lnTo>
                  <a:pt x="8381938" y="1198755"/>
                </a:lnTo>
                <a:lnTo>
                  <a:pt x="8470158" y="1198755"/>
                </a:lnTo>
                <a:lnTo>
                  <a:pt x="8470158" y="1183186"/>
                </a:lnTo>
                <a:lnTo>
                  <a:pt x="8516862" y="1183186"/>
                </a:lnTo>
                <a:lnTo>
                  <a:pt x="8516862" y="840685"/>
                </a:lnTo>
                <a:lnTo>
                  <a:pt x="8490915" y="840685"/>
                </a:lnTo>
                <a:lnTo>
                  <a:pt x="8490915" y="809549"/>
                </a:lnTo>
                <a:lnTo>
                  <a:pt x="8594704" y="809549"/>
                </a:lnTo>
                <a:lnTo>
                  <a:pt x="8594704" y="788791"/>
                </a:lnTo>
                <a:lnTo>
                  <a:pt x="8620650" y="788791"/>
                </a:lnTo>
                <a:lnTo>
                  <a:pt x="8620650" y="768033"/>
                </a:lnTo>
                <a:lnTo>
                  <a:pt x="8677734" y="768033"/>
                </a:lnTo>
                <a:lnTo>
                  <a:pt x="8677734" y="487805"/>
                </a:lnTo>
                <a:lnTo>
                  <a:pt x="8682924" y="487805"/>
                </a:lnTo>
                <a:lnTo>
                  <a:pt x="8688113" y="768033"/>
                </a:lnTo>
                <a:lnTo>
                  <a:pt x="8745196" y="768033"/>
                </a:lnTo>
                <a:lnTo>
                  <a:pt x="8745196" y="788791"/>
                </a:lnTo>
                <a:lnTo>
                  <a:pt x="8771144" y="788791"/>
                </a:lnTo>
                <a:lnTo>
                  <a:pt x="8771144" y="809549"/>
                </a:lnTo>
                <a:lnTo>
                  <a:pt x="8874932" y="809549"/>
                </a:lnTo>
                <a:lnTo>
                  <a:pt x="8874932" y="840685"/>
                </a:lnTo>
                <a:lnTo>
                  <a:pt x="8848985" y="840685"/>
                </a:lnTo>
                <a:lnTo>
                  <a:pt x="8848985" y="1183186"/>
                </a:lnTo>
                <a:lnTo>
                  <a:pt x="8895690" y="1183186"/>
                </a:lnTo>
                <a:lnTo>
                  <a:pt x="8895690" y="1198755"/>
                </a:lnTo>
                <a:lnTo>
                  <a:pt x="8989099" y="1198755"/>
                </a:lnTo>
                <a:lnTo>
                  <a:pt x="8989099" y="1250649"/>
                </a:lnTo>
                <a:lnTo>
                  <a:pt x="8942394" y="1250649"/>
                </a:lnTo>
                <a:lnTo>
                  <a:pt x="8942394" y="2051890"/>
                </a:lnTo>
                <a:lnTo>
                  <a:pt x="9165539" y="2051890"/>
                </a:lnTo>
                <a:lnTo>
                  <a:pt x="9165539" y="1126103"/>
                </a:lnTo>
                <a:lnTo>
                  <a:pt x="9316032" y="1126103"/>
                </a:lnTo>
                <a:lnTo>
                  <a:pt x="9316032" y="1105345"/>
                </a:lnTo>
                <a:lnTo>
                  <a:pt x="9284896" y="1105345"/>
                </a:lnTo>
                <a:lnTo>
                  <a:pt x="9284896" y="1032693"/>
                </a:lnTo>
                <a:lnTo>
                  <a:pt x="9445768" y="1032693"/>
                </a:lnTo>
                <a:lnTo>
                  <a:pt x="9445768" y="747276"/>
                </a:lnTo>
                <a:lnTo>
                  <a:pt x="9487283" y="747276"/>
                </a:lnTo>
                <a:lnTo>
                  <a:pt x="9487283" y="1032693"/>
                </a:lnTo>
                <a:lnTo>
                  <a:pt x="9642966" y="1032693"/>
                </a:lnTo>
                <a:lnTo>
                  <a:pt x="9642966" y="1105345"/>
                </a:lnTo>
                <a:lnTo>
                  <a:pt x="9611829" y="1105345"/>
                </a:lnTo>
                <a:lnTo>
                  <a:pt x="9611829" y="1126103"/>
                </a:lnTo>
                <a:lnTo>
                  <a:pt x="9762322" y="1126103"/>
                </a:lnTo>
                <a:lnTo>
                  <a:pt x="9762322" y="2051890"/>
                </a:lnTo>
                <a:lnTo>
                  <a:pt x="9798648" y="2051890"/>
                </a:lnTo>
                <a:lnTo>
                  <a:pt x="9798648" y="1453036"/>
                </a:lnTo>
                <a:lnTo>
                  <a:pt x="9933572" y="1453036"/>
                </a:lnTo>
                <a:lnTo>
                  <a:pt x="9886868" y="1401142"/>
                </a:lnTo>
                <a:lnTo>
                  <a:pt x="10006224" y="1401142"/>
                </a:lnTo>
                <a:lnTo>
                  <a:pt x="10006224" y="1380384"/>
                </a:lnTo>
                <a:lnTo>
                  <a:pt x="10084066" y="1380384"/>
                </a:lnTo>
                <a:lnTo>
                  <a:pt x="10084066" y="1401142"/>
                </a:lnTo>
                <a:lnTo>
                  <a:pt x="10110013" y="1401142"/>
                </a:lnTo>
                <a:lnTo>
                  <a:pt x="10156718" y="1453036"/>
                </a:lnTo>
                <a:lnTo>
                  <a:pt x="10291642" y="1453036"/>
                </a:lnTo>
                <a:lnTo>
                  <a:pt x="10291642" y="2051890"/>
                </a:lnTo>
                <a:lnTo>
                  <a:pt x="12192000" y="2051890"/>
                </a:lnTo>
                <a:lnTo>
                  <a:pt x="12192000" y="2750390"/>
                </a:lnTo>
                <a:lnTo>
                  <a:pt x="10312400" y="2750390"/>
                </a:lnTo>
                <a:lnTo>
                  <a:pt x="1879600" y="2750390"/>
                </a:lnTo>
                <a:lnTo>
                  <a:pt x="0" y="2750390"/>
                </a:lnTo>
                <a:lnTo>
                  <a:pt x="0" y="2051890"/>
                </a:lnTo>
                <a:lnTo>
                  <a:pt x="1962631" y="2051890"/>
                </a:lnTo>
                <a:lnTo>
                  <a:pt x="1962631" y="1250649"/>
                </a:lnTo>
                <a:lnTo>
                  <a:pt x="1921116" y="1250649"/>
                </a:lnTo>
                <a:lnTo>
                  <a:pt x="1921116" y="1198755"/>
                </a:lnTo>
                <a:lnTo>
                  <a:pt x="2014525" y="1198755"/>
                </a:lnTo>
                <a:lnTo>
                  <a:pt x="2014525" y="1183186"/>
                </a:lnTo>
                <a:lnTo>
                  <a:pt x="2061230" y="1183186"/>
                </a:lnTo>
                <a:lnTo>
                  <a:pt x="2061230" y="840685"/>
                </a:lnTo>
                <a:lnTo>
                  <a:pt x="2035283" y="840685"/>
                </a:lnTo>
                <a:lnTo>
                  <a:pt x="2035283" y="809549"/>
                </a:lnTo>
                <a:lnTo>
                  <a:pt x="2133882" y="809549"/>
                </a:lnTo>
                <a:lnTo>
                  <a:pt x="2133882" y="788791"/>
                </a:lnTo>
                <a:lnTo>
                  <a:pt x="2165018" y="788791"/>
                </a:lnTo>
                <a:lnTo>
                  <a:pt x="2165018" y="768033"/>
                </a:lnTo>
                <a:lnTo>
                  <a:pt x="2216912" y="768033"/>
                </a:lnTo>
                <a:lnTo>
                  <a:pt x="2216912" y="487805"/>
                </a:lnTo>
                <a:lnTo>
                  <a:pt x="2222102" y="487805"/>
                </a:lnTo>
                <a:lnTo>
                  <a:pt x="2232480" y="768033"/>
                </a:lnTo>
                <a:lnTo>
                  <a:pt x="2284375" y="768033"/>
                </a:lnTo>
                <a:lnTo>
                  <a:pt x="2284375" y="788791"/>
                </a:lnTo>
                <a:lnTo>
                  <a:pt x="2315511" y="788791"/>
                </a:lnTo>
                <a:lnTo>
                  <a:pt x="2315511" y="809549"/>
                </a:lnTo>
                <a:lnTo>
                  <a:pt x="2414110" y="809549"/>
                </a:lnTo>
                <a:lnTo>
                  <a:pt x="2414110" y="840685"/>
                </a:lnTo>
                <a:lnTo>
                  <a:pt x="2388163" y="840685"/>
                </a:lnTo>
                <a:lnTo>
                  <a:pt x="2388163" y="1183186"/>
                </a:lnTo>
                <a:lnTo>
                  <a:pt x="2434868" y="1183186"/>
                </a:lnTo>
                <a:lnTo>
                  <a:pt x="2434868" y="1198755"/>
                </a:lnTo>
                <a:lnTo>
                  <a:pt x="2528277" y="1198755"/>
                </a:lnTo>
                <a:lnTo>
                  <a:pt x="2528277" y="1250649"/>
                </a:lnTo>
                <a:lnTo>
                  <a:pt x="2481572" y="1250649"/>
                </a:lnTo>
                <a:lnTo>
                  <a:pt x="2481572" y="2051890"/>
                </a:lnTo>
                <a:lnTo>
                  <a:pt x="2709907" y="2051890"/>
                </a:lnTo>
                <a:lnTo>
                  <a:pt x="2709907" y="1126103"/>
                </a:lnTo>
                <a:lnTo>
                  <a:pt x="2855210" y="1126103"/>
                </a:lnTo>
                <a:lnTo>
                  <a:pt x="2855210" y="1105345"/>
                </a:lnTo>
                <a:lnTo>
                  <a:pt x="2824074" y="1105345"/>
                </a:lnTo>
                <a:lnTo>
                  <a:pt x="2824074" y="1032693"/>
                </a:lnTo>
                <a:lnTo>
                  <a:pt x="2984946" y="1032693"/>
                </a:lnTo>
                <a:lnTo>
                  <a:pt x="2984946" y="747276"/>
                </a:lnTo>
                <a:lnTo>
                  <a:pt x="3026461" y="747276"/>
                </a:lnTo>
                <a:lnTo>
                  <a:pt x="3026461" y="1032693"/>
                </a:lnTo>
                <a:lnTo>
                  <a:pt x="3187333" y="1032693"/>
                </a:lnTo>
                <a:lnTo>
                  <a:pt x="3187333" y="1105345"/>
                </a:lnTo>
                <a:lnTo>
                  <a:pt x="3156196" y="1105345"/>
                </a:lnTo>
                <a:lnTo>
                  <a:pt x="3156196" y="1126103"/>
                </a:lnTo>
                <a:lnTo>
                  <a:pt x="3301500" y="1126103"/>
                </a:lnTo>
                <a:lnTo>
                  <a:pt x="3301500" y="2051890"/>
                </a:lnTo>
                <a:lnTo>
                  <a:pt x="3337826" y="2051890"/>
                </a:lnTo>
                <a:lnTo>
                  <a:pt x="3337826" y="1453036"/>
                </a:lnTo>
                <a:lnTo>
                  <a:pt x="3477940" y="1453036"/>
                </a:lnTo>
                <a:lnTo>
                  <a:pt x="3431236" y="1401142"/>
                </a:lnTo>
                <a:lnTo>
                  <a:pt x="3545403" y="1401142"/>
                </a:lnTo>
                <a:lnTo>
                  <a:pt x="3545403" y="1380384"/>
                </a:lnTo>
                <a:lnTo>
                  <a:pt x="3623244" y="1380384"/>
                </a:lnTo>
                <a:lnTo>
                  <a:pt x="3623244" y="1401142"/>
                </a:lnTo>
                <a:lnTo>
                  <a:pt x="3649191" y="1401142"/>
                </a:lnTo>
                <a:lnTo>
                  <a:pt x="3695896" y="1453036"/>
                </a:lnTo>
                <a:lnTo>
                  <a:pt x="3830820" y="1453036"/>
                </a:lnTo>
                <a:lnTo>
                  <a:pt x="3830820" y="2051890"/>
                </a:lnTo>
                <a:lnTo>
                  <a:pt x="3950177" y="2051890"/>
                </a:lnTo>
                <a:lnTo>
                  <a:pt x="3950177" y="1795537"/>
                </a:lnTo>
                <a:lnTo>
                  <a:pt x="3903472" y="1795537"/>
                </a:lnTo>
                <a:lnTo>
                  <a:pt x="3903472" y="1743643"/>
                </a:lnTo>
                <a:lnTo>
                  <a:pt x="4059155" y="1743643"/>
                </a:lnTo>
                <a:lnTo>
                  <a:pt x="4059155" y="1686560"/>
                </a:lnTo>
                <a:lnTo>
                  <a:pt x="4354951" y="1686560"/>
                </a:lnTo>
                <a:lnTo>
                  <a:pt x="4354951" y="1743643"/>
                </a:lnTo>
                <a:lnTo>
                  <a:pt x="4510634" y="1743643"/>
                </a:lnTo>
                <a:lnTo>
                  <a:pt x="4510634" y="1795537"/>
                </a:lnTo>
                <a:lnTo>
                  <a:pt x="4463929" y="1795537"/>
                </a:lnTo>
                <a:lnTo>
                  <a:pt x="4463929" y="2051890"/>
                </a:lnTo>
                <a:lnTo>
                  <a:pt x="4567717" y="2051890"/>
                </a:lnTo>
                <a:lnTo>
                  <a:pt x="4567717" y="1079398"/>
                </a:lnTo>
                <a:lnTo>
                  <a:pt x="4640369" y="1079398"/>
                </a:lnTo>
                <a:lnTo>
                  <a:pt x="4640369" y="1006746"/>
                </a:lnTo>
                <a:lnTo>
                  <a:pt x="4681884" y="1006746"/>
                </a:lnTo>
                <a:lnTo>
                  <a:pt x="4681884" y="939284"/>
                </a:lnTo>
                <a:lnTo>
                  <a:pt x="4847946" y="939284"/>
                </a:lnTo>
                <a:lnTo>
                  <a:pt x="4847946" y="908147"/>
                </a:lnTo>
                <a:lnTo>
                  <a:pt x="4868703" y="908147"/>
                </a:lnTo>
                <a:lnTo>
                  <a:pt x="4868703" y="871822"/>
                </a:lnTo>
                <a:lnTo>
                  <a:pt x="4889461" y="871822"/>
                </a:lnTo>
                <a:lnTo>
                  <a:pt x="4889461" y="565646"/>
                </a:lnTo>
                <a:lnTo>
                  <a:pt x="4905029" y="565646"/>
                </a:lnTo>
                <a:lnTo>
                  <a:pt x="4905029" y="871822"/>
                </a:lnTo>
                <a:lnTo>
                  <a:pt x="4920598" y="871822"/>
                </a:lnTo>
                <a:lnTo>
                  <a:pt x="4920598" y="908147"/>
                </a:lnTo>
                <a:lnTo>
                  <a:pt x="4941355" y="908147"/>
                </a:lnTo>
                <a:lnTo>
                  <a:pt x="4941355" y="939284"/>
                </a:lnTo>
                <a:lnTo>
                  <a:pt x="5107417" y="939284"/>
                </a:lnTo>
                <a:lnTo>
                  <a:pt x="5107417" y="1006746"/>
                </a:lnTo>
                <a:lnTo>
                  <a:pt x="5148933" y="1006746"/>
                </a:lnTo>
                <a:lnTo>
                  <a:pt x="5148933" y="1079398"/>
                </a:lnTo>
                <a:lnTo>
                  <a:pt x="5221584" y="1079398"/>
                </a:lnTo>
                <a:lnTo>
                  <a:pt x="5221584" y="2051890"/>
                </a:lnTo>
                <a:lnTo>
                  <a:pt x="5340940" y="2051890"/>
                </a:lnTo>
                <a:lnTo>
                  <a:pt x="5340940" y="1432278"/>
                </a:lnTo>
                <a:lnTo>
                  <a:pt x="5470676" y="1432278"/>
                </a:lnTo>
                <a:lnTo>
                  <a:pt x="5470676" y="1172808"/>
                </a:lnTo>
                <a:lnTo>
                  <a:pt x="5605600" y="1214323"/>
                </a:lnTo>
                <a:lnTo>
                  <a:pt x="5605600" y="1126103"/>
                </a:lnTo>
                <a:lnTo>
                  <a:pt x="5792419" y="1198755"/>
                </a:lnTo>
                <a:lnTo>
                  <a:pt x="5792419" y="1266217"/>
                </a:lnTo>
                <a:lnTo>
                  <a:pt x="5922155" y="1307732"/>
                </a:lnTo>
                <a:lnTo>
                  <a:pt x="5922155" y="1432278"/>
                </a:lnTo>
                <a:lnTo>
                  <a:pt x="6051890" y="1432278"/>
                </a:lnTo>
                <a:lnTo>
                  <a:pt x="6051890" y="1997925"/>
                </a:lnTo>
                <a:lnTo>
                  <a:pt x="6217952" y="1997925"/>
                </a:lnTo>
                <a:lnTo>
                  <a:pt x="6217952" y="928905"/>
                </a:lnTo>
                <a:lnTo>
                  <a:pt x="6378823" y="928905"/>
                </a:lnTo>
                <a:lnTo>
                  <a:pt x="6378823" y="918526"/>
                </a:lnTo>
                <a:lnTo>
                  <a:pt x="6332119" y="918526"/>
                </a:lnTo>
                <a:lnTo>
                  <a:pt x="6332119" y="851064"/>
                </a:lnTo>
                <a:lnTo>
                  <a:pt x="6394392" y="851064"/>
                </a:lnTo>
                <a:lnTo>
                  <a:pt x="6394392" y="819927"/>
                </a:lnTo>
                <a:lnTo>
                  <a:pt x="6498180" y="819927"/>
                </a:lnTo>
                <a:lnTo>
                  <a:pt x="6498180" y="612351"/>
                </a:lnTo>
                <a:lnTo>
                  <a:pt x="6529316" y="612351"/>
                </a:lnTo>
                <a:lnTo>
                  <a:pt x="6529316" y="819927"/>
                </a:lnTo>
                <a:lnTo>
                  <a:pt x="6627915" y="819927"/>
                </a:lnTo>
                <a:lnTo>
                  <a:pt x="6627915" y="851064"/>
                </a:lnTo>
                <a:lnTo>
                  <a:pt x="6695378" y="851064"/>
                </a:lnTo>
                <a:lnTo>
                  <a:pt x="6695378" y="918526"/>
                </a:lnTo>
                <a:lnTo>
                  <a:pt x="6648673" y="918526"/>
                </a:lnTo>
                <a:lnTo>
                  <a:pt x="6648673" y="928905"/>
                </a:lnTo>
                <a:lnTo>
                  <a:pt x="6809545" y="928905"/>
                </a:lnTo>
                <a:lnTo>
                  <a:pt x="6809545" y="2051890"/>
                </a:lnTo>
                <a:lnTo>
                  <a:pt x="6954848" y="2051890"/>
                </a:lnTo>
                <a:lnTo>
                  <a:pt x="6954848" y="176440"/>
                </a:lnTo>
                <a:close/>
              </a:path>
            </a:pathLst>
          </a:custGeom>
          <a:solidFill>
            <a:schemeClr val="accent2">
              <a:alpha val="40000"/>
            </a:schemeClr>
          </a:solidFill>
          <a:ln>
            <a:noFill/>
          </a:ln>
        </p:spPr>
        <p:txBody>
          <a:bodyPr vert="horz" wrap="square" lIns="91440" tIns="45720" rIns="91440" bIns="45720" numCol="1" anchor="t" anchorCtr="0" compatLnSpc="1">
            <a:prstTxWarp prst="textNoShape">
              <a:avLst/>
            </a:prstTxWarp>
            <a:noAutofit/>
          </a:bodyPr>
          <a:lstStyle/>
          <a:p>
            <a:pPr lvl="0"/>
            <a:endParaRPr lang="ko-Kore-KR" altLang="en-US">
              <a:solidFill>
                <a:schemeClr val="tx1"/>
              </a:solidFill>
            </a:endParaRPr>
          </a:p>
        </p:txBody>
      </p:sp>
    </p:spTree>
    <p:extLst>
      <p:ext uri="{BB962C8B-B14F-4D97-AF65-F5344CB8AC3E}">
        <p14:creationId xmlns:p14="http://schemas.microsoft.com/office/powerpoint/2010/main" val="381529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제목 슬라이드">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51EF88-4098-C640-A55F-A2177603F8DC}"/>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7" name="그룹 6">
            <a:extLst>
              <a:ext uri="{FF2B5EF4-FFF2-40B4-BE49-F238E27FC236}">
                <a16:creationId xmlns:a16="http://schemas.microsoft.com/office/drawing/2014/main" id="{2D5BB975-66A2-704B-A3FC-B668FFA65FEB}"/>
              </a:ext>
            </a:extLst>
          </p:cNvPr>
          <p:cNvGrpSpPr/>
          <p:nvPr userDrawn="1"/>
        </p:nvGrpSpPr>
        <p:grpSpPr>
          <a:xfrm>
            <a:off x="158095" y="274555"/>
            <a:ext cx="248306" cy="156370"/>
            <a:chOff x="1241425" y="0"/>
            <a:chExt cx="501651" cy="315913"/>
          </a:xfrm>
          <a:solidFill>
            <a:schemeClr val="accent1">
              <a:lumMod val="50000"/>
            </a:schemeClr>
          </a:solidFill>
        </p:grpSpPr>
        <p:sp>
          <p:nvSpPr>
            <p:cNvPr id="8" name="Freeform 732">
              <a:extLst>
                <a:ext uri="{FF2B5EF4-FFF2-40B4-BE49-F238E27FC236}">
                  <a16:creationId xmlns:a16="http://schemas.microsoft.com/office/drawing/2014/main" id="{9880D5A9-84EF-7246-A61D-B176FDFEFC74}"/>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 name="Freeform 733">
              <a:extLst>
                <a:ext uri="{FF2B5EF4-FFF2-40B4-BE49-F238E27FC236}">
                  <a16:creationId xmlns:a16="http://schemas.microsoft.com/office/drawing/2014/main" id="{84808C2B-3C5E-0C45-BF91-F4BBCFF9DD8A}"/>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1" name="자유형 10">
            <a:extLst>
              <a:ext uri="{FF2B5EF4-FFF2-40B4-BE49-F238E27FC236}">
                <a16:creationId xmlns:a16="http://schemas.microsoft.com/office/drawing/2014/main" id="{86964014-D51A-D744-81AD-46143FFFD58D}"/>
              </a:ext>
            </a:extLst>
          </p:cNvPr>
          <p:cNvSpPr/>
          <p:nvPr userDrawn="1"/>
        </p:nvSpPr>
        <p:spPr>
          <a:xfrm>
            <a:off x="4003481" y="0"/>
            <a:ext cx="8188519" cy="6858000"/>
          </a:xfrm>
          <a:custGeom>
            <a:avLst/>
            <a:gdLst>
              <a:gd name="connsiteX0" fmla="*/ 6892031 w 8188519"/>
              <a:gd name="connsiteY0" fmla="*/ 0 h 6858000"/>
              <a:gd name="connsiteX1" fmla="*/ 8188519 w 8188519"/>
              <a:gd name="connsiteY1" fmla="*/ 0 h 6858000"/>
              <a:gd name="connsiteX2" fmla="*/ 8188519 w 8188519"/>
              <a:gd name="connsiteY2" fmla="*/ 6858000 h 6858000"/>
              <a:gd name="connsiteX3" fmla="*/ 0 w 8188519"/>
              <a:gd name="connsiteY3" fmla="*/ 6858000 h 6858000"/>
              <a:gd name="connsiteX4" fmla="*/ 146806 w 8188519"/>
              <a:gd name="connsiteY4" fmla="*/ 6808420 h 6858000"/>
              <a:gd name="connsiteX5" fmla="*/ 466414 w 8188519"/>
              <a:gd name="connsiteY5" fmla="*/ 6680715 h 6858000"/>
              <a:gd name="connsiteX6" fmla="*/ 678575 w 8188519"/>
              <a:gd name="connsiteY6" fmla="*/ 6578238 h 6858000"/>
              <a:gd name="connsiteX7" fmla="*/ 1302767 w 8188519"/>
              <a:gd name="connsiteY7" fmla="*/ 6093946 h 6858000"/>
              <a:gd name="connsiteX8" fmla="*/ 1476229 w 8188519"/>
              <a:gd name="connsiteY8" fmla="*/ 5642425 h 6858000"/>
              <a:gd name="connsiteX9" fmla="*/ 1476229 w 8188519"/>
              <a:gd name="connsiteY9" fmla="*/ 5637223 h 6858000"/>
              <a:gd name="connsiteX10" fmla="*/ 1475774 w 8188519"/>
              <a:gd name="connsiteY10" fmla="*/ 5555554 h 6858000"/>
              <a:gd name="connsiteX11" fmla="*/ 1475774 w 8188519"/>
              <a:gd name="connsiteY11" fmla="*/ 5555294 h 6858000"/>
              <a:gd name="connsiteX12" fmla="*/ 1472132 w 8188519"/>
              <a:gd name="connsiteY12" fmla="*/ 5486630 h 6858000"/>
              <a:gd name="connsiteX13" fmla="*/ 1463481 w 8188519"/>
              <a:gd name="connsiteY13" fmla="*/ 5399499 h 6858000"/>
              <a:gd name="connsiteX14" fmla="*/ 1463481 w 8188519"/>
              <a:gd name="connsiteY14" fmla="*/ 5399239 h 6858000"/>
              <a:gd name="connsiteX15" fmla="*/ 1435709 w 8188519"/>
              <a:gd name="connsiteY15" fmla="*/ 5237721 h 6858000"/>
              <a:gd name="connsiteX16" fmla="*/ 1415677 w 8188519"/>
              <a:gd name="connsiteY16" fmla="*/ 5147729 h 6858000"/>
              <a:gd name="connsiteX17" fmla="*/ 1399742 w 8188519"/>
              <a:gd name="connsiteY17" fmla="*/ 5084006 h 6858000"/>
              <a:gd name="connsiteX18" fmla="*/ 1399742 w 8188519"/>
              <a:gd name="connsiteY18" fmla="*/ 5083746 h 6858000"/>
              <a:gd name="connsiteX19" fmla="*/ 1384262 w 8188519"/>
              <a:gd name="connsiteY19" fmla="*/ 5025225 h 6858000"/>
              <a:gd name="connsiteX20" fmla="*/ 1384262 w 8188519"/>
              <a:gd name="connsiteY20" fmla="*/ 5024965 h 6858000"/>
              <a:gd name="connsiteX21" fmla="*/ 1311872 w 8188519"/>
              <a:gd name="connsiteY21" fmla="*/ 4781258 h 6858000"/>
              <a:gd name="connsiteX22" fmla="*/ 1289564 w 8188519"/>
              <a:gd name="connsiteY22" fmla="*/ 4707912 h 6858000"/>
              <a:gd name="connsiteX23" fmla="*/ 1289564 w 8188519"/>
              <a:gd name="connsiteY23" fmla="*/ 4707652 h 6858000"/>
              <a:gd name="connsiteX24" fmla="*/ 1289564 w 8188519"/>
              <a:gd name="connsiteY24" fmla="*/ 4707392 h 6858000"/>
              <a:gd name="connsiteX25" fmla="*/ 1203060 w 8188519"/>
              <a:gd name="connsiteY25" fmla="*/ 4405945 h 6858000"/>
              <a:gd name="connsiteX26" fmla="*/ 1203060 w 8188519"/>
              <a:gd name="connsiteY26" fmla="*/ 4405685 h 6858000"/>
              <a:gd name="connsiteX27" fmla="*/ 1174377 w 8188519"/>
              <a:gd name="connsiteY27" fmla="*/ 4279280 h 6858000"/>
              <a:gd name="connsiteX28" fmla="*/ 1168914 w 8188519"/>
              <a:gd name="connsiteY28" fmla="*/ 4251450 h 6858000"/>
              <a:gd name="connsiteX29" fmla="*/ 1168914 w 8188519"/>
              <a:gd name="connsiteY29" fmla="*/ 4251190 h 6858000"/>
              <a:gd name="connsiteX30" fmla="*/ 1160719 w 8188519"/>
              <a:gd name="connsiteY30" fmla="*/ 4201512 h 6858000"/>
              <a:gd name="connsiteX31" fmla="*/ 1160263 w 8188519"/>
              <a:gd name="connsiteY31" fmla="*/ 4201252 h 6858000"/>
              <a:gd name="connsiteX32" fmla="*/ 1148426 w 8188519"/>
              <a:gd name="connsiteY32" fmla="*/ 4087851 h 6858000"/>
              <a:gd name="connsiteX33" fmla="*/ 1622374 w 8188519"/>
              <a:gd name="connsiteY33" fmla="*/ 3329942 h 6858000"/>
              <a:gd name="connsiteX34" fmla="*/ 5290125 w 8188519"/>
              <a:gd name="connsiteY34" fmla="*/ 2043003 h 6858000"/>
              <a:gd name="connsiteX35" fmla="*/ 6807199 w 8188519"/>
              <a:gd name="connsiteY35" fmla="*/ 216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188519" h="6858000">
                <a:moveTo>
                  <a:pt x="6892031" y="0"/>
                </a:moveTo>
                <a:lnTo>
                  <a:pt x="8188519" y="0"/>
                </a:lnTo>
                <a:lnTo>
                  <a:pt x="8188519" y="6858000"/>
                </a:lnTo>
                <a:lnTo>
                  <a:pt x="0" y="6858000"/>
                </a:lnTo>
                <a:lnTo>
                  <a:pt x="146806" y="6808420"/>
                </a:lnTo>
                <a:cubicBezTo>
                  <a:pt x="244237" y="6773568"/>
                  <a:pt x="353504" y="6731173"/>
                  <a:pt x="466414" y="6680715"/>
                </a:cubicBezTo>
                <a:cubicBezTo>
                  <a:pt x="536527" y="6649764"/>
                  <a:pt x="607551" y="6615692"/>
                  <a:pt x="678575" y="6578238"/>
                </a:cubicBezTo>
                <a:cubicBezTo>
                  <a:pt x="918054" y="6452354"/>
                  <a:pt x="1151158" y="6291356"/>
                  <a:pt x="1302767" y="6093946"/>
                </a:cubicBezTo>
                <a:cubicBezTo>
                  <a:pt x="1405660" y="5960258"/>
                  <a:pt x="1471221" y="5809925"/>
                  <a:pt x="1476229" y="5642425"/>
                </a:cubicBezTo>
                <a:lnTo>
                  <a:pt x="1476229" y="5637223"/>
                </a:lnTo>
                <a:cubicBezTo>
                  <a:pt x="1477140" y="5609914"/>
                  <a:pt x="1477140" y="5582864"/>
                  <a:pt x="1475774" y="5555554"/>
                </a:cubicBezTo>
                <a:lnTo>
                  <a:pt x="1475774" y="5555294"/>
                </a:lnTo>
                <a:cubicBezTo>
                  <a:pt x="1475774" y="5532406"/>
                  <a:pt x="1474408" y="5509778"/>
                  <a:pt x="1472132" y="5486630"/>
                </a:cubicBezTo>
                <a:cubicBezTo>
                  <a:pt x="1470310" y="5457759"/>
                  <a:pt x="1467123" y="5428629"/>
                  <a:pt x="1463481" y="5399499"/>
                </a:cubicBezTo>
                <a:lnTo>
                  <a:pt x="1463481" y="5399239"/>
                </a:lnTo>
                <a:cubicBezTo>
                  <a:pt x="1456197" y="5345659"/>
                  <a:pt x="1446636" y="5291560"/>
                  <a:pt x="1435709" y="5237721"/>
                </a:cubicBezTo>
                <a:cubicBezTo>
                  <a:pt x="1429790" y="5207810"/>
                  <a:pt x="1422506" y="5177640"/>
                  <a:pt x="1415677" y="5147729"/>
                </a:cubicBezTo>
                <a:cubicBezTo>
                  <a:pt x="1410668" y="5126401"/>
                  <a:pt x="1404750" y="5105074"/>
                  <a:pt x="1399742" y="5084006"/>
                </a:cubicBezTo>
                <a:lnTo>
                  <a:pt x="1399742" y="5083746"/>
                </a:lnTo>
                <a:cubicBezTo>
                  <a:pt x="1394278" y="5064239"/>
                  <a:pt x="1389270" y="5044992"/>
                  <a:pt x="1384262" y="5025225"/>
                </a:cubicBezTo>
                <a:lnTo>
                  <a:pt x="1384262" y="5024965"/>
                </a:lnTo>
                <a:cubicBezTo>
                  <a:pt x="1361498" y="4943296"/>
                  <a:pt x="1336913" y="4861627"/>
                  <a:pt x="1311872" y="4781258"/>
                </a:cubicBezTo>
                <a:cubicBezTo>
                  <a:pt x="1304588" y="4756550"/>
                  <a:pt x="1296848" y="4732361"/>
                  <a:pt x="1289564" y="4707912"/>
                </a:cubicBezTo>
                <a:lnTo>
                  <a:pt x="1289564" y="4707652"/>
                </a:lnTo>
                <a:lnTo>
                  <a:pt x="1289564" y="4707392"/>
                </a:lnTo>
                <a:cubicBezTo>
                  <a:pt x="1258149" y="4604916"/>
                  <a:pt x="1227645" y="4504000"/>
                  <a:pt x="1203060" y="4405945"/>
                </a:cubicBezTo>
                <a:lnTo>
                  <a:pt x="1203060" y="4405685"/>
                </a:lnTo>
                <a:cubicBezTo>
                  <a:pt x="1192133" y="4363029"/>
                  <a:pt x="1182572" y="4320894"/>
                  <a:pt x="1174377" y="4279280"/>
                </a:cubicBezTo>
                <a:cubicBezTo>
                  <a:pt x="1172556" y="4269916"/>
                  <a:pt x="1170735" y="4260553"/>
                  <a:pt x="1168914" y="4251450"/>
                </a:cubicBezTo>
                <a:lnTo>
                  <a:pt x="1168914" y="4251190"/>
                </a:lnTo>
                <a:cubicBezTo>
                  <a:pt x="1165727" y="4234544"/>
                  <a:pt x="1162995" y="4217898"/>
                  <a:pt x="1160719" y="4201512"/>
                </a:cubicBezTo>
                <a:cubicBezTo>
                  <a:pt x="1160719" y="4201512"/>
                  <a:pt x="1160263" y="4201512"/>
                  <a:pt x="1160263" y="4201252"/>
                </a:cubicBezTo>
                <a:cubicBezTo>
                  <a:pt x="1154800" y="4162758"/>
                  <a:pt x="1150247" y="4125045"/>
                  <a:pt x="1148426" y="4087851"/>
                </a:cubicBezTo>
                <a:cubicBezTo>
                  <a:pt x="1127938" y="3783803"/>
                  <a:pt x="1229011" y="3520069"/>
                  <a:pt x="1622374" y="3329942"/>
                </a:cubicBezTo>
                <a:cubicBezTo>
                  <a:pt x="3107048" y="2612606"/>
                  <a:pt x="5232759" y="4052219"/>
                  <a:pt x="5290125" y="2043003"/>
                </a:cubicBezTo>
                <a:cubicBezTo>
                  <a:pt x="5326618" y="775783"/>
                  <a:pt x="6049469" y="236759"/>
                  <a:pt x="6807199" y="21689"/>
                </a:cubicBezTo>
                <a:close/>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ore-KR" altLang="en-US">
              <a:solidFill>
                <a:schemeClr val="tx1"/>
              </a:solidFill>
            </a:endParaRPr>
          </a:p>
        </p:txBody>
      </p:sp>
    </p:spTree>
    <p:extLst>
      <p:ext uri="{BB962C8B-B14F-4D97-AF65-F5344CB8AC3E}">
        <p14:creationId xmlns:p14="http://schemas.microsoft.com/office/powerpoint/2010/main" val="2109095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제목 슬라이드">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016411E-A59F-6249-8775-8C982327D29E}"/>
              </a:ext>
            </a:extLst>
          </p:cNvPr>
          <p:cNvSpPr/>
          <p:nvPr userDrawn="1"/>
        </p:nvSpPr>
        <p:spPr>
          <a:xfrm>
            <a:off x="0" y="5854700"/>
            <a:ext cx="12192000" cy="10033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ore-KR" altLang="en-US"/>
          </a:p>
        </p:txBody>
      </p:sp>
      <p:grpSp>
        <p:nvGrpSpPr>
          <p:cNvPr id="25" name="그룹 24">
            <a:extLst>
              <a:ext uri="{FF2B5EF4-FFF2-40B4-BE49-F238E27FC236}">
                <a16:creationId xmlns:a16="http://schemas.microsoft.com/office/drawing/2014/main" id="{12645139-C6B8-3D4C-BF61-05540A0BA05E}"/>
              </a:ext>
            </a:extLst>
          </p:cNvPr>
          <p:cNvGrpSpPr/>
          <p:nvPr userDrawn="1"/>
        </p:nvGrpSpPr>
        <p:grpSpPr>
          <a:xfrm>
            <a:off x="10058400" y="4522441"/>
            <a:ext cx="1270711" cy="1730333"/>
            <a:chOff x="5664201" y="6210300"/>
            <a:chExt cx="447675" cy="609601"/>
          </a:xfrm>
        </p:grpSpPr>
        <p:sp>
          <p:nvSpPr>
            <p:cNvPr id="26" name="Freeform 438">
              <a:extLst>
                <a:ext uri="{FF2B5EF4-FFF2-40B4-BE49-F238E27FC236}">
                  <a16:creationId xmlns:a16="http://schemas.microsoft.com/office/drawing/2014/main" id="{4360E57C-569F-0C46-8914-50D859FDFB0B}"/>
                </a:ext>
              </a:extLst>
            </p:cNvPr>
            <p:cNvSpPr>
              <a:spLocks/>
            </p:cNvSpPr>
            <p:nvPr/>
          </p:nvSpPr>
          <p:spPr bwMode="auto">
            <a:xfrm>
              <a:off x="5664201" y="6364288"/>
              <a:ext cx="207963" cy="244475"/>
            </a:xfrm>
            <a:custGeom>
              <a:avLst/>
              <a:gdLst>
                <a:gd name="T0" fmla="*/ 907 w 931"/>
                <a:gd name="T1" fmla="*/ 1069 h 1090"/>
                <a:gd name="T2" fmla="*/ 846 w 931"/>
                <a:gd name="T3" fmla="*/ 909 h 1090"/>
                <a:gd name="T4" fmla="*/ 691 w 931"/>
                <a:gd name="T5" fmla="*/ 698 h 1090"/>
                <a:gd name="T6" fmla="*/ 137 w 931"/>
                <a:gd name="T7" fmla="*/ 231 h 1090"/>
                <a:gd name="T8" fmla="*/ 45 w 931"/>
                <a:gd name="T9" fmla="*/ 102 h 1090"/>
                <a:gd name="T10" fmla="*/ 0 w 931"/>
                <a:gd name="T11" fmla="*/ 0 h 1090"/>
                <a:gd name="T12" fmla="*/ 223 w 931"/>
                <a:gd name="T13" fmla="*/ 208 h 1090"/>
                <a:gd name="T14" fmla="*/ 840 w 931"/>
                <a:gd name="T15" fmla="*/ 713 h 1090"/>
                <a:gd name="T16" fmla="*/ 928 w 931"/>
                <a:gd name="T17" fmla="*/ 973 h 1090"/>
                <a:gd name="T18" fmla="*/ 907 w 931"/>
                <a:gd name="T19" fmla="*/ 106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1090">
                  <a:moveTo>
                    <a:pt x="907" y="1069"/>
                  </a:moveTo>
                  <a:cubicBezTo>
                    <a:pt x="865" y="1032"/>
                    <a:pt x="882" y="955"/>
                    <a:pt x="846" y="909"/>
                  </a:cubicBezTo>
                  <a:cubicBezTo>
                    <a:pt x="795" y="847"/>
                    <a:pt x="746" y="766"/>
                    <a:pt x="691" y="698"/>
                  </a:cubicBezTo>
                  <a:cubicBezTo>
                    <a:pt x="536" y="508"/>
                    <a:pt x="302" y="405"/>
                    <a:pt x="137" y="231"/>
                  </a:cubicBezTo>
                  <a:cubicBezTo>
                    <a:pt x="101" y="193"/>
                    <a:pt x="70" y="149"/>
                    <a:pt x="45" y="102"/>
                  </a:cubicBezTo>
                  <a:cubicBezTo>
                    <a:pt x="28" y="70"/>
                    <a:pt x="8" y="36"/>
                    <a:pt x="0" y="0"/>
                  </a:cubicBezTo>
                  <a:cubicBezTo>
                    <a:pt x="43" y="91"/>
                    <a:pt x="145" y="150"/>
                    <a:pt x="223" y="208"/>
                  </a:cubicBezTo>
                  <a:cubicBezTo>
                    <a:pt x="432" y="365"/>
                    <a:pt x="700" y="482"/>
                    <a:pt x="840" y="713"/>
                  </a:cubicBezTo>
                  <a:cubicBezTo>
                    <a:pt x="887" y="791"/>
                    <a:pt x="922" y="883"/>
                    <a:pt x="928" y="973"/>
                  </a:cubicBezTo>
                  <a:cubicBezTo>
                    <a:pt x="930" y="1001"/>
                    <a:pt x="931" y="1090"/>
                    <a:pt x="907" y="1069"/>
                  </a:cubicBezTo>
                </a:path>
              </a:pathLst>
            </a:custGeom>
            <a:solidFill>
              <a:srgbClr val="358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439">
              <a:extLst>
                <a:ext uri="{FF2B5EF4-FFF2-40B4-BE49-F238E27FC236}">
                  <a16:creationId xmlns:a16="http://schemas.microsoft.com/office/drawing/2014/main" id="{8EBBA0D1-67EC-2249-8960-3A904A966003}"/>
                </a:ext>
              </a:extLst>
            </p:cNvPr>
            <p:cNvSpPr>
              <a:spLocks/>
            </p:cNvSpPr>
            <p:nvPr/>
          </p:nvSpPr>
          <p:spPr bwMode="auto">
            <a:xfrm>
              <a:off x="5718176" y="6294438"/>
              <a:ext cx="195263" cy="312738"/>
            </a:xfrm>
            <a:custGeom>
              <a:avLst/>
              <a:gdLst>
                <a:gd name="T0" fmla="*/ 823 w 872"/>
                <a:gd name="T1" fmla="*/ 1399 h 1403"/>
                <a:gd name="T2" fmla="*/ 623 w 872"/>
                <a:gd name="T3" fmla="*/ 935 h 1403"/>
                <a:gd name="T4" fmla="*/ 320 w 872"/>
                <a:gd name="T5" fmla="*/ 627 h 1403"/>
                <a:gd name="T6" fmla="*/ 89 w 872"/>
                <a:gd name="T7" fmla="*/ 301 h 1403"/>
                <a:gd name="T8" fmla="*/ 22 w 872"/>
                <a:gd name="T9" fmla="*/ 122 h 1403"/>
                <a:gd name="T10" fmla="*/ 19 w 872"/>
                <a:gd name="T11" fmla="*/ 9 h 1403"/>
                <a:gd name="T12" fmla="*/ 101 w 872"/>
                <a:gd name="T13" fmla="*/ 147 h 1403"/>
                <a:gd name="T14" fmla="*/ 322 w 872"/>
                <a:gd name="T15" fmla="*/ 399 h 1403"/>
                <a:gd name="T16" fmla="*/ 464 w 872"/>
                <a:gd name="T17" fmla="*/ 567 h 1403"/>
                <a:gd name="T18" fmla="*/ 838 w 872"/>
                <a:gd name="T19" fmla="*/ 1332 h 1403"/>
                <a:gd name="T20" fmla="*/ 824 w 872"/>
                <a:gd name="T21" fmla="*/ 1403 h 1403"/>
                <a:gd name="T22" fmla="*/ 823 w 872"/>
                <a:gd name="T23" fmla="*/ 1399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2" h="1403">
                  <a:moveTo>
                    <a:pt x="823" y="1399"/>
                  </a:moveTo>
                  <a:cubicBezTo>
                    <a:pt x="783" y="1238"/>
                    <a:pt x="729" y="1065"/>
                    <a:pt x="623" y="935"/>
                  </a:cubicBezTo>
                  <a:cubicBezTo>
                    <a:pt x="532" y="822"/>
                    <a:pt x="417" y="733"/>
                    <a:pt x="320" y="627"/>
                  </a:cubicBezTo>
                  <a:cubicBezTo>
                    <a:pt x="230" y="528"/>
                    <a:pt x="149" y="421"/>
                    <a:pt x="89" y="301"/>
                  </a:cubicBezTo>
                  <a:cubicBezTo>
                    <a:pt x="61" y="244"/>
                    <a:pt x="35" y="184"/>
                    <a:pt x="22" y="122"/>
                  </a:cubicBezTo>
                  <a:cubicBezTo>
                    <a:pt x="19" y="112"/>
                    <a:pt x="0" y="0"/>
                    <a:pt x="19" y="9"/>
                  </a:cubicBezTo>
                  <a:cubicBezTo>
                    <a:pt x="31" y="15"/>
                    <a:pt x="82" y="120"/>
                    <a:pt x="101" y="147"/>
                  </a:cubicBezTo>
                  <a:cubicBezTo>
                    <a:pt x="167" y="238"/>
                    <a:pt x="248" y="315"/>
                    <a:pt x="322" y="399"/>
                  </a:cubicBezTo>
                  <a:cubicBezTo>
                    <a:pt x="370" y="454"/>
                    <a:pt x="414" y="515"/>
                    <a:pt x="464" y="567"/>
                  </a:cubicBezTo>
                  <a:cubicBezTo>
                    <a:pt x="659" y="771"/>
                    <a:pt x="872" y="1030"/>
                    <a:pt x="838" y="1332"/>
                  </a:cubicBezTo>
                  <a:cubicBezTo>
                    <a:pt x="835" y="1356"/>
                    <a:pt x="831" y="1380"/>
                    <a:pt x="824" y="1403"/>
                  </a:cubicBezTo>
                  <a:lnTo>
                    <a:pt x="823" y="1399"/>
                  </a:lnTo>
                  <a:close/>
                </a:path>
              </a:pathLst>
            </a:custGeom>
            <a:solidFill>
              <a:srgbClr val="1A5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440">
              <a:extLst>
                <a:ext uri="{FF2B5EF4-FFF2-40B4-BE49-F238E27FC236}">
                  <a16:creationId xmlns:a16="http://schemas.microsoft.com/office/drawing/2014/main" id="{CE4A91FA-4A31-654C-B8D4-2B8666D9EFAE}"/>
                </a:ext>
              </a:extLst>
            </p:cNvPr>
            <p:cNvSpPr>
              <a:spLocks/>
            </p:cNvSpPr>
            <p:nvPr/>
          </p:nvSpPr>
          <p:spPr bwMode="auto">
            <a:xfrm>
              <a:off x="5829301" y="6210300"/>
              <a:ext cx="96838" cy="352425"/>
            </a:xfrm>
            <a:custGeom>
              <a:avLst/>
              <a:gdLst>
                <a:gd name="T0" fmla="*/ 397 w 433"/>
                <a:gd name="T1" fmla="*/ 1556 h 1578"/>
                <a:gd name="T2" fmla="*/ 292 w 433"/>
                <a:gd name="T3" fmla="*/ 1108 h 1578"/>
                <a:gd name="T4" fmla="*/ 26 w 433"/>
                <a:gd name="T5" fmla="*/ 546 h 1578"/>
                <a:gd name="T6" fmla="*/ 37 w 433"/>
                <a:gd name="T7" fmla="*/ 152 h 1578"/>
                <a:gd name="T8" fmla="*/ 74 w 433"/>
                <a:gd name="T9" fmla="*/ 12 h 1578"/>
                <a:gd name="T10" fmla="*/ 362 w 433"/>
                <a:gd name="T11" fmla="*/ 1045 h 1578"/>
                <a:gd name="T12" fmla="*/ 420 w 433"/>
                <a:gd name="T13" fmla="*/ 1406 h 1578"/>
                <a:gd name="T14" fmla="*/ 397 w 433"/>
                <a:gd name="T15" fmla="*/ 1556 h 15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 h="1578">
                  <a:moveTo>
                    <a:pt x="397" y="1556"/>
                  </a:moveTo>
                  <a:cubicBezTo>
                    <a:pt x="352" y="1415"/>
                    <a:pt x="357" y="1246"/>
                    <a:pt x="292" y="1108"/>
                  </a:cubicBezTo>
                  <a:cubicBezTo>
                    <a:pt x="196" y="901"/>
                    <a:pt x="73" y="779"/>
                    <a:pt x="26" y="546"/>
                  </a:cubicBezTo>
                  <a:cubicBezTo>
                    <a:pt x="0" y="417"/>
                    <a:pt x="3" y="279"/>
                    <a:pt x="37" y="152"/>
                  </a:cubicBezTo>
                  <a:cubicBezTo>
                    <a:pt x="49" y="105"/>
                    <a:pt x="62" y="59"/>
                    <a:pt x="74" y="12"/>
                  </a:cubicBezTo>
                  <a:cubicBezTo>
                    <a:pt x="76" y="0"/>
                    <a:pt x="184" y="732"/>
                    <a:pt x="362" y="1045"/>
                  </a:cubicBezTo>
                  <a:cubicBezTo>
                    <a:pt x="422" y="1152"/>
                    <a:pt x="433" y="1287"/>
                    <a:pt x="420" y="1406"/>
                  </a:cubicBezTo>
                  <a:cubicBezTo>
                    <a:pt x="417" y="1435"/>
                    <a:pt x="404" y="1578"/>
                    <a:pt x="397" y="1556"/>
                  </a:cubicBezTo>
                </a:path>
              </a:pathLst>
            </a:custGeom>
            <a:solidFill>
              <a:srgbClr val="1A5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441">
              <a:extLst>
                <a:ext uri="{FF2B5EF4-FFF2-40B4-BE49-F238E27FC236}">
                  <a16:creationId xmlns:a16="http://schemas.microsoft.com/office/drawing/2014/main" id="{181871B8-9B04-7343-81F4-DE0E9332D283}"/>
                </a:ext>
              </a:extLst>
            </p:cNvPr>
            <p:cNvSpPr>
              <a:spLocks/>
            </p:cNvSpPr>
            <p:nvPr/>
          </p:nvSpPr>
          <p:spPr bwMode="auto">
            <a:xfrm>
              <a:off x="5861051" y="6321425"/>
              <a:ext cx="68263" cy="282575"/>
            </a:xfrm>
            <a:custGeom>
              <a:avLst/>
              <a:gdLst>
                <a:gd name="T0" fmla="*/ 268 w 301"/>
                <a:gd name="T1" fmla="*/ 1229 h 1266"/>
                <a:gd name="T2" fmla="*/ 237 w 301"/>
                <a:gd name="T3" fmla="*/ 1097 h 1266"/>
                <a:gd name="T4" fmla="*/ 152 w 301"/>
                <a:gd name="T5" fmla="*/ 959 h 1266"/>
                <a:gd name="T6" fmla="*/ 85 w 301"/>
                <a:gd name="T7" fmla="*/ 802 h 1266"/>
                <a:gd name="T8" fmla="*/ 101 w 301"/>
                <a:gd name="T9" fmla="*/ 15 h 1266"/>
                <a:gd name="T10" fmla="*/ 111 w 301"/>
                <a:gd name="T11" fmla="*/ 133 h 1266"/>
                <a:gd name="T12" fmla="*/ 103 w 301"/>
                <a:gd name="T13" fmla="*/ 331 h 1266"/>
                <a:gd name="T14" fmla="*/ 163 w 301"/>
                <a:gd name="T15" fmla="*/ 734 h 1266"/>
                <a:gd name="T16" fmla="*/ 295 w 301"/>
                <a:gd name="T17" fmla="*/ 1094 h 1266"/>
                <a:gd name="T18" fmla="*/ 268 w 301"/>
                <a:gd name="T19" fmla="*/ 1229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1266">
                  <a:moveTo>
                    <a:pt x="268" y="1229"/>
                  </a:moveTo>
                  <a:cubicBezTo>
                    <a:pt x="242" y="1266"/>
                    <a:pt x="256" y="1140"/>
                    <a:pt x="237" y="1097"/>
                  </a:cubicBezTo>
                  <a:cubicBezTo>
                    <a:pt x="216" y="1046"/>
                    <a:pt x="181" y="1004"/>
                    <a:pt x="152" y="959"/>
                  </a:cubicBezTo>
                  <a:cubicBezTo>
                    <a:pt x="122" y="911"/>
                    <a:pt x="103" y="855"/>
                    <a:pt x="85" y="802"/>
                  </a:cubicBezTo>
                  <a:cubicBezTo>
                    <a:pt x="0" y="548"/>
                    <a:pt x="2" y="264"/>
                    <a:pt x="101" y="15"/>
                  </a:cubicBezTo>
                  <a:cubicBezTo>
                    <a:pt x="107" y="0"/>
                    <a:pt x="114" y="103"/>
                    <a:pt x="111" y="133"/>
                  </a:cubicBezTo>
                  <a:cubicBezTo>
                    <a:pt x="104" y="199"/>
                    <a:pt x="102" y="265"/>
                    <a:pt x="103" y="331"/>
                  </a:cubicBezTo>
                  <a:cubicBezTo>
                    <a:pt x="104" y="461"/>
                    <a:pt x="111" y="614"/>
                    <a:pt x="163" y="734"/>
                  </a:cubicBezTo>
                  <a:cubicBezTo>
                    <a:pt x="212" y="850"/>
                    <a:pt x="280" y="968"/>
                    <a:pt x="295" y="1094"/>
                  </a:cubicBezTo>
                  <a:cubicBezTo>
                    <a:pt x="301" y="1141"/>
                    <a:pt x="295" y="1189"/>
                    <a:pt x="268" y="1229"/>
                  </a:cubicBezTo>
                </a:path>
              </a:pathLst>
            </a:custGeom>
            <a:solidFill>
              <a:srgbClr val="358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 name="Freeform 442">
              <a:extLst>
                <a:ext uri="{FF2B5EF4-FFF2-40B4-BE49-F238E27FC236}">
                  <a16:creationId xmlns:a16="http://schemas.microsoft.com/office/drawing/2014/main" id="{35B6AA8C-3C21-524F-8C66-46FCEF677698}"/>
                </a:ext>
              </a:extLst>
            </p:cNvPr>
            <p:cNvSpPr>
              <a:spLocks/>
            </p:cNvSpPr>
            <p:nvPr/>
          </p:nvSpPr>
          <p:spPr bwMode="auto">
            <a:xfrm>
              <a:off x="5922963" y="6210300"/>
              <a:ext cx="73025" cy="403225"/>
            </a:xfrm>
            <a:custGeom>
              <a:avLst/>
              <a:gdLst>
                <a:gd name="T0" fmla="*/ 14 w 324"/>
                <a:gd name="T1" fmla="*/ 1722 h 1800"/>
                <a:gd name="T2" fmla="*/ 24 w 324"/>
                <a:gd name="T3" fmla="*/ 1103 h 1800"/>
                <a:gd name="T4" fmla="*/ 34 w 324"/>
                <a:gd name="T5" fmla="*/ 626 h 1800"/>
                <a:gd name="T6" fmla="*/ 163 w 324"/>
                <a:gd name="T7" fmla="*/ 194 h 1800"/>
                <a:gd name="T8" fmla="*/ 286 w 324"/>
                <a:gd name="T9" fmla="*/ 37 h 1800"/>
                <a:gd name="T10" fmla="*/ 318 w 324"/>
                <a:gd name="T11" fmla="*/ 15 h 1800"/>
                <a:gd name="T12" fmla="*/ 185 w 324"/>
                <a:gd name="T13" fmla="*/ 411 h 1800"/>
                <a:gd name="T14" fmla="*/ 138 w 324"/>
                <a:gd name="T15" fmla="*/ 909 h 1800"/>
                <a:gd name="T16" fmla="*/ 133 w 324"/>
                <a:gd name="T17" fmla="*/ 1396 h 1800"/>
                <a:gd name="T18" fmla="*/ 115 w 324"/>
                <a:gd name="T19" fmla="*/ 1474 h 1800"/>
                <a:gd name="T20" fmla="*/ 14 w 324"/>
                <a:gd name="T21" fmla="*/ 1722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1800">
                  <a:moveTo>
                    <a:pt x="14" y="1722"/>
                  </a:moveTo>
                  <a:cubicBezTo>
                    <a:pt x="0" y="1515"/>
                    <a:pt x="43" y="1302"/>
                    <a:pt x="24" y="1103"/>
                  </a:cubicBezTo>
                  <a:cubicBezTo>
                    <a:pt x="9" y="944"/>
                    <a:pt x="13" y="784"/>
                    <a:pt x="34" y="626"/>
                  </a:cubicBezTo>
                  <a:cubicBezTo>
                    <a:pt x="54" y="479"/>
                    <a:pt x="81" y="321"/>
                    <a:pt x="163" y="194"/>
                  </a:cubicBezTo>
                  <a:cubicBezTo>
                    <a:pt x="199" y="138"/>
                    <a:pt x="243" y="88"/>
                    <a:pt x="286" y="37"/>
                  </a:cubicBezTo>
                  <a:cubicBezTo>
                    <a:pt x="309" y="11"/>
                    <a:pt x="324" y="0"/>
                    <a:pt x="318" y="15"/>
                  </a:cubicBezTo>
                  <a:cubicBezTo>
                    <a:pt x="267" y="146"/>
                    <a:pt x="215" y="274"/>
                    <a:pt x="185" y="411"/>
                  </a:cubicBezTo>
                  <a:cubicBezTo>
                    <a:pt x="148" y="574"/>
                    <a:pt x="135" y="742"/>
                    <a:pt x="138" y="909"/>
                  </a:cubicBezTo>
                  <a:cubicBezTo>
                    <a:pt x="142" y="1072"/>
                    <a:pt x="163" y="1234"/>
                    <a:pt x="133" y="1396"/>
                  </a:cubicBezTo>
                  <a:cubicBezTo>
                    <a:pt x="129" y="1422"/>
                    <a:pt x="123" y="1448"/>
                    <a:pt x="115" y="1474"/>
                  </a:cubicBezTo>
                  <a:cubicBezTo>
                    <a:pt x="96" y="1539"/>
                    <a:pt x="19" y="1800"/>
                    <a:pt x="14" y="1722"/>
                  </a:cubicBezTo>
                </a:path>
              </a:pathLst>
            </a:custGeom>
            <a:solidFill>
              <a:srgbClr val="1A5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443">
              <a:extLst>
                <a:ext uri="{FF2B5EF4-FFF2-40B4-BE49-F238E27FC236}">
                  <a16:creationId xmlns:a16="http://schemas.microsoft.com/office/drawing/2014/main" id="{C5CCE94E-1A82-C54A-B3F7-07F60BA317BB}"/>
                </a:ext>
              </a:extLst>
            </p:cNvPr>
            <p:cNvSpPr>
              <a:spLocks/>
            </p:cNvSpPr>
            <p:nvPr/>
          </p:nvSpPr>
          <p:spPr bwMode="auto">
            <a:xfrm>
              <a:off x="5940426" y="6365875"/>
              <a:ext cx="98425" cy="227013"/>
            </a:xfrm>
            <a:custGeom>
              <a:avLst/>
              <a:gdLst>
                <a:gd name="T0" fmla="*/ 161 w 447"/>
                <a:gd name="T1" fmla="*/ 1011 h 1013"/>
                <a:gd name="T2" fmla="*/ 186 w 447"/>
                <a:gd name="T3" fmla="*/ 886 h 1013"/>
                <a:gd name="T4" fmla="*/ 244 w 447"/>
                <a:gd name="T5" fmla="*/ 583 h 1013"/>
                <a:gd name="T6" fmla="*/ 212 w 447"/>
                <a:gd name="T7" fmla="*/ 308 h 1013"/>
                <a:gd name="T8" fmla="*/ 0 w 447"/>
                <a:gd name="T9" fmla="*/ 0 h 1013"/>
                <a:gd name="T10" fmla="*/ 94 w 447"/>
                <a:gd name="T11" fmla="*/ 50 h 1013"/>
                <a:gd name="T12" fmla="*/ 265 w 447"/>
                <a:gd name="T13" fmla="*/ 256 h 1013"/>
                <a:gd name="T14" fmla="*/ 161 w 447"/>
                <a:gd name="T15" fmla="*/ 1011 h 10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7" h="1013">
                  <a:moveTo>
                    <a:pt x="161" y="1011"/>
                  </a:moveTo>
                  <a:cubicBezTo>
                    <a:pt x="121" y="1010"/>
                    <a:pt x="180" y="900"/>
                    <a:pt x="186" y="886"/>
                  </a:cubicBezTo>
                  <a:cubicBezTo>
                    <a:pt x="232" y="790"/>
                    <a:pt x="236" y="687"/>
                    <a:pt x="244" y="583"/>
                  </a:cubicBezTo>
                  <a:cubicBezTo>
                    <a:pt x="252" y="490"/>
                    <a:pt x="241" y="396"/>
                    <a:pt x="212" y="308"/>
                  </a:cubicBezTo>
                  <a:cubicBezTo>
                    <a:pt x="172" y="188"/>
                    <a:pt x="97" y="80"/>
                    <a:pt x="0" y="0"/>
                  </a:cubicBezTo>
                  <a:cubicBezTo>
                    <a:pt x="28" y="21"/>
                    <a:pt x="66" y="28"/>
                    <a:pt x="94" y="50"/>
                  </a:cubicBezTo>
                  <a:cubicBezTo>
                    <a:pt x="160" y="102"/>
                    <a:pt x="222" y="185"/>
                    <a:pt x="265" y="256"/>
                  </a:cubicBezTo>
                  <a:cubicBezTo>
                    <a:pt x="370" y="431"/>
                    <a:pt x="447" y="1013"/>
                    <a:pt x="161" y="1011"/>
                  </a:cubicBezTo>
                  <a:close/>
                </a:path>
              </a:pathLst>
            </a:custGeom>
            <a:solidFill>
              <a:srgbClr val="1A5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444">
              <a:extLst>
                <a:ext uri="{FF2B5EF4-FFF2-40B4-BE49-F238E27FC236}">
                  <a16:creationId xmlns:a16="http://schemas.microsoft.com/office/drawing/2014/main" id="{C38F650B-5481-8945-BBB3-12CAB48302BE}"/>
                </a:ext>
              </a:extLst>
            </p:cNvPr>
            <p:cNvSpPr>
              <a:spLocks/>
            </p:cNvSpPr>
            <p:nvPr/>
          </p:nvSpPr>
          <p:spPr bwMode="auto">
            <a:xfrm>
              <a:off x="5946776" y="6292850"/>
              <a:ext cx="125413" cy="301625"/>
            </a:xfrm>
            <a:custGeom>
              <a:avLst/>
              <a:gdLst>
                <a:gd name="T0" fmla="*/ 36 w 560"/>
                <a:gd name="T1" fmla="*/ 1340 h 1353"/>
                <a:gd name="T2" fmla="*/ 16 w 560"/>
                <a:gd name="T3" fmla="*/ 1262 h 1353"/>
                <a:gd name="T4" fmla="*/ 30 w 560"/>
                <a:gd name="T5" fmla="*/ 987 h 1353"/>
                <a:gd name="T6" fmla="*/ 174 w 560"/>
                <a:gd name="T7" fmla="*/ 614 h 1353"/>
                <a:gd name="T8" fmla="*/ 381 w 560"/>
                <a:gd name="T9" fmla="*/ 223 h 1353"/>
                <a:gd name="T10" fmla="*/ 556 w 560"/>
                <a:gd name="T11" fmla="*/ 12 h 1353"/>
                <a:gd name="T12" fmla="*/ 284 w 560"/>
                <a:gd name="T13" fmla="*/ 543 h 1353"/>
                <a:gd name="T14" fmla="*/ 172 w 560"/>
                <a:gd name="T15" fmla="*/ 989 h 1353"/>
                <a:gd name="T16" fmla="*/ 116 w 560"/>
                <a:gd name="T17" fmla="*/ 1214 h 1353"/>
                <a:gd name="T18" fmla="*/ 114 w 560"/>
                <a:gd name="T19" fmla="*/ 1218 h 1353"/>
                <a:gd name="T20" fmla="*/ 36 w 560"/>
                <a:gd name="T21" fmla="*/ 134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1353">
                  <a:moveTo>
                    <a:pt x="36" y="1340"/>
                  </a:moveTo>
                  <a:cubicBezTo>
                    <a:pt x="0" y="1353"/>
                    <a:pt x="16" y="1288"/>
                    <a:pt x="16" y="1262"/>
                  </a:cubicBezTo>
                  <a:cubicBezTo>
                    <a:pt x="16" y="1169"/>
                    <a:pt x="20" y="1079"/>
                    <a:pt x="30" y="987"/>
                  </a:cubicBezTo>
                  <a:cubicBezTo>
                    <a:pt x="44" y="850"/>
                    <a:pt x="115" y="736"/>
                    <a:pt x="174" y="614"/>
                  </a:cubicBezTo>
                  <a:cubicBezTo>
                    <a:pt x="238" y="481"/>
                    <a:pt x="306" y="350"/>
                    <a:pt x="381" y="223"/>
                  </a:cubicBezTo>
                  <a:cubicBezTo>
                    <a:pt x="407" y="179"/>
                    <a:pt x="544" y="0"/>
                    <a:pt x="556" y="12"/>
                  </a:cubicBezTo>
                  <a:cubicBezTo>
                    <a:pt x="560" y="16"/>
                    <a:pt x="335" y="400"/>
                    <a:pt x="284" y="543"/>
                  </a:cubicBezTo>
                  <a:cubicBezTo>
                    <a:pt x="232" y="688"/>
                    <a:pt x="204" y="838"/>
                    <a:pt x="172" y="989"/>
                  </a:cubicBezTo>
                  <a:cubicBezTo>
                    <a:pt x="155" y="1064"/>
                    <a:pt x="138" y="1140"/>
                    <a:pt x="116" y="1214"/>
                  </a:cubicBezTo>
                  <a:cubicBezTo>
                    <a:pt x="115" y="1215"/>
                    <a:pt x="115" y="1217"/>
                    <a:pt x="114" y="1218"/>
                  </a:cubicBezTo>
                  <a:cubicBezTo>
                    <a:pt x="101" y="1263"/>
                    <a:pt x="85" y="1323"/>
                    <a:pt x="36" y="1340"/>
                  </a:cubicBezTo>
                </a:path>
              </a:pathLst>
            </a:custGeom>
            <a:solidFill>
              <a:srgbClr val="358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445">
              <a:extLst>
                <a:ext uri="{FF2B5EF4-FFF2-40B4-BE49-F238E27FC236}">
                  <a16:creationId xmlns:a16="http://schemas.microsoft.com/office/drawing/2014/main" id="{4A93E3EB-1FB0-3A42-8BBD-216F2C4F3051}"/>
                </a:ext>
              </a:extLst>
            </p:cNvPr>
            <p:cNvSpPr>
              <a:spLocks/>
            </p:cNvSpPr>
            <p:nvPr/>
          </p:nvSpPr>
          <p:spPr bwMode="auto">
            <a:xfrm>
              <a:off x="5976938" y="6318250"/>
              <a:ext cx="134938" cy="293688"/>
            </a:xfrm>
            <a:custGeom>
              <a:avLst/>
              <a:gdLst>
                <a:gd name="T0" fmla="*/ 44 w 605"/>
                <a:gd name="T1" fmla="*/ 1256 h 1316"/>
                <a:gd name="T2" fmla="*/ 79 w 605"/>
                <a:gd name="T3" fmla="*/ 872 h 1316"/>
                <a:gd name="T4" fmla="*/ 302 w 605"/>
                <a:gd name="T5" fmla="*/ 392 h 1316"/>
                <a:gd name="T6" fmla="*/ 503 w 605"/>
                <a:gd name="T7" fmla="*/ 128 h 1316"/>
                <a:gd name="T8" fmla="*/ 602 w 605"/>
                <a:gd name="T9" fmla="*/ 6 h 1316"/>
                <a:gd name="T10" fmla="*/ 570 w 605"/>
                <a:gd name="T11" fmla="*/ 66 h 1316"/>
                <a:gd name="T12" fmla="*/ 506 w 605"/>
                <a:gd name="T13" fmla="*/ 184 h 1316"/>
                <a:gd name="T14" fmla="*/ 310 w 605"/>
                <a:gd name="T15" fmla="*/ 581 h 1316"/>
                <a:gd name="T16" fmla="*/ 179 w 605"/>
                <a:gd name="T17" fmla="*/ 1128 h 1316"/>
                <a:gd name="T18" fmla="*/ 44 w 605"/>
                <a:gd name="T19" fmla="*/ 1256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5" h="1316">
                  <a:moveTo>
                    <a:pt x="44" y="1256"/>
                  </a:moveTo>
                  <a:cubicBezTo>
                    <a:pt x="0" y="1130"/>
                    <a:pt x="36" y="993"/>
                    <a:pt x="79" y="872"/>
                  </a:cubicBezTo>
                  <a:cubicBezTo>
                    <a:pt x="138" y="706"/>
                    <a:pt x="210" y="542"/>
                    <a:pt x="302" y="392"/>
                  </a:cubicBezTo>
                  <a:cubicBezTo>
                    <a:pt x="360" y="296"/>
                    <a:pt x="435" y="216"/>
                    <a:pt x="503" y="128"/>
                  </a:cubicBezTo>
                  <a:cubicBezTo>
                    <a:pt x="538" y="84"/>
                    <a:pt x="605" y="0"/>
                    <a:pt x="602" y="6"/>
                  </a:cubicBezTo>
                  <a:cubicBezTo>
                    <a:pt x="593" y="27"/>
                    <a:pt x="581" y="46"/>
                    <a:pt x="570" y="66"/>
                  </a:cubicBezTo>
                  <a:cubicBezTo>
                    <a:pt x="549" y="105"/>
                    <a:pt x="528" y="144"/>
                    <a:pt x="506" y="184"/>
                  </a:cubicBezTo>
                  <a:cubicBezTo>
                    <a:pt x="436" y="313"/>
                    <a:pt x="357" y="441"/>
                    <a:pt x="310" y="581"/>
                  </a:cubicBezTo>
                  <a:cubicBezTo>
                    <a:pt x="247" y="764"/>
                    <a:pt x="275" y="956"/>
                    <a:pt x="179" y="1128"/>
                  </a:cubicBezTo>
                  <a:cubicBezTo>
                    <a:pt x="157" y="1169"/>
                    <a:pt x="65" y="1316"/>
                    <a:pt x="44" y="1256"/>
                  </a:cubicBezTo>
                </a:path>
              </a:pathLst>
            </a:custGeom>
            <a:solidFill>
              <a:srgbClr val="1A5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446">
              <a:extLst>
                <a:ext uri="{FF2B5EF4-FFF2-40B4-BE49-F238E27FC236}">
                  <a16:creationId xmlns:a16="http://schemas.microsoft.com/office/drawing/2014/main" id="{E652340A-D73D-524A-9303-45F096C3BD7E}"/>
                </a:ext>
              </a:extLst>
            </p:cNvPr>
            <p:cNvSpPr>
              <a:spLocks/>
            </p:cNvSpPr>
            <p:nvPr/>
          </p:nvSpPr>
          <p:spPr bwMode="auto">
            <a:xfrm>
              <a:off x="5984876" y="6507163"/>
              <a:ext cx="104775" cy="125413"/>
            </a:xfrm>
            <a:custGeom>
              <a:avLst/>
              <a:gdLst>
                <a:gd name="T0" fmla="*/ 61 w 473"/>
                <a:gd name="T1" fmla="*/ 491 h 561"/>
                <a:gd name="T2" fmla="*/ 152 w 473"/>
                <a:gd name="T3" fmla="*/ 231 h 561"/>
                <a:gd name="T4" fmla="*/ 473 w 473"/>
                <a:gd name="T5" fmla="*/ 0 h 561"/>
                <a:gd name="T6" fmla="*/ 329 w 473"/>
                <a:gd name="T7" fmla="*/ 155 h 561"/>
                <a:gd name="T8" fmla="*/ 187 w 473"/>
                <a:gd name="T9" fmla="*/ 396 h 561"/>
                <a:gd name="T10" fmla="*/ 61 w 473"/>
                <a:gd name="T11" fmla="*/ 491 h 561"/>
              </a:gdLst>
              <a:ahLst/>
              <a:cxnLst>
                <a:cxn ang="0">
                  <a:pos x="T0" y="T1"/>
                </a:cxn>
                <a:cxn ang="0">
                  <a:pos x="T2" y="T3"/>
                </a:cxn>
                <a:cxn ang="0">
                  <a:pos x="T4" y="T5"/>
                </a:cxn>
                <a:cxn ang="0">
                  <a:pos x="T6" y="T7"/>
                </a:cxn>
                <a:cxn ang="0">
                  <a:pos x="T8" y="T9"/>
                </a:cxn>
                <a:cxn ang="0">
                  <a:pos x="T10" y="T11"/>
                </a:cxn>
              </a:cxnLst>
              <a:rect l="0" t="0" r="r" b="b"/>
              <a:pathLst>
                <a:path w="473" h="561">
                  <a:moveTo>
                    <a:pt x="61" y="491"/>
                  </a:moveTo>
                  <a:cubicBezTo>
                    <a:pt x="0" y="397"/>
                    <a:pt x="92" y="298"/>
                    <a:pt x="152" y="231"/>
                  </a:cubicBezTo>
                  <a:cubicBezTo>
                    <a:pt x="239" y="132"/>
                    <a:pt x="346" y="44"/>
                    <a:pt x="473" y="0"/>
                  </a:cubicBezTo>
                  <a:cubicBezTo>
                    <a:pt x="416" y="29"/>
                    <a:pt x="366" y="105"/>
                    <a:pt x="329" y="155"/>
                  </a:cubicBezTo>
                  <a:cubicBezTo>
                    <a:pt x="272" y="230"/>
                    <a:pt x="230" y="313"/>
                    <a:pt x="187" y="396"/>
                  </a:cubicBezTo>
                  <a:cubicBezTo>
                    <a:pt x="171" y="427"/>
                    <a:pt x="106" y="561"/>
                    <a:pt x="61" y="491"/>
                  </a:cubicBezTo>
                  <a:close/>
                </a:path>
              </a:pathLst>
            </a:custGeom>
            <a:solidFill>
              <a:srgbClr val="1A5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447">
              <a:extLst>
                <a:ext uri="{FF2B5EF4-FFF2-40B4-BE49-F238E27FC236}">
                  <a16:creationId xmlns:a16="http://schemas.microsoft.com/office/drawing/2014/main" id="{3B3D3556-D8F8-3F47-8792-7A88529F342C}"/>
                </a:ext>
              </a:extLst>
            </p:cNvPr>
            <p:cNvSpPr>
              <a:spLocks/>
            </p:cNvSpPr>
            <p:nvPr/>
          </p:nvSpPr>
          <p:spPr bwMode="auto">
            <a:xfrm>
              <a:off x="5992813" y="6392863"/>
              <a:ext cx="112713" cy="211138"/>
            </a:xfrm>
            <a:custGeom>
              <a:avLst/>
              <a:gdLst>
                <a:gd name="T0" fmla="*/ 4 w 505"/>
                <a:gd name="T1" fmla="*/ 909 h 945"/>
                <a:gd name="T2" fmla="*/ 25 w 505"/>
                <a:gd name="T3" fmla="*/ 793 h 945"/>
                <a:gd name="T4" fmla="*/ 80 w 505"/>
                <a:gd name="T5" fmla="*/ 622 h 945"/>
                <a:gd name="T6" fmla="*/ 374 w 505"/>
                <a:gd name="T7" fmla="*/ 99 h 945"/>
                <a:gd name="T8" fmla="*/ 495 w 505"/>
                <a:gd name="T9" fmla="*/ 0 h 945"/>
                <a:gd name="T10" fmla="*/ 481 w 505"/>
                <a:gd name="T11" fmla="*/ 28 h 945"/>
                <a:gd name="T12" fmla="*/ 292 w 505"/>
                <a:gd name="T13" fmla="*/ 389 h 945"/>
                <a:gd name="T14" fmla="*/ 128 w 505"/>
                <a:gd name="T15" fmla="*/ 759 h 945"/>
                <a:gd name="T16" fmla="*/ 54 w 505"/>
                <a:gd name="T17" fmla="*/ 866 h 945"/>
                <a:gd name="T18" fmla="*/ 4 w 505"/>
                <a:gd name="T19" fmla="*/ 909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945">
                  <a:moveTo>
                    <a:pt x="4" y="909"/>
                  </a:moveTo>
                  <a:cubicBezTo>
                    <a:pt x="9" y="945"/>
                    <a:pt x="20" y="814"/>
                    <a:pt x="25" y="793"/>
                  </a:cubicBezTo>
                  <a:cubicBezTo>
                    <a:pt x="39" y="735"/>
                    <a:pt x="60" y="677"/>
                    <a:pt x="80" y="622"/>
                  </a:cubicBezTo>
                  <a:cubicBezTo>
                    <a:pt x="147" y="436"/>
                    <a:pt x="225" y="236"/>
                    <a:pt x="374" y="99"/>
                  </a:cubicBezTo>
                  <a:cubicBezTo>
                    <a:pt x="381" y="92"/>
                    <a:pt x="492" y="0"/>
                    <a:pt x="495" y="0"/>
                  </a:cubicBezTo>
                  <a:cubicBezTo>
                    <a:pt x="505" y="1"/>
                    <a:pt x="485" y="19"/>
                    <a:pt x="481" y="28"/>
                  </a:cubicBezTo>
                  <a:cubicBezTo>
                    <a:pt x="471" y="47"/>
                    <a:pt x="321" y="328"/>
                    <a:pt x="292" y="389"/>
                  </a:cubicBezTo>
                  <a:cubicBezTo>
                    <a:pt x="233" y="512"/>
                    <a:pt x="191" y="640"/>
                    <a:pt x="128" y="759"/>
                  </a:cubicBezTo>
                  <a:cubicBezTo>
                    <a:pt x="109" y="796"/>
                    <a:pt x="87" y="840"/>
                    <a:pt x="54" y="866"/>
                  </a:cubicBezTo>
                  <a:cubicBezTo>
                    <a:pt x="31" y="885"/>
                    <a:pt x="0" y="881"/>
                    <a:pt x="4" y="909"/>
                  </a:cubicBezTo>
                  <a:close/>
                </a:path>
              </a:pathLst>
            </a:custGeom>
            <a:solidFill>
              <a:srgbClr val="358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448">
              <a:extLst>
                <a:ext uri="{FF2B5EF4-FFF2-40B4-BE49-F238E27FC236}">
                  <a16:creationId xmlns:a16="http://schemas.microsoft.com/office/drawing/2014/main" id="{3F7F7854-B65D-E647-AF85-396C6FDECD4B}"/>
                </a:ext>
              </a:extLst>
            </p:cNvPr>
            <p:cNvSpPr>
              <a:spLocks/>
            </p:cNvSpPr>
            <p:nvPr/>
          </p:nvSpPr>
          <p:spPr bwMode="auto">
            <a:xfrm>
              <a:off x="5813426" y="6608763"/>
              <a:ext cx="241300" cy="211138"/>
            </a:xfrm>
            <a:custGeom>
              <a:avLst/>
              <a:gdLst>
                <a:gd name="T0" fmla="*/ 4 w 1085"/>
                <a:gd name="T1" fmla="*/ 144 h 944"/>
                <a:gd name="T2" fmla="*/ 191 w 1085"/>
                <a:gd name="T3" fmla="*/ 913 h 944"/>
                <a:gd name="T4" fmla="*/ 230 w 1085"/>
                <a:gd name="T5" fmla="*/ 944 h 944"/>
                <a:gd name="T6" fmla="*/ 845 w 1085"/>
                <a:gd name="T7" fmla="*/ 944 h 944"/>
                <a:gd name="T8" fmla="*/ 884 w 1085"/>
                <a:gd name="T9" fmla="*/ 913 h 944"/>
                <a:gd name="T10" fmla="*/ 1079 w 1085"/>
                <a:gd name="T11" fmla="*/ 143 h 944"/>
                <a:gd name="T12" fmla="*/ 1044 w 1085"/>
                <a:gd name="T13" fmla="*/ 93 h 944"/>
                <a:gd name="T14" fmla="*/ 151 w 1085"/>
                <a:gd name="T15" fmla="*/ 1 h 944"/>
                <a:gd name="T16" fmla="*/ 119 w 1085"/>
                <a:gd name="T17" fmla="*/ 11 h 944"/>
                <a:gd name="T18" fmla="*/ 16 w 1085"/>
                <a:gd name="T19" fmla="*/ 105 h 944"/>
                <a:gd name="T20" fmla="*/ 4 w 1085"/>
                <a:gd name="T21" fmla="*/ 1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5" h="944">
                  <a:moveTo>
                    <a:pt x="4" y="144"/>
                  </a:moveTo>
                  <a:lnTo>
                    <a:pt x="191" y="913"/>
                  </a:lnTo>
                  <a:cubicBezTo>
                    <a:pt x="195" y="931"/>
                    <a:pt x="212" y="944"/>
                    <a:pt x="230" y="944"/>
                  </a:cubicBezTo>
                  <a:lnTo>
                    <a:pt x="845" y="944"/>
                  </a:lnTo>
                  <a:cubicBezTo>
                    <a:pt x="864" y="944"/>
                    <a:pt x="880" y="931"/>
                    <a:pt x="884" y="913"/>
                  </a:cubicBezTo>
                  <a:lnTo>
                    <a:pt x="1079" y="143"/>
                  </a:lnTo>
                  <a:cubicBezTo>
                    <a:pt x="1085" y="119"/>
                    <a:pt x="1069" y="95"/>
                    <a:pt x="1044" y="93"/>
                  </a:cubicBezTo>
                  <a:lnTo>
                    <a:pt x="151" y="1"/>
                  </a:lnTo>
                  <a:cubicBezTo>
                    <a:pt x="139" y="0"/>
                    <a:pt x="128" y="3"/>
                    <a:pt x="119" y="11"/>
                  </a:cubicBezTo>
                  <a:lnTo>
                    <a:pt x="16" y="105"/>
                  </a:lnTo>
                  <a:cubicBezTo>
                    <a:pt x="5" y="115"/>
                    <a:pt x="0" y="130"/>
                    <a:pt x="4" y="144"/>
                  </a:cubicBezTo>
                  <a:close/>
                </a:path>
              </a:pathLst>
            </a:custGeom>
            <a:solidFill>
              <a:srgbClr val="EAE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449">
              <a:extLst>
                <a:ext uri="{FF2B5EF4-FFF2-40B4-BE49-F238E27FC236}">
                  <a16:creationId xmlns:a16="http://schemas.microsoft.com/office/drawing/2014/main" id="{A0BD91FC-9265-6F43-BF28-2038C52FE317}"/>
                </a:ext>
              </a:extLst>
            </p:cNvPr>
            <p:cNvSpPr>
              <a:spLocks/>
            </p:cNvSpPr>
            <p:nvPr/>
          </p:nvSpPr>
          <p:spPr bwMode="auto">
            <a:xfrm>
              <a:off x="5792788" y="6562725"/>
              <a:ext cx="282575" cy="82550"/>
            </a:xfrm>
            <a:custGeom>
              <a:avLst/>
              <a:gdLst>
                <a:gd name="T0" fmla="*/ 1 w 1261"/>
                <a:gd name="T1" fmla="*/ 27 h 366"/>
                <a:gd name="T2" fmla="*/ 35 w 1261"/>
                <a:gd name="T3" fmla="*/ 344 h 366"/>
                <a:gd name="T4" fmla="*/ 60 w 1261"/>
                <a:gd name="T5" fmla="*/ 366 h 366"/>
                <a:gd name="T6" fmla="*/ 1201 w 1261"/>
                <a:gd name="T7" fmla="*/ 366 h 366"/>
                <a:gd name="T8" fmla="*/ 1225 w 1261"/>
                <a:gd name="T9" fmla="*/ 344 h 366"/>
                <a:gd name="T10" fmla="*/ 1259 w 1261"/>
                <a:gd name="T11" fmla="*/ 27 h 366"/>
                <a:gd name="T12" fmla="*/ 1235 w 1261"/>
                <a:gd name="T13" fmla="*/ 0 h 366"/>
                <a:gd name="T14" fmla="*/ 25 w 1261"/>
                <a:gd name="T15" fmla="*/ 0 h 366"/>
                <a:gd name="T16" fmla="*/ 1 w 1261"/>
                <a:gd name="T17" fmla="*/ 2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1" h="366">
                  <a:moveTo>
                    <a:pt x="1" y="27"/>
                  </a:moveTo>
                  <a:lnTo>
                    <a:pt x="35" y="344"/>
                  </a:lnTo>
                  <a:cubicBezTo>
                    <a:pt x="37" y="356"/>
                    <a:pt x="47" y="366"/>
                    <a:pt x="60" y="366"/>
                  </a:cubicBezTo>
                  <a:lnTo>
                    <a:pt x="1201" y="366"/>
                  </a:lnTo>
                  <a:cubicBezTo>
                    <a:pt x="1213" y="366"/>
                    <a:pt x="1224" y="356"/>
                    <a:pt x="1225" y="344"/>
                  </a:cubicBezTo>
                  <a:lnTo>
                    <a:pt x="1259" y="27"/>
                  </a:lnTo>
                  <a:cubicBezTo>
                    <a:pt x="1261" y="13"/>
                    <a:pt x="1249" y="0"/>
                    <a:pt x="1235" y="0"/>
                  </a:cubicBezTo>
                  <a:lnTo>
                    <a:pt x="25" y="0"/>
                  </a:lnTo>
                  <a:cubicBezTo>
                    <a:pt x="11" y="0"/>
                    <a:pt x="0" y="13"/>
                    <a:pt x="1" y="27"/>
                  </a:cubicBezTo>
                </a:path>
              </a:pathLst>
            </a:custGeom>
            <a:solidFill>
              <a:srgbClr val="F7F2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4" name="그룹 13">
            <a:extLst>
              <a:ext uri="{FF2B5EF4-FFF2-40B4-BE49-F238E27FC236}">
                <a16:creationId xmlns:a16="http://schemas.microsoft.com/office/drawing/2014/main" id="{89FA9A3D-4650-8547-9C1C-ECAE78D039DC}"/>
              </a:ext>
            </a:extLst>
          </p:cNvPr>
          <p:cNvGrpSpPr/>
          <p:nvPr userDrawn="1"/>
        </p:nvGrpSpPr>
        <p:grpSpPr>
          <a:xfrm>
            <a:off x="8632826" y="630237"/>
            <a:ext cx="1173163" cy="1173163"/>
            <a:chOff x="8496300" y="157163"/>
            <a:chExt cx="800100" cy="800100"/>
          </a:xfrm>
        </p:grpSpPr>
        <p:sp>
          <p:nvSpPr>
            <p:cNvPr id="15" name="Oval 23">
              <a:extLst>
                <a:ext uri="{FF2B5EF4-FFF2-40B4-BE49-F238E27FC236}">
                  <a16:creationId xmlns:a16="http://schemas.microsoft.com/office/drawing/2014/main" id="{262CB536-1D04-3D4D-B7AE-C9C14EE3DB72}"/>
                </a:ext>
              </a:extLst>
            </p:cNvPr>
            <p:cNvSpPr>
              <a:spLocks noChangeArrowheads="1"/>
            </p:cNvSpPr>
            <p:nvPr/>
          </p:nvSpPr>
          <p:spPr bwMode="auto">
            <a:xfrm>
              <a:off x="8496300" y="157163"/>
              <a:ext cx="800100" cy="800100"/>
            </a:xfrm>
            <a:prstGeom prst="ellipse">
              <a:avLst/>
            </a:prstGeom>
            <a:solidFill>
              <a:srgbClr val="9E8B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 name="Oval 24">
              <a:extLst>
                <a:ext uri="{FF2B5EF4-FFF2-40B4-BE49-F238E27FC236}">
                  <a16:creationId xmlns:a16="http://schemas.microsoft.com/office/drawing/2014/main" id="{708786E3-6D24-FB4A-A8B2-E0FFF8693985}"/>
                </a:ext>
              </a:extLst>
            </p:cNvPr>
            <p:cNvSpPr>
              <a:spLocks noChangeArrowheads="1"/>
            </p:cNvSpPr>
            <p:nvPr/>
          </p:nvSpPr>
          <p:spPr bwMode="auto">
            <a:xfrm>
              <a:off x="8558213" y="219075"/>
              <a:ext cx="676275" cy="676275"/>
            </a:xfrm>
            <a:prstGeom prst="ellipse">
              <a:avLst/>
            </a:prstGeom>
            <a:solidFill>
              <a:srgbClr val="FFFA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25">
              <a:extLst>
                <a:ext uri="{FF2B5EF4-FFF2-40B4-BE49-F238E27FC236}">
                  <a16:creationId xmlns:a16="http://schemas.microsoft.com/office/drawing/2014/main" id="{34DFE424-1BE9-5D4B-872D-8B3E402DBC1B}"/>
                </a:ext>
              </a:extLst>
            </p:cNvPr>
            <p:cNvSpPr>
              <a:spLocks noEditPoints="1"/>
            </p:cNvSpPr>
            <p:nvPr/>
          </p:nvSpPr>
          <p:spPr bwMode="auto">
            <a:xfrm>
              <a:off x="8516938" y="174625"/>
              <a:ext cx="758825" cy="762000"/>
            </a:xfrm>
            <a:custGeom>
              <a:avLst/>
              <a:gdLst>
                <a:gd name="T0" fmla="*/ 128 w 256"/>
                <a:gd name="T1" fmla="*/ 257 h 257"/>
                <a:gd name="T2" fmla="*/ 0 w 256"/>
                <a:gd name="T3" fmla="*/ 129 h 257"/>
                <a:gd name="T4" fmla="*/ 128 w 256"/>
                <a:gd name="T5" fmla="*/ 0 h 257"/>
                <a:gd name="T6" fmla="*/ 256 w 256"/>
                <a:gd name="T7" fmla="*/ 129 h 257"/>
                <a:gd name="T8" fmla="*/ 128 w 256"/>
                <a:gd name="T9" fmla="*/ 257 h 257"/>
                <a:gd name="T10" fmla="*/ 128 w 256"/>
                <a:gd name="T11" fmla="*/ 7 h 257"/>
                <a:gd name="T12" fmla="*/ 6 w 256"/>
                <a:gd name="T13" fmla="*/ 129 h 257"/>
                <a:gd name="T14" fmla="*/ 128 w 256"/>
                <a:gd name="T15" fmla="*/ 251 h 257"/>
                <a:gd name="T16" fmla="*/ 250 w 256"/>
                <a:gd name="T17" fmla="*/ 129 h 257"/>
                <a:gd name="T18" fmla="*/ 128 w 256"/>
                <a:gd name="T19" fmla="*/ 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7">
                  <a:moveTo>
                    <a:pt x="128" y="257"/>
                  </a:moveTo>
                  <a:cubicBezTo>
                    <a:pt x="57" y="257"/>
                    <a:pt x="0" y="200"/>
                    <a:pt x="0" y="129"/>
                  </a:cubicBezTo>
                  <a:cubicBezTo>
                    <a:pt x="0" y="58"/>
                    <a:pt x="57" y="0"/>
                    <a:pt x="128" y="0"/>
                  </a:cubicBezTo>
                  <a:cubicBezTo>
                    <a:pt x="199" y="0"/>
                    <a:pt x="256" y="58"/>
                    <a:pt x="256" y="129"/>
                  </a:cubicBezTo>
                  <a:cubicBezTo>
                    <a:pt x="256" y="200"/>
                    <a:pt x="199" y="257"/>
                    <a:pt x="128" y="257"/>
                  </a:cubicBezTo>
                  <a:close/>
                  <a:moveTo>
                    <a:pt x="128" y="7"/>
                  </a:moveTo>
                  <a:cubicBezTo>
                    <a:pt x="61" y="7"/>
                    <a:pt x="6" y="61"/>
                    <a:pt x="6" y="129"/>
                  </a:cubicBezTo>
                  <a:cubicBezTo>
                    <a:pt x="6" y="196"/>
                    <a:pt x="61" y="251"/>
                    <a:pt x="128" y="251"/>
                  </a:cubicBezTo>
                  <a:cubicBezTo>
                    <a:pt x="195" y="251"/>
                    <a:pt x="250" y="196"/>
                    <a:pt x="250" y="129"/>
                  </a:cubicBezTo>
                  <a:cubicBezTo>
                    <a:pt x="250" y="61"/>
                    <a:pt x="195" y="7"/>
                    <a:pt x="128" y="7"/>
                  </a:cubicBezTo>
                  <a:close/>
                </a:path>
              </a:pathLst>
            </a:custGeom>
            <a:solidFill>
              <a:srgbClr val="92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26">
              <a:extLst>
                <a:ext uri="{FF2B5EF4-FFF2-40B4-BE49-F238E27FC236}">
                  <a16:creationId xmlns:a16="http://schemas.microsoft.com/office/drawing/2014/main" id="{C2B62697-15A4-EE40-820D-1D3D225AEA30}"/>
                </a:ext>
              </a:extLst>
            </p:cNvPr>
            <p:cNvSpPr>
              <a:spLocks/>
            </p:cNvSpPr>
            <p:nvPr/>
          </p:nvSpPr>
          <p:spPr bwMode="auto">
            <a:xfrm>
              <a:off x="8886825" y="239713"/>
              <a:ext cx="17463" cy="106363"/>
            </a:xfrm>
            <a:custGeom>
              <a:avLst/>
              <a:gdLst>
                <a:gd name="T0" fmla="*/ 3 w 6"/>
                <a:gd name="T1" fmla="*/ 36 h 36"/>
                <a:gd name="T2" fmla="*/ 0 w 6"/>
                <a:gd name="T3" fmla="*/ 33 h 36"/>
                <a:gd name="T4" fmla="*/ 0 w 6"/>
                <a:gd name="T5" fmla="*/ 3 h 36"/>
                <a:gd name="T6" fmla="*/ 3 w 6"/>
                <a:gd name="T7" fmla="*/ 0 h 36"/>
                <a:gd name="T8" fmla="*/ 6 w 6"/>
                <a:gd name="T9" fmla="*/ 3 h 36"/>
                <a:gd name="T10" fmla="*/ 6 w 6"/>
                <a:gd name="T11" fmla="*/ 33 h 36"/>
                <a:gd name="T12" fmla="*/ 3 w 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 h="36">
                  <a:moveTo>
                    <a:pt x="3" y="36"/>
                  </a:moveTo>
                  <a:cubicBezTo>
                    <a:pt x="1" y="36"/>
                    <a:pt x="0" y="35"/>
                    <a:pt x="0" y="33"/>
                  </a:cubicBezTo>
                  <a:lnTo>
                    <a:pt x="0" y="3"/>
                  </a:lnTo>
                  <a:cubicBezTo>
                    <a:pt x="0" y="1"/>
                    <a:pt x="1" y="0"/>
                    <a:pt x="3" y="0"/>
                  </a:cubicBezTo>
                  <a:cubicBezTo>
                    <a:pt x="5" y="0"/>
                    <a:pt x="6" y="1"/>
                    <a:pt x="6" y="3"/>
                  </a:cubicBezTo>
                  <a:lnTo>
                    <a:pt x="6" y="33"/>
                  </a:lnTo>
                  <a:cubicBezTo>
                    <a:pt x="6" y="35"/>
                    <a:pt x="5" y="36"/>
                    <a:pt x="3" y="36"/>
                  </a:cubicBezTo>
                  <a:close/>
                </a:path>
              </a:pathLst>
            </a:custGeom>
            <a:solidFill>
              <a:srgbClr val="3D3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27">
              <a:extLst>
                <a:ext uri="{FF2B5EF4-FFF2-40B4-BE49-F238E27FC236}">
                  <a16:creationId xmlns:a16="http://schemas.microsoft.com/office/drawing/2014/main" id="{3E297999-442A-054A-9369-C9A875A78241}"/>
                </a:ext>
              </a:extLst>
            </p:cNvPr>
            <p:cNvSpPr>
              <a:spLocks/>
            </p:cNvSpPr>
            <p:nvPr/>
          </p:nvSpPr>
          <p:spPr bwMode="auto">
            <a:xfrm>
              <a:off x="8886825" y="765175"/>
              <a:ext cx="17463" cy="109538"/>
            </a:xfrm>
            <a:custGeom>
              <a:avLst/>
              <a:gdLst>
                <a:gd name="T0" fmla="*/ 3 w 6"/>
                <a:gd name="T1" fmla="*/ 37 h 37"/>
                <a:gd name="T2" fmla="*/ 0 w 6"/>
                <a:gd name="T3" fmla="*/ 34 h 37"/>
                <a:gd name="T4" fmla="*/ 0 w 6"/>
                <a:gd name="T5" fmla="*/ 3 h 37"/>
                <a:gd name="T6" fmla="*/ 3 w 6"/>
                <a:gd name="T7" fmla="*/ 0 h 37"/>
                <a:gd name="T8" fmla="*/ 6 w 6"/>
                <a:gd name="T9" fmla="*/ 3 h 37"/>
                <a:gd name="T10" fmla="*/ 6 w 6"/>
                <a:gd name="T11" fmla="*/ 34 h 37"/>
                <a:gd name="T12" fmla="*/ 3 w 6"/>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6" h="37">
                  <a:moveTo>
                    <a:pt x="3" y="37"/>
                  </a:moveTo>
                  <a:cubicBezTo>
                    <a:pt x="1" y="37"/>
                    <a:pt x="0" y="35"/>
                    <a:pt x="0" y="34"/>
                  </a:cubicBezTo>
                  <a:lnTo>
                    <a:pt x="0" y="3"/>
                  </a:lnTo>
                  <a:cubicBezTo>
                    <a:pt x="0" y="2"/>
                    <a:pt x="1" y="0"/>
                    <a:pt x="3" y="0"/>
                  </a:cubicBezTo>
                  <a:cubicBezTo>
                    <a:pt x="5" y="0"/>
                    <a:pt x="6" y="2"/>
                    <a:pt x="6" y="3"/>
                  </a:cubicBezTo>
                  <a:lnTo>
                    <a:pt x="6" y="34"/>
                  </a:lnTo>
                  <a:cubicBezTo>
                    <a:pt x="6" y="35"/>
                    <a:pt x="5" y="37"/>
                    <a:pt x="3" y="37"/>
                  </a:cubicBezTo>
                  <a:close/>
                </a:path>
              </a:pathLst>
            </a:custGeom>
            <a:solidFill>
              <a:srgbClr val="3D3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Freeform 28">
              <a:extLst>
                <a:ext uri="{FF2B5EF4-FFF2-40B4-BE49-F238E27FC236}">
                  <a16:creationId xmlns:a16="http://schemas.microsoft.com/office/drawing/2014/main" id="{2EF1F3FE-0219-2342-884B-D3E643AC1ED4}"/>
                </a:ext>
              </a:extLst>
            </p:cNvPr>
            <p:cNvSpPr>
              <a:spLocks/>
            </p:cNvSpPr>
            <p:nvPr/>
          </p:nvSpPr>
          <p:spPr bwMode="auto">
            <a:xfrm>
              <a:off x="9105900" y="547688"/>
              <a:ext cx="106363" cy="19050"/>
            </a:xfrm>
            <a:custGeom>
              <a:avLst/>
              <a:gdLst>
                <a:gd name="T0" fmla="*/ 33 w 36"/>
                <a:gd name="T1" fmla="*/ 6 h 6"/>
                <a:gd name="T2" fmla="*/ 2 w 36"/>
                <a:gd name="T3" fmla="*/ 6 h 6"/>
                <a:gd name="T4" fmla="*/ 0 w 36"/>
                <a:gd name="T5" fmla="*/ 3 h 6"/>
                <a:gd name="T6" fmla="*/ 2 w 36"/>
                <a:gd name="T7" fmla="*/ 0 h 6"/>
                <a:gd name="T8" fmla="*/ 33 w 36"/>
                <a:gd name="T9" fmla="*/ 0 h 6"/>
                <a:gd name="T10" fmla="*/ 36 w 36"/>
                <a:gd name="T11" fmla="*/ 3 h 6"/>
                <a:gd name="T12" fmla="*/ 33 w 3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6" h="6">
                  <a:moveTo>
                    <a:pt x="33" y="6"/>
                  </a:moveTo>
                  <a:lnTo>
                    <a:pt x="2" y="6"/>
                  </a:lnTo>
                  <a:cubicBezTo>
                    <a:pt x="1" y="6"/>
                    <a:pt x="0" y="4"/>
                    <a:pt x="0" y="3"/>
                  </a:cubicBezTo>
                  <a:cubicBezTo>
                    <a:pt x="0" y="1"/>
                    <a:pt x="1" y="0"/>
                    <a:pt x="2" y="0"/>
                  </a:cubicBezTo>
                  <a:lnTo>
                    <a:pt x="33" y="0"/>
                  </a:lnTo>
                  <a:cubicBezTo>
                    <a:pt x="35" y="0"/>
                    <a:pt x="36" y="1"/>
                    <a:pt x="36" y="3"/>
                  </a:cubicBezTo>
                  <a:cubicBezTo>
                    <a:pt x="36" y="4"/>
                    <a:pt x="35" y="6"/>
                    <a:pt x="33" y="6"/>
                  </a:cubicBezTo>
                  <a:close/>
                </a:path>
              </a:pathLst>
            </a:custGeom>
            <a:solidFill>
              <a:srgbClr val="3D3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Freeform 29">
              <a:extLst>
                <a:ext uri="{FF2B5EF4-FFF2-40B4-BE49-F238E27FC236}">
                  <a16:creationId xmlns:a16="http://schemas.microsoft.com/office/drawing/2014/main" id="{0916387B-970E-CF4E-85FB-2EEEE4379AD1}"/>
                </a:ext>
              </a:extLst>
            </p:cNvPr>
            <p:cNvSpPr>
              <a:spLocks/>
            </p:cNvSpPr>
            <p:nvPr/>
          </p:nvSpPr>
          <p:spPr bwMode="auto">
            <a:xfrm>
              <a:off x="8578850" y="547688"/>
              <a:ext cx="106363" cy="19050"/>
            </a:xfrm>
            <a:custGeom>
              <a:avLst/>
              <a:gdLst>
                <a:gd name="T0" fmla="*/ 33 w 36"/>
                <a:gd name="T1" fmla="*/ 6 h 6"/>
                <a:gd name="T2" fmla="*/ 3 w 36"/>
                <a:gd name="T3" fmla="*/ 6 h 6"/>
                <a:gd name="T4" fmla="*/ 0 w 36"/>
                <a:gd name="T5" fmla="*/ 3 h 6"/>
                <a:gd name="T6" fmla="*/ 3 w 36"/>
                <a:gd name="T7" fmla="*/ 0 h 6"/>
                <a:gd name="T8" fmla="*/ 33 w 36"/>
                <a:gd name="T9" fmla="*/ 0 h 6"/>
                <a:gd name="T10" fmla="*/ 36 w 36"/>
                <a:gd name="T11" fmla="*/ 3 h 6"/>
                <a:gd name="T12" fmla="*/ 33 w 3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6" h="6">
                  <a:moveTo>
                    <a:pt x="33" y="6"/>
                  </a:moveTo>
                  <a:lnTo>
                    <a:pt x="3" y="6"/>
                  </a:lnTo>
                  <a:cubicBezTo>
                    <a:pt x="1" y="6"/>
                    <a:pt x="0" y="4"/>
                    <a:pt x="0" y="3"/>
                  </a:cubicBezTo>
                  <a:cubicBezTo>
                    <a:pt x="0" y="1"/>
                    <a:pt x="1" y="0"/>
                    <a:pt x="3" y="0"/>
                  </a:cubicBezTo>
                  <a:lnTo>
                    <a:pt x="33" y="0"/>
                  </a:lnTo>
                  <a:cubicBezTo>
                    <a:pt x="35" y="0"/>
                    <a:pt x="36" y="1"/>
                    <a:pt x="36" y="3"/>
                  </a:cubicBezTo>
                  <a:cubicBezTo>
                    <a:pt x="36" y="4"/>
                    <a:pt x="35" y="6"/>
                    <a:pt x="33" y="6"/>
                  </a:cubicBezTo>
                  <a:close/>
                </a:path>
              </a:pathLst>
            </a:custGeom>
            <a:solidFill>
              <a:srgbClr val="3D3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 name="Oval 30">
              <a:extLst>
                <a:ext uri="{FF2B5EF4-FFF2-40B4-BE49-F238E27FC236}">
                  <a16:creationId xmlns:a16="http://schemas.microsoft.com/office/drawing/2014/main" id="{44AD0C37-2A82-4144-8194-2301157374A5}"/>
                </a:ext>
              </a:extLst>
            </p:cNvPr>
            <p:cNvSpPr>
              <a:spLocks noChangeArrowheads="1"/>
            </p:cNvSpPr>
            <p:nvPr/>
          </p:nvSpPr>
          <p:spPr bwMode="auto">
            <a:xfrm>
              <a:off x="8878888" y="539750"/>
              <a:ext cx="34925" cy="34925"/>
            </a:xfrm>
            <a:prstGeom prst="ellipse">
              <a:avLst/>
            </a:prstGeom>
            <a:solidFill>
              <a:srgbClr val="3D3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Freeform 31">
              <a:extLst>
                <a:ext uri="{FF2B5EF4-FFF2-40B4-BE49-F238E27FC236}">
                  <a16:creationId xmlns:a16="http://schemas.microsoft.com/office/drawing/2014/main" id="{9BB1F16B-29C7-2840-8138-A461DC078CBF}"/>
                </a:ext>
              </a:extLst>
            </p:cNvPr>
            <p:cNvSpPr>
              <a:spLocks/>
            </p:cNvSpPr>
            <p:nvPr/>
          </p:nvSpPr>
          <p:spPr bwMode="auto">
            <a:xfrm>
              <a:off x="8893175" y="441325"/>
              <a:ext cx="6350" cy="112713"/>
            </a:xfrm>
            <a:custGeom>
              <a:avLst/>
              <a:gdLst>
                <a:gd name="T0" fmla="*/ 2 w 4"/>
                <a:gd name="T1" fmla="*/ 71 h 71"/>
                <a:gd name="T2" fmla="*/ 0 w 4"/>
                <a:gd name="T3" fmla="*/ 67 h 71"/>
                <a:gd name="T4" fmla="*/ 0 w 4"/>
                <a:gd name="T5" fmla="*/ 2 h 71"/>
                <a:gd name="T6" fmla="*/ 2 w 4"/>
                <a:gd name="T7" fmla="*/ 0 h 71"/>
                <a:gd name="T8" fmla="*/ 4 w 4"/>
                <a:gd name="T9" fmla="*/ 2 h 71"/>
                <a:gd name="T10" fmla="*/ 4 w 4"/>
                <a:gd name="T11" fmla="*/ 67 h 71"/>
                <a:gd name="T12" fmla="*/ 2 w 4"/>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4" h="71">
                  <a:moveTo>
                    <a:pt x="2" y="71"/>
                  </a:moveTo>
                  <a:lnTo>
                    <a:pt x="0" y="67"/>
                  </a:lnTo>
                  <a:lnTo>
                    <a:pt x="0" y="2"/>
                  </a:lnTo>
                  <a:lnTo>
                    <a:pt x="2" y="0"/>
                  </a:lnTo>
                  <a:lnTo>
                    <a:pt x="4" y="2"/>
                  </a:lnTo>
                  <a:lnTo>
                    <a:pt x="4" y="67"/>
                  </a:lnTo>
                  <a:lnTo>
                    <a:pt x="2" y="71"/>
                  </a:lnTo>
                  <a:close/>
                </a:path>
              </a:pathLst>
            </a:custGeom>
            <a:solidFill>
              <a:srgbClr val="3D3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Freeform 32">
              <a:extLst>
                <a:ext uri="{FF2B5EF4-FFF2-40B4-BE49-F238E27FC236}">
                  <a16:creationId xmlns:a16="http://schemas.microsoft.com/office/drawing/2014/main" id="{6A440750-8759-D749-9D60-8AD7EFD452CE}"/>
                </a:ext>
              </a:extLst>
            </p:cNvPr>
            <p:cNvSpPr>
              <a:spLocks/>
            </p:cNvSpPr>
            <p:nvPr/>
          </p:nvSpPr>
          <p:spPr bwMode="auto">
            <a:xfrm>
              <a:off x="8893175" y="554038"/>
              <a:ext cx="144463" cy="144463"/>
            </a:xfrm>
            <a:custGeom>
              <a:avLst/>
              <a:gdLst>
                <a:gd name="T0" fmla="*/ 89 w 91"/>
                <a:gd name="T1" fmla="*/ 91 h 91"/>
                <a:gd name="T2" fmla="*/ 88 w 91"/>
                <a:gd name="T3" fmla="*/ 91 h 91"/>
                <a:gd name="T4" fmla="*/ 0 w 91"/>
                <a:gd name="T5" fmla="*/ 4 h 91"/>
                <a:gd name="T6" fmla="*/ 0 w 91"/>
                <a:gd name="T7" fmla="*/ 0 h 91"/>
                <a:gd name="T8" fmla="*/ 4 w 91"/>
                <a:gd name="T9" fmla="*/ 0 h 91"/>
                <a:gd name="T10" fmla="*/ 91 w 91"/>
                <a:gd name="T11" fmla="*/ 88 h 91"/>
                <a:gd name="T12" fmla="*/ 91 w 91"/>
                <a:gd name="T13" fmla="*/ 91 h 91"/>
                <a:gd name="T14" fmla="*/ 89 w 91"/>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1">
                  <a:moveTo>
                    <a:pt x="89" y="91"/>
                  </a:moveTo>
                  <a:lnTo>
                    <a:pt x="88" y="91"/>
                  </a:lnTo>
                  <a:lnTo>
                    <a:pt x="0" y="4"/>
                  </a:lnTo>
                  <a:lnTo>
                    <a:pt x="0" y="0"/>
                  </a:lnTo>
                  <a:lnTo>
                    <a:pt x="4" y="0"/>
                  </a:lnTo>
                  <a:lnTo>
                    <a:pt x="91" y="88"/>
                  </a:lnTo>
                  <a:lnTo>
                    <a:pt x="91" y="91"/>
                  </a:lnTo>
                  <a:lnTo>
                    <a:pt x="89" y="91"/>
                  </a:lnTo>
                  <a:close/>
                </a:path>
              </a:pathLst>
            </a:custGeom>
            <a:solidFill>
              <a:srgbClr val="3D3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2" name="Freeform 41">
            <a:extLst>
              <a:ext uri="{FF2B5EF4-FFF2-40B4-BE49-F238E27FC236}">
                <a16:creationId xmlns:a16="http://schemas.microsoft.com/office/drawing/2014/main" id="{7E9B6846-3A8C-2A42-9F21-CBDDC53CA446}"/>
              </a:ext>
            </a:extLst>
          </p:cNvPr>
          <p:cNvSpPr>
            <a:spLocks/>
          </p:cNvSpPr>
          <p:nvPr userDrawn="1"/>
        </p:nvSpPr>
        <p:spPr bwMode="auto">
          <a:xfrm flipH="1">
            <a:off x="1" y="0"/>
            <a:ext cx="3302000" cy="6858000"/>
          </a:xfrm>
          <a:custGeom>
            <a:avLst/>
            <a:gdLst>
              <a:gd name="T0" fmla="*/ 513 w 513"/>
              <a:gd name="T1" fmla="*/ 1140 h 1997"/>
              <a:gd name="T2" fmla="*/ 513 w 513"/>
              <a:gd name="T3" fmla="*/ 1 h 1997"/>
              <a:gd name="T4" fmla="*/ 423 w 513"/>
              <a:gd name="T5" fmla="*/ 1 h 1997"/>
              <a:gd name="T6" fmla="*/ 405 w 513"/>
              <a:gd name="T7" fmla="*/ 1 h 1997"/>
              <a:gd name="T8" fmla="*/ 0 w 513"/>
              <a:gd name="T9" fmla="*/ 0 h 1997"/>
              <a:gd name="T10" fmla="*/ 454 w 513"/>
              <a:gd name="T11" fmla="*/ 1055 h 1997"/>
              <a:gd name="T12" fmla="*/ 454 w 513"/>
              <a:gd name="T13" fmla="*/ 1055 h 1997"/>
              <a:gd name="T14" fmla="*/ 454 w 513"/>
              <a:gd name="T15" fmla="*/ 1055 h 1997"/>
              <a:gd name="T16" fmla="*/ 302 w 513"/>
              <a:gd name="T17" fmla="*/ 1944 h 1997"/>
              <a:gd name="T18" fmla="*/ 378 w 513"/>
              <a:gd name="T19" fmla="*/ 1926 h 1997"/>
              <a:gd name="T20" fmla="*/ 454 w 513"/>
              <a:gd name="T21" fmla="*/ 1958 h 1997"/>
              <a:gd name="T22" fmla="*/ 513 w 513"/>
              <a:gd name="T23" fmla="*/ 1958 h 1997"/>
              <a:gd name="T24" fmla="*/ 513 w 513"/>
              <a:gd name="T25" fmla="*/ 1140 h 1997"/>
              <a:gd name="T26" fmla="*/ 513 w 513"/>
              <a:gd name="T27" fmla="*/ 114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997">
                <a:moveTo>
                  <a:pt x="513" y="1140"/>
                </a:moveTo>
                <a:lnTo>
                  <a:pt x="513" y="1"/>
                </a:lnTo>
                <a:lnTo>
                  <a:pt x="423" y="1"/>
                </a:lnTo>
                <a:lnTo>
                  <a:pt x="405" y="1"/>
                </a:lnTo>
                <a:lnTo>
                  <a:pt x="0" y="0"/>
                </a:lnTo>
                <a:cubicBezTo>
                  <a:pt x="0" y="0"/>
                  <a:pt x="80" y="505"/>
                  <a:pt x="454" y="1055"/>
                </a:cubicBezTo>
                <a:lnTo>
                  <a:pt x="454" y="1055"/>
                </a:lnTo>
                <a:lnTo>
                  <a:pt x="454" y="1055"/>
                </a:lnTo>
                <a:lnTo>
                  <a:pt x="302" y="1944"/>
                </a:lnTo>
                <a:cubicBezTo>
                  <a:pt x="302" y="1944"/>
                  <a:pt x="342" y="1897"/>
                  <a:pt x="378" y="1926"/>
                </a:cubicBezTo>
                <a:cubicBezTo>
                  <a:pt x="414" y="1954"/>
                  <a:pt x="428" y="1997"/>
                  <a:pt x="454" y="1958"/>
                </a:cubicBezTo>
                <a:cubicBezTo>
                  <a:pt x="479" y="1919"/>
                  <a:pt x="513" y="1949"/>
                  <a:pt x="513" y="1958"/>
                </a:cubicBezTo>
                <a:lnTo>
                  <a:pt x="513" y="1140"/>
                </a:lnTo>
                <a:lnTo>
                  <a:pt x="513" y="1140"/>
                </a:lnTo>
                <a:close/>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R" altLang="en-US"/>
          </a:p>
        </p:txBody>
      </p:sp>
      <p:sp>
        <p:nvSpPr>
          <p:cNvPr id="6" name="TextBox 5">
            <a:extLst>
              <a:ext uri="{FF2B5EF4-FFF2-40B4-BE49-F238E27FC236}">
                <a16:creationId xmlns:a16="http://schemas.microsoft.com/office/drawing/2014/main" id="{D851EF88-4098-C640-A55F-A2177603F8DC}"/>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7" name="그룹 6">
            <a:extLst>
              <a:ext uri="{FF2B5EF4-FFF2-40B4-BE49-F238E27FC236}">
                <a16:creationId xmlns:a16="http://schemas.microsoft.com/office/drawing/2014/main" id="{2D5BB975-66A2-704B-A3FC-B668FFA65FEB}"/>
              </a:ext>
            </a:extLst>
          </p:cNvPr>
          <p:cNvGrpSpPr/>
          <p:nvPr userDrawn="1"/>
        </p:nvGrpSpPr>
        <p:grpSpPr>
          <a:xfrm>
            <a:off x="158095" y="274555"/>
            <a:ext cx="248306" cy="156370"/>
            <a:chOff x="1241425" y="0"/>
            <a:chExt cx="501651" cy="315913"/>
          </a:xfrm>
          <a:solidFill>
            <a:schemeClr val="accent1">
              <a:lumMod val="50000"/>
            </a:schemeClr>
          </a:solidFill>
        </p:grpSpPr>
        <p:sp>
          <p:nvSpPr>
            <p:cNvPr id="8" name="Freeform 732">
              <a:extLst>
                <a:ext uri="{FF2B5EF4-FFF2-40B4-BE49-F238E27FC236}">
                  <a16:creationId xmlns:a16="http://schemas.microsoft.com/office/drawing/2014/main" id="{9880D5A9-84EF-7246-A61D-B176FDFEFC74}"/>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 name="Freeform 733">
              <a:extLst>
                <a:ext uri="{FF2B5EF4-FFF2-40B4-BE49-F238E27FC236}">
                  <a16:creationId xmlns:a16="http://schemas.microsoft.com/office/drawing/2014/main" id="{84808C2B-3C5E-0C45-BF91-F4BBCFF9DD8A}"/>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0" name="Freeform 41">
            <a:extLst>
              <a:ext uri="{FF2B5EF4-FFF2-40B4-BE49-F238E27FC236}">
                <a16:creationId xmlns:a16="http://schemas.microsoft.com/office/drawing/2014/main" id="{CB8798A2-591B-2144-898F-307DA0B82B1D}"/>
              </a:ext>
            </a:extLst>
          </p:cNvPr>
          <p:cNvSpPr>
            <a:spLocks/>
          </p:cNvSpPr>
          <p:nvPr userDrawn="1"/>
        </p:nvSpPr>
        <p:spPr bwMode="auto">
          <a:xfrm>
            <a:off x="8890000" y="0"/>
            <a:ext cx="3302000" cy="6858000"/>
          </a:xfrm>
          <a:custGeom>
            <a:avLst/>
            <a:gdLst>
              <a:gd name="T0" fmla="*/ 513 w 513"/>
              <a:gd name="T1" fmla="*/ 1140 h 1997"/>
              <a:gd name="T2" fmla="*/ 513 w 513"/>
              <a:gd name="T3" fmla="*/ 1 h 1997"/>
              <a:gd name="T4" fmla="*/ 423 w 513"/>
              <a:gd name="T5" fmla="*/ 1 h 1997"/>
              <a:gd name="T6" fmla="*/ 405 w 513"/>
              <a:gd name="T7" fmla="*/ 1 h 1997"/>
              <a:gd name="T8" fmla="*/ 0 w 513"/>
              <a:gd name="T9" fmla="*/ 0 h 1997"/>
              <a:gd name="T10" fmla="*/ 454 w 513"/>
              <a:gd name="T11" fmla="*/ 1055 h 1997"/>
              <a:gd name="T12" fmla="*/ 454 w 513"/>
              <a:gd name="T13" fmla="*/ 1055 h 1997"/>
              <a:gd name="T14" fmla="*/ 454 w 513"/>
              <a:gd name="T15" fmla="*/ 1055 h 1997"/>
              <a:gd name="T16" fmla="*/ 302 w 513"/>
              <a:gd name="T17" fmla="*/ 1944 h 1997"/>
              <a:gd name="T18" fmla="*/ 378 w 513"/>
              <a:gd name="T19" fmla="*/ 1926 h 1997"/>
              <a:gd name="T20" fmla="*/ 454 w 513"/>
              <a:gd name="T21" fmla="*/ 1958 h 1997"/>
              <a:gd name="T22" fmla="*/ 513 w 513"/>
              <a:gd name="T23" fmla="*/ 1958 h 1997"/>
              <a:gd name="T24" fmla="*/ 513 w 513"/>
              <a:gd name="T25" fmla="*/ 1140 h 1997"/>
              <a:gd name="T26" fmla="*/ 513 w 513"/>
              <a:gd name="T27" fmla="*/ 114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1997">
                <a:moveTo>
                  <a:pt x="513" y="1140"/>
                </a:moveTo>
                <a:lnTo>
                  <a:pt x="513" y="1"/>
                </a:lnTo>
                <a:lnTo>
                  <a:pt x="423" y="1"/>
                </a:lnTo>
                <a:lnTo>
                  <a:pt x="405" y="1"/>
                </a:lnTo>
                <a:lnTo>
                  <a:pt x="0" y="0"/>
                </a:lnTo>
                <a:cubicBezTo>
                  <a:pt x="0" y="0"/>
                  <a:pt x="80" y="505"/>
                  <a:pt x="454" y="1055"/>
                </a:cubicBezTo>
                <a:lnTo>
                  <a:pt x="454" y="1055"/>
                </a:lnTo>
                <a:lnTo>
                  <a:pt x="454" y="1055"/>
                </a:lnTo>
                <a:lnTo>
                  <a:pt x="302" y="1944"/>
                </a:lnTo>
                <a:cubicBezTo>
                  <a:pt x="302" y="1944"/>
                  <a:pt x="342" y="1897"/>
                  <a:pt x="378" y="1926"/>
                </a:cubicBezTo>
                <a:cubicBezTo>
                  <a:pt x="414" y="1954"/>
                  <a:pt x="428" y="1997"/>
                  <a:pt x="454" y="1958"/>
                </a:cubicBezTo>
                <a:cubicBezTo>
                  <a:pt x="479" y="1919"/>
                  <a:pt x="513" y="1949"/>
                  <a:pt x="513" y="1958"/>
                </a:cubicBezTo>
                <a:lnTo>
                  <a:pt x="513" y="1140"/>
                </a:lnTo>
                <a:lnTo>
                  <a:pt x="513" y="1140"/>
                </a:lnTo>
                <a:close/>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R" altLang="en-US"/>
          </a:p>
        </p:txBody>
      </p:sp>
    </p:spTree>
    <p:extLst>
      <p:ext uri="{BB962C8B-B14F-4D97-AF65-F5344CB8AC3E}">
        <p14:creationId xmlns:p14="http://schemas.microsoft.com/office/powerpoint/2010/main" val="27689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sp>
        <p:nvSpPr>
          <p:cNvPr id="2" name="Freeform 21">
            <a:extLst>
              <a:ext uri="{FF2B5EF4-FFF2-40B4-BE49-F238E27FC236}">
                <a16:creationId xmlns:a16="http://schemas.microsoft.com/office/drawing/2014/main" id="{446DCE0A-A91D-0F4D-9B97-01220ACE6036}"/>
              </a:ext>
            </a:extLst>
          </p:cNvPr>
          <p:cNvSpPr>
            <a:spLocks/>
          </p:cNvSpPr>
          <p:nvPr userDrawn="1"/>
        </p:nvSpPr>
        <p:spPr bwMode="auto">
          <a:xfrm>
            <a:off x="763588" y="1056993"/>
            <a:ext cx="5180012" cy="4744014"/>
          </a:xfrm>
          <a:custGeom>
            <a:avLst/>
            <a:gdLst>
              <a:gd name="T0" fmla="*/ 683 w 3296"/>
              <a:gd name="T1" fmla="*/ 214 h 3017"/>
              <a:gd name="T2" fmla="*/ 2636 w 3296"/>
              <a:gd name="T3" fmla="*/ 612 h 3017"/>
              <a:gd name="T4" fmla="*/ 2644 w 3296"/>
              <a:gd name="T5" fmla="*/ 2338 h 3017"/>
              <a:gd name="T6" fmla="*/ 928 w 3296"/>
              <a:gd name="T7" fmla="*/ 2773 h 3017"/>
              <a:gd name="T8" fmla="*/ 197 w 3296"/>
              <a:gd name="T9" fmla="*/ 1399 h 3017"/>
              <a:gd name="T10" fmla="*/ 683 w 3296"/>
              <a:gd name="T11" fmla="*/ 214 h 3017"/>
            </a:gdLst>
            <a:ahLst/>
            <a:cxnLst>
              <a:cxn ang="0">
                <a:pos x="T0" y="T1"/>
              </a:cxn>
              <a:cxn ang="0">
                <a:pos x="T2" y="T3"/>
              </a:cxn>
              <a:cxn ang="0">
                <a:pos x="T4" y="T5"/>
              </a:cxn>
              <a:cxn ang="0">
                <a:pos x="T6" y="T7"/>
              </a:cxn>
              <a:cxn ang="0">
                <a:pos x="T8" y="T9"/>
              </a:cxn>
              <a:cxn ang="0">
                <a:pos x="T10" y="T11"/>
              </a:cxn>
            </a:cxnLst>
            <a:rect l="0" t="0" r="r" b="b"/>
            <a:pathLst>
              <a:path w="3296" h="3017">
                <a:moveTo>
                  <a:pt x="683" y="214"/>
                </a:moveTo>
                <a:cubicBezTo>
                  <a:pt x="1182" y="0"/>
                  <a:pt x="2042" y="241"/>
                  <a:pt x="2636" y="612"/>
                </a:cubicBezTo>
                <a:cubicBezTo>
                  <a:pt x="3296" y="1023"/>
                  <a:pt x="3289" y="1813"/>
                  <a:pt x="2644" y="2338"/>
                </a:cubicBezTo>
                <a:cubicBezTo>
                  <a:pt x="2000" y="2863"/>
                  <a:pt x="1491" y="3017"/>
                  <a:pt x="928" y="2773"/>
                </a:cubicBezTo>
                <a:cubicBezTo>
                  <a:pt x="364" y="2529"/>
                  <a:pt x="395" y="1918"/>
                  <a:pt x="197" y="1399"/>
                </a:cubicBezTo>
                <a:cubicBezTo>
                  <a:pt x="0" y="881"/>
                  <a:pt x="173" y="433"/>
                  <a:pt x="683" y="214"/>
                </a:cubicBezTo>
              </a:path>
            </a:pathLst>
          </a:custGeom>
          <a:gradFill flip="none" rotWithShape="1">
            <a:gsLst>
              <a:gs pos="0">
                <a:schemeClr val="accent1">
                  <a:lumMod val="20000"/>
                  <a:lumOff val="80000"/>
                  <a:alpha val="43000"/>
                </a:schemeClr>
              </a:gs>
              <a:gs pos="100000">
                <a:schemeClr val="accent3">
                  <a:lumMod val="30000"/>
                  <a:lumOff val="70000"/>
                  <a:alpha val="42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R" altLang="en-US"/>
          </a:p>
        </p:txBody>
      </p:sp>
      <p:sp>
        <p:nvSpPr>
          <p:cNvPr id="3" name="TextBox 2">
            <a:extLst>
              <a:ext uri="{FF2B5EF4-FFF2-40B4-BE49-F238E27FC236}">
                <a16:creationId xmlns:a16="http://schemas.microsoft.com/office/drawing/2014/main" id="{BEA81BF3-EC14-724F-9D11-8994678C6BA4}"/>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A8850246-2A4C-B347-847B-9ED0A64F1665}"/>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786AAF72-0B85-A64F-802B-C98E57BE5CD1}"/>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830DC0C1-A647-2144-AD07-AF7E84703338}"/>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138211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제목 슬라이드">
    <p:spTree>
      <p:nvGrpSpPr>
        <p:cNvPr id="1" name=""/>
        <p:cNvGrpSpPr/>
        <p:nvPr/>
      </p:nvGrpSpPr>
      <p:grpSpPr>
        <a:xfrm>
          <a:off x="0" y="0"/>
          <a:ext cx="0" cy="0"/>
          <a:chOff x="0" y="0"/>
          <a:chExt cx="0" cy="0"/>
        </a:xfrm>
      </p:grpSpPr>
      <p:sp>
        <p:nvSpPr>
          <p:cNvPr id="5" name="자유형 4">
            <a:extLst>
              <a:ext uri="{FF2B5EF4-FFF2-40B4-BE49-F238E27FC236}">
                <a16:creationId xmlns:a16="http://schemas.microsoft.com/office/drawing/2014/main" id="{E8478962-748D-8842-AD5C-66A30A379548}"/>
              </a:ext>
            </a:extLst>
          </p:cNvPr>
          <p:cNvSpPr/>
          <p:nvPr userDrawn="1"/>
        </p:nvSpPr>
        <p:spPr>
          <a:xfrm>
            <a:off x="0" y="0"/>
            <a:ext cx="4916138" cy="3689065"/>
          </a:xfrm>
          <a:custGeom>
            <a:avLst/>
            <a:gdLst>
              <a:gd name="connsiteX0" fmla="*/ 0 w 4916138"/>
              <a:gd name="connsiteY0" fmla="*/ 0 h 3689065"/>
              <a:gd name="connsiteX1" fmla="*/ 4916138 w 4916138"/>
              <a:gd name="connsiteY1" fmla="*/ 0 h 3689065"/>
              <a:gd name="connsiteX2" fmla="*/ 4905895 w 4916138"/>
              <a:gd name="connsiteY2" fmla="*/ 45466 h 3689065"/>
              <a:gd name="connsiteX3" fmla="*/ 4780123 w 4916138"/>
              <a:gd name="connsiteY3" fmla="*/ 384507 h 3689065"/>
              <a:gd name="connsiteX4" fmla="*/ 4019141 w 4916138"/>
              <a:gd name="connsiteY4" fmla="*/ 1586864 h 3689065"/>
              <a:gd name="connsiteX5" fmla="*/ 2627404 w 4916138"/>
              <a:gd name="connsiteY5" fmla="*/ 2895577 h 3689065"/>
              <a:gd name="connsiteX6" fmla="*/ 454124 w 4916138"/>
              <a:gd name="connsiteY6" fmla="*/ 3687762 h 3689065"/>
              <a:gd name="connsiteX7" fmla="*/ 110906 w 4916138"/>
              <a:gd name="connsiteY7" fmla="*/ 3645894 h 3689065"/>
              <a:gd name="connsiteX8" fmla="*/ 0 w 4916138"/>
              <a:gd name="connsiteY8" fmla="*/ 3613412 h 368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6138" h="3689065">
                <a:moveTo>
                  <a:pt x="0" y="0"/>
                </a:moveTo>
                <a:lnTo>
                  <a:pt x="4916138" y="0"/>
                </a:lnTo>
                <a:lnTo>
                  <a:pt x="4905895" y="45466"/>
                </a:lnTo>
                <a:cubicBezTo>
                  <a:pt x="4873850" y="159601"/>
                  <a:pt x="4830081" y="273309"/>
                  <a:pt x="4780123" y="384507"/>
                </a:cubicBezTo>
                <a:cubicBezTo>
                  <a:pt x="4583858" y="813443"/>
                  <a:pt x="4317113" y="1223123"/>
                  <a:pt x="4019141" y="1586864"/>
                </a:cubicBezTo>
                <a:cubicBezTo>
                  <a:pt x="3608759" y="2080745"/>
                  <a:pt x="3135034" y="2523654"/>
                  <a:pt x="2627404" y="2895577"/>
                </a:cubicBezTo>
                <a:cubicBezTo>
                  <a:pt x="2008257" y="3356736"/>
                  <a:pt x="1246362" y="3713432"/>
                  <a:pt x="454124" y="3687762"/>
                </a:cubicBezTo>
                <a:cubicBezTo>
                  <a:pt x="338143" y="3686000"/>
                  <a:pt x="222831" y="3672031"/>
                  <a:pt x="110906" y="3645894"/>
                </a:cubicBezTo>
                <a:lnTo>
                  <a:pt x="0" y="3613412"/>
                </a:lnTo>
                <a:close/>
              </a:path>
            </a:pathLst>
          </a:custGeom>
          <a:gradFill flip="none" rotWithShape="1">
            <a:gsLst>
              <a:gs pos="0">
                <a:schemeClr val="accent3">
                  <a:lumMod val="5000"/>
                  <a:lumOff val="95000"/>
                </a:schemeClr>
              </a:gs>
              <a:gs pos="100000">
                <a:schemeClr val="accent3">
                  <a:lumMod val="30000"/>
                  <a:lumOff val="70000"/>
                  <a:alpha val="27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ore-KR" altLang="en-US">
              <a:solidFill>
                <a:schemeClr val="tx1"/>
              </a:solidFill>
            </a:endParaRPr>
          </a:p>
        </p:txBody>
      </p:sp>
      <p:sp>
        <p:nvSpPr>
          <p:cNvPr id="7" name="자유형 6">
            <a:extLst>
              <a:ext uri="{FF2B5EF4-FFF2-40B4-BE49-F238E27FC236}">
                <a16:creationId xmlns:a16="http://schemas.microsoft.com/office/drawing/2014/main" id="{F6A78370-E2B0-E142-AF05-D338FDD0B0BA}"/>
              </a:ext>
            </a:extLst>
          </p:cNvPr>
          <p:cNvSpPr/>
          <p:nvPr userDrawn="1"/>
        </p:nvSpPr>
        <p:spPr>
          <a:xfrm>
            <a:off x="6995710" y="1476260"/>
            <a:ext cx="5196289" cy="5381741"/>
          </a:xfrm>
          <a:custGeom>
            <a:avLst/>
            <a:gdLst>
              <a:gd name="connsiteX0" fmla="*/ 4097506 w 5908550"/>
              <a:gd name="connsiteY0" fmla="*/ 393 h 4721317"/>
              <a:gd name="connsiteX1" fmla="*/ 5580518 w 5908550"/>
              <a:gd name="connsiteY1" fmla="*/ 463946 h 4721317"/>
              <a:gd name="connsiteX2" fmla="*/ 5861447 w 5908550"/>
              <a:gd name="connsiteY2" fmla="*/ 756475 h 4721317"/>
              <a:gd name="connsiteX3" fmla="*/ 5908550 w 5908550"/>
              <a:gd name="connsiteY3" fmla="*/ 834131 h 4721317"/>
              <a:gd name="connsiteX4" fmla="*/ 5908550 w 5908550"/>
              <a:gd name="connsiteY4" fmla="*/ 4721317 h 4721317"/>
              <a:gd name="connsiteX5" fmla="*/ 6764 w 5908550"/>
              <a:gd name="connsiteY5" fmla="*/ 4721317 h 4721317"/>
              <a:gd name="connsiteX6" fmla="*/ 0 w 5908550"/>
              <a:gd name="connsiteY6" fmla="*/ 4614208 h 4721317"/>
              <a:gd name="connsiteX7" fmla="*/ 6764 w 5908550"/>
              <a:gd name="connsiteY7" fmla="*/ 4513862 h 4721317"/>
              <a:gd name="connsiteX8" fmla="*/ 114993 w 5908550"/>
              <a:gd name="connsiteY8" fmla="*/ 4126008 h 4721317"/>
              <a:gd name="connsiteX9" fmla="*/ 511829 w 5908550"/>
              <a:gd name="connsiteY9" fmla="*/ 3530697 h 4721317"/>
              <a:gd name="connsiteX10" fmla="*/ 1034933 w 5908550"/>
              <a:gd name="connsiteY10" fmla="*/ 2565573 h 4721317"/>
              <a:gd name="connsiteX11" fmla="*/ 917685 w 5908550"/>
              <a:gd name="connsiteY11" fmla="*/ 1618488 h 4721317"/>
              <a:gd name="connsiteX12" fmla="*/ 1449807 w 5908550"/>
              <a:gd name="connsiteY12" fmla="*/ 707482 h 4721317"/>
              <a:gd name="connsiteX13" fmla="*/ 2441900 w 5908550"/>
              <a:gd name="connsiteY13" fmla="*/ 247470 h 4721317"/>
              <a:gd name="connsiteX14" fmla="*/ 3875924 w 5908550"/>
              <a:gd name="connsiteY14" fmla="*/ 3934 h 4721317"/>
              <a:gd name="connsiteX15" fmla="*/ 4097506 w 5908550"/>
              <a:gd name="connsiteY15" fmla="*/ 393 h 472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08550" h="4721317">
                <a:moveTo>
                  <a:pt x="4097506" y="393"/>
                </a:moveTo>
                <a:cubicBezTo>
                  <a:pt x="4617738" y="8162"/>
                  <a:pt x="5154370" y="132467"/>
                  <a:pt x="5580518" y="463946"/>
                </a:cubicBezTo>
                <a:cubicBezTo>
                  <a:pt x="5688747" y="545125"/>
                  <a:pt x="5784292" y="644062"/>
                  <a:pt x="5861447" y="756475"/>
                </a:cubicBezTo>
                <a:lnTo>
                  <a:pt x="5908550" y="834131"/>
                </a:lnTo>
                <a:lnTo>
                  <a:pt x="5908550" y="4721317"/>
                </a:lnTo>
                <a:lnTo>
                  <a:pt x="6764" y="4721317"/>
                </a:lnTo>
                <a:lnTo>
                  <a:pt x="0" y="4614208"/>
                </a:lnTo>
                <a:cubicBezTo>
                  <a:pt x="0" y="4579256"/>
                  <a:pt x="2255" y="4545431"/>
                  <a:pt x="6764" y="4513862"/>
                </a:cubicBezTo>
                <a:cubicBezTo>
                  <a:pt x="24802" y="4378564"/>
                  <a:pt x="60878" y="4252286"/>
                  <a:pt x="114993" y="4126008"/>
                </a:cubicBezTo>
                <a:cubicBezTo>
                  <a:pt x="214202" y="3909531"/>
                  <a:pt x="367525" y="3711094"/>
                  <a:pt x="511829" y="3530697"/>
                </a:cubicBezTo>
                <a:cubicBezTo>
                  <a:pt x="737305" y="3251082"/>
                  <a:pt x="962780" y="2935387"/>
                  <a:pt x="1034933" y="2565573"/>
                </a:cubicBezTo>
                <a:cubicBezTo>
                  <a:pt x="1098066" y="2249878"/>
                  <a:pt x="953761" y="1934183"/>
                  <a:pt x="917685" y="1618488"/>
                </a:cubicBezTo>
                <a:cubicBezTo>
                  <a:pt x="863571" y="1194555"/>
                  <a:pt x="1134142" y="914939"/>
                  <a:pt x="1449807" y="707482"/>
                </a:cubicBezTo>
                <a:cubicBezTo>
                  <a:pt x="1756454" y="509046"/>
                  <a:pt x="2099177" y="355708"/>
                  <a:pt x="2441900" y="247470"/>
                </a:cubicBezTo>
                <a:cubicBezTo>
                  <a:pt x="2910888" y="103152"/>
                  <a:pt x="3397916" y="21973"/>
                  <a:pt x="3875924" y="3934"/>
                </a:cubicBezTo>
                <a:cubicBezTo>
                  <a:pt x="3949204" y="551"/>
                  <a:pt x="4023188" y="-717"/>
                  <a:pt x="4097506" y="393"/>
                </a:cubicBezTo>
                <a:close/>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bodyPr>
          <a:lstStyle/>
          <a:p>
            <a:pPr lvl="0"/>
            <a:endParaRPr lang="ko-Kore-KR" altLang="en-US"/>
          </a:p>
        </p:txBody>
      </p:sp>
      <p:sp>
        <p:nvSpPr>
          <p:cNvPr id="8" name="TextBox 7">
            <a:extLst>
              <a:ext uri="{FF2B5EF4-FFF2-40B4-BE49-F238E27FC236}">
                <a16:creationId xmlns:a16="http://schemas.microsoft.com/office/drawing/2014/main" id="{817F1F71-DEB7-5145-890C-C173AC37B73D}"/>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9" name="그룹 8">
            <a:extLst>
              <a:ext uri="{FF2B5EF4-FFF2-40B4-BE49-F238E27FC236}">
                <a16:creationId xmlns:a16="http://schemas.microsoft.com/office/drawing/2014/main" id="{83D4D9CA-869D-F54E-83B5-2D6DA9909588}"/>
              </a:ext>
            </a:extLst>
          </p:cNvPr>
          <p:cNvGrpSpPr/>
          <p:nvPr userDrawn="1"/>
        </p:nvGrpSpPr>
        <p:grpSpPr>
          <a:xfrm>
            <a:off x="158095" y="274555"/>
            <a:ext cx="248306" cy="156370"/>
            <a:chOff x="1241425" y="0"/>
            <a:chExt cx="501651" cy="315913"/>
          </a:xfrm>
          <a:solidFill>
            <a:schemeClr val="accent1">
              <a:lumMod val="50000"/>
            </a:schemeClr>
          </a:solidFill>
        </p:grpSpPr>
        <p:sp>
          <p:nvSpPr>
            <p:cNvPr id="10" name="Freeform 732">
              <a:extLst>
                <a:ext uri="{FF2B5EF4-FFF2-40B4-BE49-F238E27FC236}">
                  <a16:creationId xmlns:a16="http://schemas.microsoft.com/office/drawing/2014/main" id="{3D220203-9AD7-154C-A795-8796C0B1E3D8}"/>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733">
              <a:extLst>
                <a:ext uri="{FF2B5EF4-FFF2-40B4-BE49-F238E27FC236}">
                  <a16:creationId xmlns:a16="http://schemas.microsoft.com/office/drawing/2014/main" id="{095E5574-A374-CE49-8148-8C4881256261}"/>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971175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제목 슬라이드">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D2D457-3631-4647-AF9B-86AA3C86A7DB}"/>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DFF94B41-DBF4-3F44-A63F-4504E70AE3F3}"/>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82AB207A-FA8C-6C44-A246-A7853D7D8D02}"/>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55CC2679-060E-1E43-95D9-EA342AC36E5B}"/>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1631243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제목 슬라이드">
    <p:spTree>
      <p:nvGrpSpPr>
        <p:cNvPr id="1" name=""/>
        <p:cNvGrpSpPr/>
        <p:nvPr/>
      </p:nvGrpSpPr>
      <p:grpSpPr>
        <a:xfrm>
          <a:off x="0" y="0"/>
          <a:ext cx="0" cy="0"/>
          <a:chOff x="0" y="0"/>
          <a:chExt cx="0" cy="0"/>
        </a:xfrm>
      </p:grpSpPr>
      <p:sp>
        <p:nvSpPr>
          <p:cNvPr id="4" name="자유형 3">
            <a:extLst>
              <a:ext uri="{FF2B5EF4-FFF2-40B4-BE49-F238E27FC236}">
                <a16:creationId xmlns:a16="http://schemas.microsoft.com/office/drawing/2014/main" id="{93DF3E2B-8C99-F946-BADB-D03809F702A2}"/>
              </a:ext>
            </a:extLst>
          </p:cNvPr>
          <p:cNvSpPr/>
          <p:nvPr userDrawn="1"/>
        </p:nvSpPr>
        <p:spPr>
          <a:xfrm>
            <a:off x="0" y="2143772"/>
            <a:ext cx="7209182" cy="4714228"/>
          </a:xfrm>
          <a:custGeom>
            <a:avLst/>
            <a:gdLst>
              <a:gd name="connsiteX0" fmla="*/ 3256399 w 7209182"/>
              <a:gd name="connsiteY0" fmla="*/ 527 h 4714228"/>
              <a:gd name="connsiteX1" fmla="*/ 4293299 w 7209182"/>
              <a:gd name="connsiteY1" fmla="*/ 312445 h 4714228"/>
              <a:gd name="connsiteX2" fmla="*/ 5010717 w 7209182"/>
              <a:gd name="connsiteY2" fmla="*/ 855243 h 4714228"/>
              <a:gd name="connsiteX3" fmla="*/ 6206413 w 7209182"/>
              <a:gd name="connsiteY3" fmla="*/ 1445822 h 4714228"/>
              <a:gd name="connsiteX4" fmla="*/ 6671747 w 7209182"/>
              <a:gd name="connsiteY4" fmla="*/ 2374058 h 4714228"/>
              <a:gd name="connsiteX5" fmla="*/ 6614517 w 7209182"/>
              <a:gd name="connsiteY5" fmla="*/ 3211828 h 4714228"/>
              <a:gd name="connsiteX6" fmla="*/ 7041016 w 7209182"/>
              <a:gd name="connsiteY6" fmla="*/ 4069347 h 4714228"/>
              <a:gd name="connsiteX7" fmla="*/ 7087345 w 7209182"/>
              <a:gd name="connsiteY7" fmla="*/ 4162999 h 4714228"/>
              <a:gd name="connsiteX8" fmla="*/ 7209182 w 7209182"/>
              <a:gd name="connsiteY8" fmla="*/ 4639012 h 4714228"/>
              <a:gd name="connsiteX9" fmla="*/ 7208734 w 7209182"/>
              <a:gd name="connsiteY9" fmla="*/ 4714228 h 4714228"/>
              <a:gd name="connsiteX10" fmla="*/ 0 w 7209182"/>
              <a:gd name="connsiteY10" fmla="*/ 4714228 h 4714228"/>
              <a:gd name="connsiteX11" fmla="*/ 0 w 7209182"/>
              <a:gd name="connsiteY11" fmla="*/ 68713 h 4714228"/>
              <a:gd name="connsiteX12" fmla="*/ 35631 w 7209182"/>
              <a:gd name="connsiteY12" fmla="*/ 70620 h 4714228"/>
              <a:gd name="connsiteX13" fmla="*/ 153669 w 7209182"/>
              <a:gd name="connsiteY13" fmla="*/ 86279 h 4714228"/>
              <a:gd name="connsiteX14" fmla="*/ 1850127 w 7209182"/>
              <a:gd name="connsiteY14" fmla="*/ 399726 h 4714228"/>
              <a:gd name="connsiteX15" fmla="*/ 2604335 w 7209182"/>
              <a:gd name="connsiteY15" fmla="*/ 93287 h 4714228"/>
              <a:gd name="connsiteX16" fmla="*/ 3256399 w 7209182"/>
              <a:gd name="connsiteY16" fmla="*/ 527 h 471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09182" h="4714228">
                <a:moveTo>
                  <a:pt x="3256399" y="527"/>
                </a:moveTo>
                <a:cubicBezTo>
                  <a:pt x="3624765" y="8833"/>
                  <a:pt x="3990968" y="115346"/>
                  <a:pt x="4293299" y="312445"/>
                </a:cubicBezTo>
                <a:cubicBezTo>
                  <a:pt x="4546064" y="476813"/>
                  <a:pt x="4753182" y="697882"/>
                  <a:pt x="5010717" y="855243"/>
                </a:cubicBezTo>
                <a:cubicBezTo>
                  <a:pt x="5388843" y="1087143"/>
                  <a:pt x="5860308" y="1173786"/>
                  <a:pt x="6206413" y="1445822"/>
                </a:cubicBezTo>
                <a:cubicBezTo>
                  <a:pt x="6495288" y="1672626"/>
                  <a:pt x="6669703" y="2021112"/>
                  <a:pt x="6671747" y="2374058"/>
                </a:cubicBezTo>
                <a:cubicBezTo>
                  <a:pt x="6673109" y="2654376"/>
                  <a:pt x="6570913" y="2934058"/>
                  <a:pt x="6614517" y="3211828"/>
                </a:cubicBezTo>
                <a:cubicBezTo>
                  <a:pt x="6663571" y="3525274"/>
                  <a:pt x="6888403" y="3784569"/>
                  <a:pt x="7041016" y="4069347"/>
                </a:cubicBezTo>
                <a:cubicBezTo>
                  <a:pt x="7057367" y="4099927"/>
                  <a:pt x="7073037" y="4131144"/>
                  <a:pt x="7087345" y="4162999"/>
                </a:cubicBezTo>
                <a:cubicBezTo>
                  <a:pt x="7157009" y="4314785"/>
                  <a:pt x="7196738" y="4475769"/>
                  <a:pt x="7209182" y="4639012"/>
                </a:cubicBezTo>
                <a:lnTo>
                  <a:pt x="7208734" y="4714228"/>
                </a:lnTo>
                <a:lnTo>
                  <a:pt x="0" y="4714228"/>
                </a:lnTo>
                <a:lnTo>
                  <a:pt x="0" y="68713"/>
                </a:lnTo>
                <a:lnTo>
                  <a:pt x="35631" y="70620"/>
                </a:lnTo>
                <a:cubicBezTo>
                  <a:pt x="75318" y="74333"/>
                  <a:pt x="114749" y="79589"/>
                  <a:pt x="153669" y="86279"/>
                </a:cubicBezTo>
                <a:cubicBezTo>
                  <a:pt x="766846" y="191398"/>
                  <a:pt x="1187895" y="620795"/>
                  <a:pt x="1850127" y="399726"/>
                </a:cubicBezTo>
                <a:cubicBezTo>
                  <a:pt x="2108343" y="313082"/>
                  <a:pt x="2345438" y="177382"/>
                  <a:pt x="2604335" y="93287"/>
                </a:cubicBezTo>
                <a:cubicBezTo>
                  <a:pt x="2813582" y="25915"/>
                  <a:pt x="3035380" y="-4456"/>
                  <a:pt x="3256399" y="527"/>
                </a:cubicBezTo>
                <a:close/>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ore-KR" altLang="en-US">
              <a:solidFill>
                <a:schemeClr val="tx1"/>
              </a:solidFill>
            </a:endParaRPr>
          </a:p>
        </p:txBody>
      </p:sp>
      <p:sp>
        <p:nvSpPr>
          <p:cNvPr id="5" name="자유형 4">
            <a:extLst>
              <a:ext uri="{FF2B5EF4-FFF2-40B4-BE49-F238E27FC236}">
                <a16:creationId xmlns:a16="http://schemas.microsoft.com/office/drawing/2014/main" id="{146051E4-15AA-2C48-AF1A-EC20064D6226}"/>
              </a:ext>
            </a:extLst>
          </p:cNvPr>
          <p:cNvSpPr/>
          <p:nvPr userDrawn="1"/>
        </p:nvSpPr>
        <p:spPr>
          <a:xfrm flipH="1">
            <a:off x="8851900" y="0"/>
            <a:ext cx="3340100" cy="2407341"/>
          </a:xfrm>
          <a:custGeom>
            <a:avLst/>
            <a:gdLst>
              <a:gd name="connsiteX0" fmla="*/ 0 w 4916138"/>
              <a:gd name="connsiteY0" fmla="*/ 0 h 3689065"/>
              <a:gd name="connsiteX1" fmla="*/ 4916138 w 4916138"/>
              <a:gd name="connsiteY1" fmla="*/ 0 h 3689065"/>
              <a:gd name="connsiteX2" fmla="*/ 4905895 w 4916138"/>
              <a:gd name="connsiteY2" fmla="*/ 45466 h 3689065"/>
              <a:gd name="connsiteX3" fmla="*/ 4780123 w 4916138"/>
              <a:gd name="connsiteY3" fmla="*/ 384507 h 3689065"/>
              <a:gd name="connsiteX4" fmla="*/ 4019141 w 4916138"/>
              <a:gd name="connsiteY4" fmla="*/ 1586864 h 3689065"/>
              <a:gd name="connsiteX5" fmla="*/ 2627404 w 4916138"/>
              <a:gd name="connsiteY5" fmla="*/ 2895577 h 3689065"/>
              <a:gd name="connsiteX6" fmla="*/ 454124 w 4916138"/>
              <a:gd name="connsiteY6" fmla="*/ 3687762 h 3689065"/>
              <a:gd name="connsiteX7" fmla="*/ 110906 w 4916138"/>
              <a:gd name="connsiteY7" fmla="*/ 3645894 h 3689065"/>
              <a:gd name="connsiteX8" fmla="*/ 0 w 4916138"/>
              <a:gd name="connsiteY8" fmla="*/ 3613412 h 368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6138" h="3689065">
                <a:moveTo>
                  <a:pt x="0" y="0"/>
                </a:moveTo>
                <a:lnTo>
                  <a:pt x="4916138" y="0"/>
                </a:lnTo>
                <a:lnTo>
                  <a:pt x="4905895" y="45466"/>
                </a:lnTo>
                <a:cubicBezTo>
                  <a:pt x="4873850" y="159601"/>
                  <a:pt x="4830081" y="273309"/>
                  <a:pt x="4780123" y="384507"/>
                </a:cubicBezTo>
                <a:cubicBezTo>
                  <a:pt x="4583858" y="813443"/>
                  <a:pt x="4317113" y="1223123"/>
                  <a:pt x="4019141" y="1586864"/>
                </a:cubicBezTo>
                <a:cubicBezTo>
                  <a:pt x="3608759" y="2080745"/>
                  <a:pt x="3135034" y="2523654"/>
                  <a:pt x="2627404" y="2895577"/>
                </a:cubicBezTo>
                <a:cubicBezTo>
                  <a:pt x="2008257" y="3356736"/>
                  <a:pt x="1246362" y="3713432"/>
                  <a:pt x="454124" y="3687762"/>
                </a:cubicBezTo>
                <a:cubicBezTo>
                  <a:pt x="338143" y="3686000"/>
                  <a:pt x="222831" y="3672031"/>
                  <a:pt x="110906" y="3645894"/>
                </a:cubicBezTo>
                <a:lnTo>
                  <a:pt x="0" y="3613412"/>
                </a:lnTo>
                <a:close/>
              </a:path>
            </a:pathLst>
          </a:custGeom>
          <a:gradFill flip="none" rotWithShape="1">
            <a:gsLst>
              <a:gs pos="0">
                <a:schemeClr val="accent3">
                  <a:lumMod val="5000"/>
                  <a:lumOff val="95000"/>
                </a:schemeClr>
              </a:gs>
              <a:gs pos="100000">
                <a:schemeClr val="accent3">
                  <a:lumMod val="30000"/>
                  <a:lumOff val="70000"/>
                  <a:alpha val="27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ore-KR" altLang="en-US">
              <a:solidFill>
                <a:schemeClr val="tx1"/>
              </a:solidFill>
            </a:endParaRPr>
          </a:p>
        </p:txBody>
      </p:sp>
      <p:sp>
        <p:nvSpPr>
          <p:cNvPr id="6" name="TextBox 5">
            <a:extLst>
              <a:ext uri="{FF2B5EF4-FFF2-40B4-BE49-F238E27FC236}">
                <a16:creationId xmlns:a16="http://schemas.microsoft.com/office/drawing/2014/main" id="{965A0D0A-F4DC-2040-B897-CDB7855B7388}"/>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p>
        </p:txBody>
      </p:sp>
      <p:grpSp>
        <p:nvGrpSpPr>
          <p:cNvPr id="7" name="그룹 6">
            <a:extLst>
              <a:ext uri="{FF2B5EF4-FFF2-40B4-BE49-F238E27FC236}">
                <a16:creationId xmlns:a16="http://schemas.microsoft.com/office/drawing/2014/main" id="{70E83F50-FF0C-774E-8614-F61D783844B7}"/>
              </a:ext>
            </a:extLst>
          </p:cNvPr>
          <p:cNvGrpSpPr/>
          <p:nvPr userDrawn="1"/>
        </p:nvGrpSpPr>
        <p:grpSpPr>
          <a:xfrm>
            <a:off x="158095" y="274555"/>
            <a:ext cx="248306" cy="156370"/>
            <a:chOff x="1241425" y="0"/>
            <a:chExt cx="501651" cy="315913"/>
          </a:xfrm>
          <a:solidFill>
            <a:schemeClr val="accent1">
              <a:lumMod val="50000"/>
            </a:schemeClr>
          </a:solidFill>
        </p:grpSpPr>
        <p:sp>
          <p:nvSpPr>
            <p:cNvPr id="8" name="Freeform 732">
              <a:extLst>
                <a:ext uri="{FF2B5EF4-FFF2-40B4-BE49-F238E27FC236}">
                  <a16:creationId xmlns:a16="http://schemas.microsoft.com/office/drawing/2014/main" id="{F6C5D64F-07A8-3943-AF42-BBA1E4CBEC55}"/>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 name="Freeform 733">
              <a:extLst>
                <a:ext uri="{FF2B5EF4-FFF2-40B4-BE49-F238E27FC236}">
                  <a16:creationId xmlns:a16="http://schemas.microsoft.com/office/drawing/2014/main" id="{5463148B-2932-F64F-A7DA-B3F1AE4E7209}"/>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33064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3F6BAE55-7128-4D4B-B121-A5FB3AE7E74D}"/>
              </a:ext>
            </a:extLst>
          </p:cNvPr>
          <p:cNvSpPr>
            <a:spLocks/>
          </p:cNvSpPr>
          <p:nvPr userDrawn="1"/>
        </p:nvSpPr>
        <p:spPr bwMode="auto">
          <a:xfrm>
            <a:off x="0" y="-1"/>
            <a:ext cx="12192000" cy="6858001"/>
          </a:xfrm>
          <a:custGeom>
            <a:avLst/>
            <a:gdLst>
              <a:gd name="T0" fmla="*/ 7581 w 8045"/>
              <a:gd name="T1" fmla="*/ 4809 h 5901"/>
              <a:gd name="T2" fmla="*/ 5562 w 8045"/>
              <a:gd name="T3" fmla="*/ 4528 h 5901"/>
              <a:gd name="T4" fmla="*/ 4163 w 8045"/>
              <a:gd name="T5" fmla="*/ 3177 h 5901"/>
              <a:gd name="T6" fmla="*/ 4048 w 8045"/>
              <a:gd name="T7" fmla="*/ 1599 h 5901"/>
              <a:gd name="T8" fmla="*/ 3021 w 8045"/>
              <a:gd name="T9" fmla="*/ 806 h 5901"/>
              <a:gd name="T10" fmla="*/ 1702 w 8045"/>
              <a:gd name="T11" fmla="*/ 554 h 5901"/>
              <a:gd name="T12" fmla="*/ 680 w 8045"/>
              <a:gd name="T13" fmla="*/ 0 h 5901"/>
              <a:gd name="T14" fmla="*/ 0 w 8045"/>
              <a:gd name="T15" fmla="*/ 0 h 5901"/>
              <a:gd name="T16" fmla="*/ 0 w 8045"/>
              <a:gd name="T17" fmla="*/ 5901 h 5901"/>
              <a:gd name="T18" fmla="*/ 8045 w 8045"/>
              <a:gd name="T19" fmla="*/ 5901 h 5901"/>
              <a:gd name="T20" fmla="*/ 8045 w 8045"/>
              <a:gd name="T21" fmla="*/ 4901 h 5901"/>
              <a:gd name="T22" fmla="*/ 7581 w 8045"/>
              <a:gd name="T23" fmla="*/ 4809 h 5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45" h="5901">
                <a:moveTo>
                  <a:pt x="7581" y="4809"/>
                </a:moveTo>
                <a:cubicBezTo>
                  <a:pt x="6903" y="4738"/>
                  <a:pt x="6210" y="4738"/>
                  <a:pt x="5562" y="4528"/>
                </a:cubicBezTo>
                <a:cubicBezTo>
                  <a:pt x="4914" y="4319"/>
                  <a:pt x="4299" y="3842"/>
                  <a:pt x="4163" y="3177"/>
                </a:cubicBezTo>
                <a:cubicBezTo>
                  <a:pt x="4057" y="2657"/>
                  <a:pt x="4255" y="2089"/>
                  <a:pt x="4048" y="1599"/>
                </a:cubicBezTo>
                <a:cubicBezTo>
                  <a:pt x="3875" y="1187"/>
                  <a:pt x="3451" y="932"/>
                  <a:pt x="3021" y="806"/>
                </a:cubicBezTo>
                <a:cubicBezTo>
                  <a:pt x="2591" y="680"/>
                  <a:pt x="2138" y="657"/>
                  <a:pt x="1702" y="554"/>
                </a:cubicBezTo>
                <a:cubicBezTo>
                  <a:pt x="1318" y="464"/>
                  <a:pt x="930" y="296"/>
                  <a:pt x="680" y="0"/>
                </a:cubicBezTo>
                <a:lnTo>
                  <a:pt x="0" y="0"/>
                </a:lnTo>
                <a:lnTo>
                  <a:pt x="0" y="5901"/>
                </a:lnTo>
                <a:lnTo>
                  <a:pt x="8045" y="5901"/>
                </a:lnTo>
                <a:lnTo>
                  <a:pt x="8045" y="4901"/>
                </a:lnTo>
                <a:cubicBezTo>
                  <a:pt x="7898" y="4848"/>
                  <a:pt x="7736" y="4825"/>
                  <a:pt x="7581" y="4809"/>
                </a:cubicBezTo>
              </a:path>
            </a:pathLst>
          </a:custGeom>
          <a:gradFill flip="none" rotWithShape="1">
            <a:gsLst>
              <a:gs pos="0">
                <a:schemeClr val="accent2">
                  <a:alpha val="29000"/>
                </a:schemeClr>
              </a:gs>
              <a:gs pos="52000">
                <a:schemeClr val="accent3">
                  <a:lumMod val="5000"/>
                  <a:lumOff val="95000"/>
                </a:schemeClr>
              </a:gs>
              <a:gs pos="100000">
                <a:schemeClr val="accent3">
                  <a:lumMod val="30000"/>
                  <a:lumOff val="70000"/>
                  <a:alpha val="27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R" altLang="en-US"/>
          </a:p>
        </p:txBody>
      </p:sp>
      <p:sp>
        <p:nvSpPr>
          <p:cNvPr id="3" name="TextBox 2">
            <a:extLst>
              <a:ext uri="{FF2B5EF4-FFF2-40B4-BE49-F238E27FC236}">
                <a16:creationId xmlns:a16="http://schemas.microsoft.com/office/drawing/2014/main" id="{62D2D457-3631-4647-AF9B-86AA3C86A7DB}"/>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DFF94B41-DBF4-3F44-A63F-4504E70AE3F3}"/>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82AB207A-FA8C-6C44-A246-A7853D7D8D02}"/>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55CC2679-060E-1E43-95D9-EA342AC36E5B}"/>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472349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제목 슬라이드">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D2D457-3631-4647-AF9B-86AA3C86A7DB}"/>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DFF94B41-DBF4-3F44-A63F-4504E70AE3F3}"/>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82AB207A-FA8C-6C44-A246-A7853D7D8D02}"/>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55CC2679-060E-1E43-95D9-EA342AC36E5B}"/>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7" name="Freeform 5">
            <a:extLst>
              <a:ext uri="{FF2B5EF4-FFF2-40B4-BE49-F238E27FC236}">
                <a16:creationId xmlns:a16="http://schemas.microsoft.com/office/drawing/2014/main" id="{B802F858-CEF6-2B46-B514-182352A35740}"/>
              </a:ext>
            </a:extLst>
          </p:cNvPr>
          <p:cNvSpPr>
            <a:spLocks/>
          </p:cNvSpPr>
          <p:nvPr userDrawn="1"/>
        </p:nvSpPr>
        <p:spPr bwMode="auto">
          <a:xfrm>
            <a:off x="6096000" y="-1"/>
            <a:ext cx="6096000" cy="6858001"/>
          </a:xfrm>
          <a:custGeom>
            <a:avLst/>
            <a:gdLst>
              <a:gd name="T0" fmla="*/ 472 w 472"/>
              <a:gd name="T1" fmla="*/ 0 h 530"/>
              <a:gd name="T2" fmla="*/ 472 w 472"/>
              <a:gd name="T3" fmla="*/ 530 h 530"/>
              <a:gd name="T4" fmla="*/ 191 w 472"/>
              <a:gd name="T5" fmla="*/ 530 h 530"/>
              <a:gd name="T6" fmla="*/ 177 w 472"/>
              <a:gd name="T7" fmla="*/ 421 h 530"/>
              <a:gd name="T8" fmla="*/ 150 w 472"/>
              <a:gd name="T9" fmla="*/ 318 h 530"/>
              <a:gd name="T10" fmla="*/ 57 w 472"/>
              <a:gd name="T11" fmla="*/ 274 h 530"/>
              <a:gd name="T12" fmla="*/ 2 w 472"/>
              <a:gd name="T13" fmla="*/ 193 h 530"/>
              <a:gd name="T14" fmla="*/ 41 w 472"/>
              <a:gd name="T15" fmla="*/ 76 h 530"/>
              <a:gd name="T16" fmla="*/ 76 w 472"/>
              <a:gd name="T17" fmla="*/ 33 h 530"/>
              <a:gd name="T18" fmla="*/ 116 w 472"/>
              <a:gd name="T19" fmla="*/ 0 h 530"/>
              <a:gd name="T20" fmla="*/ 472 w 472"/>
              <a:gd name="T21"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530">
                <a:moveTo>
                  <a:pt x="472" y="0"/>
                </a:moveTo>
                <a:lnTo>
                  <a:pt x="472" y="530"/>
                </a:lnTo>
                <a:lnTo>
                  <a:pt x="191" y="530"/>
                </a:lnTo>
                <a:cubicBezTo>
                  <a:pt x="173" y="499"/>
                  <a:pt x="172" y="461"/>
                  <a:pt x="177" y="421"/>
                </a:cubicBezTo>
                <a:cubicBezTo>
                  <a:pt x="183" y="382"/>
                  <a:pt x="174" y="345"/>
                  <a:pt x="150" y="318"/>
                </a:cubicBezTo>
                <a:cubicBezTo>
                  <a:pt x="124" y="289"/>
                  <a:pt x="90" y="282"/>
                  <a:pt x="57" y="274"/>
                </a:cubicBezTo>
                <a:cubicBezTo>
                  <a:pt x="18" y="266"/>
                  <a:pt x="0" y="236"/>
                  <a:pt x="2" y="193"/>
                </a:cubicBezTo>
                <a:cubicBezTo>
                  <a:pt x="4" y="152"/>
                  <a:pt x="19" y="110"/>
                  <a:pt x="41" y="76"/>
                </a:cubicBezTo>
                <a:cubicBezTo>
                  <a:pt x="51" y="60"/>
                  <a:pt x="63" y="46"/>
                  <a:pt x="76" y="33"/>
                </a:cubicBezTo>
                <a:cubicBezTo>
                  <a:pt x="84" y="26"/>
                  <a:pt x="106" y="0"/>
                  <a:pt x="116" y="0"/>
                </a:cubicBezTo>
                <a:lnTo>
                  <a:pt x="472" y="0"/>
                </a:lnTo>
                <a:close/>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R" altLang="en-US"/>
          </a:p>
        </p:txBody>
      </p:sp>
    </p:spTree>
    <p:extLst>
      <p:ext uri="{BB962C8B-B14F-4D97-AF65-F5344CB8AC3E}">
        <p14:creationId xmlns:p14="http://schemas.microsoft.com/office/powerpoint/2010/main" val="1119233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제목 슬라이드">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D2D457-3631-4647-AF9B-86AA3C86A7DB}"/>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DFF94B41-DBF4-3F44-A63F-4504E70AE3F3}"/>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82AB207A-FA8C-6C44-A246-A7853D7D8D02}"/>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55CC2679-060E-1E43-95D9-EA342AC36E5B}"/>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0" name="Freeform 39">
            <a:extLst>
              <a:ext uri="{FF2B5EF4-FFF2-40B4-BE49-F238E27FC236}">
                <a16:creationId xmlns:a16="http://schemas.microsoft.com/office/drawing/2014/main" id="{824A9114-9BCD-3748-8109-E6FD4C05279A}"/>
              </a:ext>
            </a:extLst>
          </p:cNvPr>
          <p:cNvSpPr>
            <a:spLocks/>
          </p:cNvSpPr>
          <p:nvPr userDrawn="1"/>
        </p:nvSpPr>
        <p:spPr bwMode="auto">
          <a:xfrm rot="5400000" flipH="1">
            <a:off x="6099970" y="765969"/>
            <a:ext cx="4445305" cy="7738753"/>
          </a:xfrm>
          <a:custGeom>
            <a:avLst/>
            <a:gdLst>
              <a:gd name="T0" fmla="*/ 8328 w 8328"/>
              <a:gd name="T1" fmla="*/ 2070 h 9560"/>
              <a:gd name="T2" fmla="*/ 0 w 8328"/>
              <a:gd name="T3" fmla="*/ 9560 h 9560"/>
              <a:gd name="T4" fmla="*/ 0 w 8328"/>
              <a:gd name="T5" fmla="*/ 0 h 9560"/>
              <a:gd name="T6" fmla="*/ 7986 w 8328"/>
              <a:gd name="T7" fmla="*/ 0 h 9560"/>
              <a:gd name="T8" fmla="*/ 8328 w 8328"/>
              <a:gd name="T9" fmla="*/ 2070 h 9560"/>
            </a:gdLst>
            <a:ahLst/>
            <a:cxnLst>
              <a:cxn ang="0">
                <a:pos x="T0" y="T1"/>
              </a:cxn>
              <a:cxn ang="0">
                <a:pos x="T2" y="T3"/>
              </a:cxn>
              <a:cxn ang="0">
                <a:pos x="T4" y="T5"/>
              </a:cxn>
              <a:cxn ang="0">
                <a:pos x="T6" y="T7"/>
              </a:cxn>
              <a:cxn ang="0">
                <a:pos x="T8" y="T9"/>
              </a:cxn>
            </a:cxnLst>
            <a:rect l="0" t="0" r="r" b="b"/>
            <a:pathLst>
              <a:path w="8328" h="9560">
                <a:moveTo>
                  <a:pt x="8328" y="2070"/>
                </a:moveTo>
                <a:cubicBezTo>
                  <a:pt x="8328" y="6057"/>
                  <a:pt x="4648" y="9317"/>
                  <a:pt x="0" y="9560"/>
                </a:cubicBezTo>
                <a:lnTo>
                  <a:pt x="0" y="0"/>
                </a:lnTo>
                <a:lnTo>
                  <a:pt x="7986" y="0"/>
                </a:lnTo>
                <a:cubicBezTo>
                  <a:pt x="8209" y="658"/>
                  <a:pt x="8328" y="1352"/>
                  <a:pt x="8328" y="2070"/>
                </a:cubicBezTo>
                <a:close/>
              </a:path>
            </a:pathLst>
          </a:custGeom>
          <a:gradFill flip="none" rotWithShape="1">
            <a:gsLst>
              <a:gs pos="0">
                <a:schemeClr val="accent2">
                  <a:alpha val="29000"/>
                </a:schemeClr>
              </a:gs>
              <a:gs pos="52000">
                <a:schemeClr val="accent3">
                  <a:lumMod val="5000"/>
                  <a:lumOff val="95000"/>
                </a:schemeClr>
              </a:gs>
              <a:gs pos="100000">
                <a:schemeClr val="accent3">
                  <a:lumMod val="30000"/>
                  <a:lumOff val="70000"/>
                  <a:alpha val="27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R" altLang="en-US"/>
          </a:p>
        </p:txBody>
      </p:sp>
    </p:spTree>
    <p:extLst>
      <p:ext uri="{BB962C8B-B14F-4D97-AF65-F5344CB8AC3E}">
        <p14:creationId xmlns:p14="http://schemas.microsoft.com/office/powerpoint/2010/main" val="2165791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1_제목 슬라이드">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1396B4-0C04-164F-8AB4-D6C2BF727F76}"/>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dirty="0">
                <a:solidFill>
                  <a:schemeClr val="tx2"/>
                </a:solidFill>
                <a:latin typeface="+mj-lt"/>
                <a:ea typeface="NEXON Lv2 Gothic Bold" pitchFamily="2" charset="-127"/>
              </a:rPr>
              <a:t>ProtectYOU</a:t>
            </a:r>
          </a:p>
        </p:txBody>
      </p:sp>
      <p:grpSp>
        <p:nvGrpSpPr>
          <p:cNvPr id="3" name="그룹 2">
            <a:extLst>
              <a:ext uri="{FF2B5EF4-FFF2-40B4-BE49-F238E27FC236}">
                <a16:creationId xmlns:a16="http://schemas.microsoft.com/office/drawing/2014/main" id="{FE6C8E7C-F68B-1C4B-822C-A0E80B76D9F5}"/>
              </a:ext>
            </a:extLst>
          </p:cNvPr>
          <p:cNvGrpSpPr/>
          <p:nvPr userDrawn="1"/>
        </p:nvGrpSpPr>
        <p:grpSpPr>
          <a:xfrm>
            <a:off x="158095" y="274555"/>
            <a:ext cx="248306" cy="156370"/>
            <a:chOff x="1241425" y="0"/>
            <a:chExt cx="501651" cy="315913"/>
          </a:xfrm>
          <a:solidFill>
            <a:schemeClr val="accent1">
              <a:lumMod val="50000"/>
            </a:schemeClr>
          </a:solidFill>
        </p:grpSpPr>
        <p:sp>
          <p:nvSpPr>
            <p:cNvPr id="4" name="Freeform 732">
              <a:extLst>
                <a:ext uri="{FF2B5EF4-FFF2-40B4-BE49-F238E27FC236}">
                  <a16:creationId xmlns:a16="http://schemas.microsoft.com/office/drawing/2014/main" id="{105FDA9B-DF22-D542-9FF4-0CA1B3BC0D2C}"/>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 name="Freeform 733">
              <a:extLst>
                <a:ext uri="{FF2B5EF4-FFF2-40B4-BE49-F238E27FC236}">
                  <a16:creationId xmlns:a16="http://schemas.microsoft.com/office/drawing/2014/main" id="{DBCBD9F3-24B9-404B-812E-189AE10FAFFD}"/>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3529772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제목 슬라이드">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D2D457-3631-4647-AF9B-86AA3C86A7DB}"/>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DFF94B41-DBF4-3F44-A63F-4504E70AE3F3}"/>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82AB207A-FA8C-6C44-A246-A7853D7D8D02}"/>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55CC2679-060E-1E43-95D9-EA342AC36E5B}"/>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0" name="자유형 9">
            <a:extLst>
              <a:ext uri="{FF2B5EF4-FFF2-40B4-BE49-F238E27FC236}">
                <a16:creationId xmlns:a16="http://schemas.microsoft.com/office/drawing/2014/main" id="{F8F94139-CBB3-094B-A049-444E61C8FDF3}"/>
              </a:ext>
            </a:extLst>
          </p:cNvPr>
          <p:cNvSpPr/>
          <p:nvPr userDrawn="1"/>
        </p:nvSpPr>
        <p:spPr>
          <a:xfrm>
            <a:off x="0" y="1391446"/>
            <a:ext cx="8122722" cy="5466554"/>
          </a:xfrm>
          <a:custGeom>
            <a:avLst/>
            <a:gdLst>
              <a:gd name="connsiteX0" fmla="*/ 0 w 10582684"/>
              <a:gd name="connsiteY0" fmla="*/ 0 h 5466554"/>
              <a:gd name="connsiteX1" fmla="*/ 115493 w 10582684"/>
              <a:gd name="connsiteY1" fmla="*/ 74607 h 5466554"/>
              <a:gd name="connsiteX2" fmla="*/ 1344306 w 10582684"/>
              <a:gd name="connsiteY2" fmla="*/ 487434 h 5466554"/>
              <a:gd name="connsiteX3" fmla="*/ 3343219 w 10582684"/>
              <a:gd name="connsiteY3" fmla="*/ 780302 h 5466554"/>
              <a:gd name="connsiteX4" fmla="*/ 4899612 w 10582684"/>
              <a:gd name="connsiteY4" fmla="*/ 1701908 h 5466554"/>
              <a:gd name="connsiteX5" fmla="*/ 5073892 w 10582684"/>
              <a:gd name="connsiteY5" fmla="*/ 3535821 h 5466554"/>
              <a:gd name="connsiteX6" fmla="*/ 7194041 w 10582684"/>
              <a:gd name="connsiteY6" fmla="*/ 5105921 h 5466554"/>
              <a:gd name="connsiteX7" fmla="*/ 10253786 w 10582684"/>
              <a:gd name="connsiteY7" fmla="*/ 5432492 h 5466554"/>
              <a:gd name="connsiteX8" fmla="*/ 10431428 w 10582684"/>
              <a:gd name="connsiteY8" fmla="*/ 5448381 h 5466554"/>
              <a:gd name="connsiteX9" fmla="*/ 10582684 w 10582684"/>
              <a:gd name="connsiteY9" fmla="*/ 5466554 h 5466554"/>
              <a:gd name="connsiteX10" fmla="*/ 0 w 10582684"/>
              <a:gd name="connsiteY10" fmla="*/ 5466554 h 546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82684" h="5466554">
                <a:moveTo>
                  <a:pt x="0" y="0"/>
                </a:moveTo>
                <a:lnTo>
                  <a:pt x="115493" y="74607"/>
                </a:lnTo>
                <a:cubicBezTo>
                  <a:pt x="467983" y="279549"/>
                  <a:pt x="907850" y="408987"/>
                  <a:pt x="1344306" y="487434"/>
                </a:cubicBezTo>
                <a:cubicBezTo>
                  <a:pt x="2005054" y="607138"/>
                  <a:pt x="2691564" y="633868"/>
                  <a:pt x="3343219" y="780302"/>
                </a:cubicBezTo>
                <a:cubicBezTo>
                  <a:pt x="3994873" y="926736"/>
                  <a:pt x="4637435" y="1223091"/>
                  <a:pt x="4899612" y="1701908"/>
                </a:cubicBezTo>
                <a:cubicBezTo>
                  <a:pt x="5213315" y="2271374"/>
                  <a:pt x="4913251" y="2931489"/>
                  <a:pt x="5073892" y="3535821"/>
                </a:cubicBezTo>
                <a:cubicBezTo>
                  <a:pt x="5279996" y="4308668"/>
                  <a:pt x="6212014" y="4863026"/>
                  <a:pt x="7194041" y="5105921"/>
                </a:cubicBezTo>
                <a:cubicBezTo>
                  <a:pt x="8176070" y="5349978"/>
                  <a:pt x="9226294" y="5349978"/>
                  <a:pt x="10253786" y="5432492"/>
                </a:cubicBezTo>
                <a:cubicBezTo>
                  <a:pt x="10312511" y="5437141"/>
                  <a:pt x="10371899" y="5442298"/>
                  <a:pt x="10431428" y="5448381"/>
                </a:cubicBezTo>
                <a:lnTo>
                  <a:pt x="10582684" y="5466554"/>
                </a:lnTo>
                <a:lnTo>
                  <a:pt x="0" y="5466554"/>
                </a:lnTo>
                <a:close/>
              </a:path>
            </a:pathLst>
          </a:custGeom>
          <a:gradFill flip="none" rotWithShape="1">
            <a:gsLst>
              <a:gs pos="0">
                <a:schemeClr val="accent2">
                  <a:alpha val="29000"/>
                </a:schemeClr>
              </a:gs>
              <a:gs pos="52000">
                <a:schemeClr val="accent3">
                  <a:lumMod val="5000"/>
                  <a:lumOff val="95000"/>
                </a:schemeClr>
              </a:gs>
              <a:gs pos="100000">
                <a:schemeClr val="accent3">
                  <a:lumMod val="30000"/>
                  <a:lumOff val="70000"/>
                  <a:alpha val="27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ore-KR" altLang="en-US">
              <a:solidFill>
                <a:schemeClr val="tx1"/>
              </a:solidFill>
            </a:endParaRPr>
          </a:p>
        </p:txBody>
      </p:sp>
      <p:sp>
        <p:nvSpPr>
          <p:cNvPr id="11" name="자유형 10">
            <a:extLst>
              <a:ext uri="{FF2B5EF4-FFF2-40B4-BE49-F238E27FC236}">
                <a16:creationId xmlns:a16="http://schemas.microsoft.com/office/drawing/2014/main" id="{DE271BCE-8BC0-0E47-ADC7-1F8A94161D33}"/>
              </a:ext>
            </a:extLst>
          </p:cNvPr>
          <p:cNvSpPr/>
          <p:nvPr userDrawn="1"/>
        </p:nvSpPr>
        <p:spPr>
          <a:xfrm rot="10800000" flipH="1">
            <a:off x="8520111" y="0"/>
            <a:ext cx="3671889" cy="2934079"/>
          </a:xfrm>
          <a:custGeom>
            <a:avLst/>
            <a:gdLst>
              <a:gd name="connsiteX0" fmla="*/ 4097506 w 5908550"/>
              <a:gd name="connsiteY0" fmla="*/ 393 h 4721317"/>
              <a:gd name="connsiteX1" fmla="*/ 5580518 w 5908550"/>
              <a:gd name="connsiteY1" fmla="*/ 463946 h 4721317"/>
              <a:gd name="connsiteX2" fmla="*/ 5861447 w 5908550"/>
              <a:gd name="connsiteY2" fmla="*/ 756475 h 4721317"/>
              <a:gd name="connsiteX3" fmla="*/ 5908550 w 5908550"/>
              <a:gd name="connsiteY3" fmla="*/ 834131 h 4721317"/>
              <a:gd name="connsiteX4" fmla="*/ 5908550 w 5908550"/>
              <a:gd name="connsiteY4" fmla="*/ 4721317 h 4721317"/>
              <a:gd name="connsiteX5" fmla="*/ 6764 w 5908550"/>
              <a:gd name="connsiteY5" fmla="*/ 4721317 h 4721317"/>
              <a:gd name="connsiteX6" fmla="*/ 0 w 5908550"/>
              <a:gd name="connsiteY6" fmla="*/ 4614208 h 4721317"/>
              <a:gd name="connsiteX7" fmla="*/ 6764 w 5908550"/>
              <a:gd name="connsiteY7" fmla="*/ 4513862 h 4721317"/>
              <a:gd name="connsiteX8" fmla="*/ 114993 w 5908550"/>
              <a:gd name="connsiteY8" fmla="*/ 4126008 h 4721317"/>
              <a:gd name="connsiteX9" fmla="*/ 511829 w 5908550"/>
              <a:gd name="connsiteY9" fmla="*/ 3530697 h 4721317"/>
              <a:gd name="connsiteX10" fmla="*/ 1034933 w 5908550"/>
              <a:gd name="connsiteY10" fmla="*/ 2565573 h 4721317"/>
              <a:gd name="connsiteX11" fmla="*/ 917685 w 5908550"/>
              <a:gd name="connsiteY11" fmla="*/ 1618488 h 4721317"/>
              <a:gd name="connsiteX12" fmla="*/ 1449807 w 5908550"/>
              <a:gd name="connsiteY12" fmla="*/ 707482 h 4721317"/>
              <a:gd name="connsiteX13" fmla="*/ 2441900 w 5908550"/>
              <a:gd name="connsiteY13" fmla="*/ 247470 h 4721317"/>
              <a:gd name="connsiteX14" fmla="*/ 3875924 w 5908550"/>
              <a:gd name="connsiteY14" fmla="*/ 3934 h 4721317"/>
              <a:gd name="connsiteX15" fmla="*/ 4097506 w 5908550"/>
              <a:gd name="connsiteY15" fmla="*/ 393 h 472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08550" h="4721317">
                <a:moveTo>
                  <a:pt x="4097506" y="393"/>
                </a:moveTo>
                <a:cubicBezTo>
                  <a:pt x="4617738" y="8162"/>
                  <a:pt x="5154370" y="132467"/>
                  <a:pt x="5580518" y="463946"/>
                </a:cubicBezTo>
                <a:cubicBezTo>
                  <a:pt x="5688747" y="545125"/>
                  <a:pt x="5784292" y="644062"/>
                  <a:pt x="5861447" y="756475"/>
                </a:cubicBezTo>
                <a:lnTo>
                  <a:pt x="5908550" y="834131"/>
                </a:lnTo>
                <a:lnTo>
                  <a:pt x="5908550" y="4721317"/>
                </a:lnTo>
                <a:lnTo>
                  <a:pt x="6764" y="4721317"/>
                </a:lnTo>
                <a:lnTo>
                  <a:pt x="0" y="4614208"/>
                </a:lnTo>
                <a:cubicBezTo>
                  <a:pt x="0" y="4579256"/>
                  <a:pt x="2255" y="4545431"/>
                  <a:pt x="6764" y="4513862"/>
                </a:cubicBezTo>
                <a:cubicBezTo>
                  <a:pt x="24802" y="4378564"/>
                  <a:pt x="60878" y="4252286"/>
                  <a:pt x="114993" y="4126008"/>
                </a:cubicBezTo>
                <a:cubicBezTo>
                  <a:pt x="214202" y="3909531"/>
                  <a:pt x="367525" y="3711094"/>
                  <a:pt x="511829" y="3530697"/>
                </a:cubicBezTo>
                <a:cubicBezTo>
                  <a:pt x="737305" y="3251082"/>
                  <a:pt x="962780" y="2935387"/>
                  <a:pt x="1034933" y="2565573"/>
                </a:cubicBezTo>
                <a:cubicBezTo>
                  <a:pt x="1098066" y="2249878"/>
                  <a:pt x="953761" y="1934183"/>
                  <a:pt x="917685" y="1618488"/>
                </a:cubicBezTo>
                <a:cubicBezTo>
                  <a:pt x="863571" y="1194555"/>
                  <a:pt x="1134142" y="914939"/>
                  <a:pt x="1449807" y="707482"/>
                </a:cubicBezTo>
                <a:cubicBezTo>
                  <a:pt x="1756454" y="509046"/>
                  <a:pt x="2099177" y="355708"/>
                  <a:pt x="2441900" y="247470"/>
                </a:cubicBezTo>
                <a:cubicBezTo>
                  <a:pt x="2910888" y="103152"/>
                  <a:pt x="3397916" y="21973"/>
                  <a:pt x="3875924" y="3934"/>
                </a:cubicBezTo>
                <a:cubicBezTo>
                  <a:pt x="3949204" y="551"/>
                  <a:pt x="4023188" y="-717"/>
                  <a:pt x="4097506" y="393"/>
                </a:cubicBezTo>
                <a:close/>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bodyPr>
          <a:lstStyle/>
          <a:p>
            <a:pPr lvl="0"/>
            <a:endParaRPr lang="ko-Kore-KR" altLang="en-US"/>
          </a:p>
        </p:txBody>
      </p:sp>
    </p:spTree>
    <p:extLst>
      <p:ext uri="{BB962C8B-B14F-4D97-AF65-F5344CB8AC3E}">
        <p14:creationId xmlns:p14="http://schemas.microsoft.com/office/powerpoint/2010/main" val="4169269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제목 슬라이드">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D2D457-3631-4647-AF9B-86AA3C86A7DB}"/>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DFF94B41-DBF4-3F44-A63F-4504E70AE3F3}"/>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82AB207A-FA8C-6C44-A246-A7853D7D8D02}"/>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55CC2679-060E-1E43-95D9-EA342AC36E5B}"/>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8" name="Freeform 37">
            <a:extLst>
              <a:ext uri="{FF2B5EF4-FFF2-40B4-BE49-F238E27FC236}">
                <a16:creationId xmlns:a16="http://schemas.microsoft.com/office/drawing/2014/main" id="{D67281D4-5FC0-9A4F-A697-299977C8D5AF}"/>
              </a:ext>
            </a:extLst>
          </p:cNvPr>
          <p:cNvSpPr>
            <a:spLocks/>
          </p:cNvSpPr>
          <p:nvPr userDrawn="1"/>
        </p:nvSpPr>
        <p:spPr bwMode="auto">
          <a:xfrm>
            <a:off x="5296395" y="-1"/>
            <a:ext cx="6895605" cy="2926823"/>
          </a:xfrm>
          <a:custGeom>
            <a:avLst/>
            <a:gdLst>
              <a:gd name="T0" fmla="*/ 0 w 32244"/>
              <a:gd name="T1" fmla="*/ 0 h 13680"/>
              <a:gd name="T2" fmla="*/ 12493 w 32244"/>
              <a:gd name="T3" fmla="*/ 3137 h 13680"/>
              <a:gd name="T4" fmla="*/ 20362 w 32244"/>
              <a:gd name="T5" fmla="*/ 8508 h 13680"/>
              <a:gd name="T6" fmla="*/ 28619 w 32244"/>
              <a:gd name="T7" fmla="*/ 10327 h 13680"/>
              <a:gd name="T8" fmla="*/ 32244 w 32244"/>
              <a:gd name="T9" fmla="*/ 13680 h 13680"/>
              <a:gd name="T10" fmla="*/ 32244 w 32244"/>
              <a:gd name="T11" fmla="*/ 0 h 13680"/>
              <a:gd name="T12" fmla="*/ 0 w 32244"/>
              <a:gd name="T13" fmla="*/ 0 h 13680"/>
            </a:gdLst>
            <a:ahLst/>
            <a:cxnLst>
              <a:cxn ang="0">
                <a:pos x="T0" y="T1"/>
              </a:cxn>
              <a:cxn ang="0">
                <a:pos x="T2" y="T3"/>
              </a:cxn>
              <a:cxn ang="0">
                <a:pos x="T4" y="T5"/>
              </a:cxn>
              <a:cxn ang="0">
                <a:pos x="T6" y="T7"/>
              </a:cxn>
              <a:cxn ang="0">
                <a:pos x="T8" y="T9"/>
              </a:cxn>
              <a:cxn ang="0">
                <a:pos x="T10" y="T11"/>
              </a:cxn>
              <a:cxn ang="0">
                <a:pos x="T12" y="T13"/>
              </a:cxn>
            </a:cxnLst>
            <a:rect l="0" t="0" r="r" b="b"/>
            <a:pathLst>
              <a:path w="32244" h="13680">
                <a:moveTo>
                  <a:pt x="0" y="0"/>
                </a:moveTo>
                <a:cubicBezTo>
                  <a:pt x="0" y="0"/>
                  <a:pt x="8148" y="55"/>
                  <a:pt x="12493" y="3137"/>
                </a:cubicBezTo>
                <a:cubicBezTo>
                  <a:pt x="14904" y="4848"/>
                  <a:pt x="17442" y="7608"/>
                  <a:pt x="20362" y="8508"/>
                </a:cubicBezTo>
                <a:cubicBezTo>
                  <a:pt x="23282" y="9408"/>
                  <a:pt x="26417" y="9450"/>
                  <a:pt x="28619" y="10327"/>
                </a:cubicBezTo>
                <a:cubicBezTo>
                  <a:pt x="29685" y="10752"/>
                  <a:pt x="32244" y="13680"/>
                  <a:pt x="32244" y="13680"/>
                </a:cubicBezTo>
                <a:lnTo>
                  <a:pt x="32244" y="0"/>
                </a:lnTo>
                <a:lnTo>
                  <a:pt x="0" y="0"/>
                </a:lnTo>
                <a:close/>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bodyPr>
          <a:lstStyle/>
          <a:p>
            <a:pPr lvl="0"/>
            <a:endParaRPr lang="ko-KR" altLang="en-US"/>
          </a:p>
        </p:txBody>
      </p:sp>
      <p:sp>
        <p:nvSpPr>
          <p:cNvPr id="9" name="Freeform 39">
            <a:extLst>
              <a:ext uri="{FF2B5EF4-FFF2-40B4-BE49-F238E27FC236}">
                <a16:creationId xmlns:a16="http://schemas.microsoft.com/office/drawing/2014/main" id="{B6D12D8A-9E76-1E4B-88FF-34FACF3C7F23}"/>
              </a:ext>
            </a:extLst>
          </p:cNvPr>
          <p:cNvSpPr>
            <a:spLocks/>
          </p:cNvSpPr>
          <p:nvPr userDrawn="1"/>
        </p:nvSpPr>
        <p:spPr bwMode="auto">
          <a:xfrm rot="5400000" flipH="1">
            <a:off x="6859212" y="1525211"/>
            <a:ext cx="2926823" cy="7738753"/>
          </a:xfrm>
          <a:custGeom>
            <a:avLst/>
            <a:gdLst>
              <a:gd name="T0" fmla="*/ 8328 w 8328"/>
              <a:gd name="T1" fmla="*/ 2070 h 9560"/>
              <a:gd name="T2" fmla="*/ 0 w 8328"/>
              <a:gd name="T3" fmla="*/ 9560 h 9560"/>
              <a:gd name="T4" fmla="*/ 0 w 8328"/>
              <a:gd name="T5" fmla="*/ 0 h 9560"/>
              <a:gd name="T6" fmla="*/ 7986 w 8328"/>
              <a:gd name="T7" fmla="*/ 0 h 9560"/>
              <a:gd name="T8" fmla="*/ 8328 w 8328"/>
              <a:gd name="T9" fmla="*/ 2070 h 9560"/>
            </a:gdLst>
            <a:ahLst/>
            <a:cxnLst>
              <a:cxn ang="0">
                <a:pos x="T0" y="T1"/>
              </a:cxn>
              <a:cxn ang="0">
                <a:pos x="T2" y="T3"/>
              </a:cxn>
              <a:cxn ang="0">
                <a:pos x="T4" y="T5"/>
              </a:cxn>
              <a:cxn ang="0">
                <a:pos x="T6" y="T7"/>
              </a:cxn>
              <a:cxn ang="0">
                <a:pos x="T8" y="T9"/>
              </a:cxn>
            </a:cxnLst>
            <a:rect l="0" t="0" r="r" b="b"/>
            <a:pathLst>
              <a:path w="8328" h="9560">
                <a:moveTo>
                  <a:pt x="8328" y="2070"/>
                </a:moveTo>
                <a:cubicBezTo>
                  <a:pt x="8328" y="6057"/>
                  <a:pt x="4648" y="9317"/>
                  <a:pt x="0" y="9560"/>
                </a:cubicBezTo>
                <a:lnTo>
                  <a:pt x="0" y="0"/>
                </a:lnTo>
                <a:lnTo>
                  <a:pt x="7986" y="0"/>
                </a:lnTo>
                <a:cubicBezTo>
                  <a:pt x="8209" y="658"/>
                  <a:pt x="8328" y="1352"/>
                  <a:pt x="8328" y="2070"/>
                </a:cubicBezTo>
                <a:close/>
              </a:path>
            </a:pathLst>
          </a:custGeom>
          <a:gradFill flip="none" rotWithShape="1">
            <a:gsLst>
              <a:gs pos="0">
                <a:schemeClr val="accent2">
                  <a:alpha val="29000"/>
                </a:schemeClr>
              </a:gs>
              <a:gs pos="52000">
                <a:schemeClr val="accent3">
                  <a:lumMod val="5000"/>
                  <a:lumOff val="95000"/>
                </a:schemeClr>
              </a:gs>
              <a:gs pos="100000">
                <a:schemeClr val="accent3">
                  <a:lumMod val="30000"/>
                  <a:lumOff val="70000"/>
                  <a:alpha val="27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R" altLang="en-US"/>
          </a:p>
        </p:txBody>
      </p:sp>
    </p:spTree>
    <p:extLst>
      <p:ext uri="{BB962C8B-B14F-4D97-AF65-F5344CB8AC3E}">
        <p14:creationId xmlns:p14="http://schemas.microsoft.com/office/powerpoint/2010/main" val="2879401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제목 슬라이드">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D2D457-3631-4647-AF9B-86AA3C86A7DB}"/>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DFF94B41-DBF4-3F44-A63F-4504E70AE3F3}"/>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82AB207A-FA8C-6C44-A246-A7853D7D8D02}"/>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55CC2679-060E-1E43-95D9-EA342AC36E5B}"/>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0" name="Freeform 38">
            <a:extLst>
              <a:ext uri="{FF2B5EF4-FFF2-40B4-BE49-F238E27FC236}">
                <a16:creationId xmlns:a16="http://schemas.microsoft.com/office/drawing/2014/main" id="{29EC0A20-8A13-3943-BA54-59378326E582}"/>
              </a:ext>
            </a:extLst>
          </p:cNvPr>
          <p:cNvSpPr>
            <a:spLocks/>
          </p:cNvSpPr>
          <p:nvPr userDrawn="1"/>
        </p:nvSpPr>
        <p:spPr bwMode="auto">
          <a:xfrm>
            <a:off x="0" y="3716771"/>
            <a:ext cx="11637818" cy="3141229"/>
          </a:xfrm>
          <a:custGeom>
            <a:avLst/>
            <a:gdLst>
              <a:gd name="T0" fmla="*/ 0 w 31035"/>
              <a:gd name="T1" fmla="*/ 0 h 8372"/>
              <a:gd name="T2" fmla="*/ 3693 w 31035"/>
              <a:gd name="T3" fmla="*/ 2158 h 8372"/>
              <a:gd name="T4" fmla="*/ 10403 w 31035"/>
              <a:gd name="T5" fmla="*/ 3865 h 8372"/>
              <a:gd name="T6" fmla="*/ 18186 w 31035"/>
              <a:gd name="T7" fmla="*/ 4638 h 8372"/>
              <a:gd name="T8" fmla="*/ 26436 w 31035"/>
              <a:gd name="T9" fmla="*/ 7239 h 8372"/>
              <a:gd name="T10" fmla="*/ 31035 w 31035"/>
              <a:gd name="T11" fmla="*/ 8372 h 8372"/>
              <a:gd name="T12" fmla="*/ 0 w 31035"/>
              <a:gd name="T13" fmla="*/ 8372 h 8372"/>
              <a:gd name="T14" fmla="*/ 0 w 31035"/>
              <a:gd name="T15" fmla="*/ 0 h 8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35" h="8372">
                <a:moveTo>
                  <a:pt x="0" y="0"/>
                </a:moveTo>
                <a:cubicBezTo>
                  <a:pt x="0" y="0"/>
                  <a:pt x="2217" y="566"/>
                  <a:pt x="3693" y="2158"/>
                </a:cubicBezTo>
                <a:cubicBezTo>
                  <a:pt x="5170" y="3750"/>
                  <a:pt x="8122" y="4382"/>
                  <a:pt x="10403" y="3865"/>
                </a:cubicBezTo>
                <a:cubicBezTo>
                  <a:pt x="12684" y="3347"/>
                  <a:pt x="15368" y="3378"/>
                  <a:pt x="18186" y="4638"/>
                </a:cubicBezTo>
                <a:cubicBezTo>
                  <a:pt x="21004" y="5897"/>
                  <a:pt x="23950" y="6971"/>
                  <a:pt x="26436" y="7239"/>
                </a:cubicBezTo>
                <a:cubicBezTo>
                  <a:pt x="28922" y="7507"/>
                  <a:pt x="31035" y="8372"/>
                  <a:pt x="31035" y="8372"/>
                </a:cubicBezTo>
                <a:lnTo>
                  <a:pt x="0" y="8372"/>
                </a:lnTo>
                <a:lnTo>
                  <a:pt x="0" y="0"/>
                </a:lnTo>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R" altLang="en-US"/>
          </a:p>
        </p:txBody>
      </p:sp>
    </p:spTree>
    <p:extLst>
      <p:ext uri="{BB962C8B-B14F-4D97-AF65-F5344CB8AC3E}">
        <p14:creationId xmlns:p14="http://schemas.microsoft.com/office/powerpoint/2010/main" val="17140075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제목 슬라이드">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D2D457-3631-4647-AF9B-86AA3C86A7DB}"/>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DFF94B41-DBF4-3F44-A63F-4504E70AE3F3}"/>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82AB207A-FA8C-6C44-A246-A7853D7D8D02}"/>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55CC2679-060E-1E43-95D9-EA342AC36E5B}"/>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166034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제목 슬라이드">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D2D457-3631-4647-AF9B-86AA3C86A7DB}"/>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IN AGE OF UNTACT</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DFF94B41-DBF4-3F44-A63F-4504E70AE3F3}"/>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82AB207A-FA8C-6C44-A246-A7853D7D8D02}"/>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55CC2679-060E-1E43-95D9-EA342AC36E5B}"/>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8" name="제목 7">
            <a:extLst>
              <a:ext uri="{FF2B5EF4-FFF2-40B4-BE49-F238E27FC236}">
                <a16:creationId xmlns:a16="http://schemas.microsoft.com/office/drawing/2014/main" id="{BE6C5BFD-4FFF-4296-9628-4396FA37F649}"/>
              </a:ext>
            </a:extLst>
          </p:cNvPr>
          <p:cNvSpPr>
            <a:spLocks noGrp="1"/>
          </p:cNvSpPr>
          <p:nvPr>
            <p:ph type="title"/>
          </p:nvPr>
        </p:nvSpPr>
        <p:spPr>
          <a:xfrm>
            <a:off x="7334250" y="2125401"/>
            <a:ext cx="4857750" cy="1325563"/>
          </a:xfrm>
        </p:spPr>
        <p:txBody>
          <a:bodyPr anchor="t"/>
          <a:lstStyle>
            <a:lvl1pPr>
              <a:lnSpc>
                <a:spcPct val="100000"/>
              </a:lnSpc>
              <a:defRPr sz="2800" b="1">
                <a:solidFill>
                  <a:schemeClr val="tx2"/>
                </a:solidFill>
                <a:latin typeface="+mj-lt"/>
              </a:defRPr>
            </a:lvl1pPr>
          </a:lstStyle>
          <a:p>
            <a:r>
              <a:rPr lang="ko-KR" altLang="en-US"/>
              <a:t>마스터 제목 스타일 편집</a:t>
            </a:r>
          </a:p>
        </p:txBody>
      </p:sp>
    </p:spTree>
    <p:extLst>
      <p:ext uri="{BB962C8B-B14F-4D97-AF65-F5344CB8AC3E}">
        <p14:creationId xmlns:p14="http://schemas.microsoft.com/office/powerpoint/2010/main" val="2510678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제목 슬라이드">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D2D457-3631-4647-AF9B-86AA3C86A7DB}"/>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IN AGE OF UNTACT</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DFF94B41-DBF4-3F44-A63F-4504E70AE3F3}"/>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82AB207A-FA8C-6C44-A246-A7853D7D8D02}"/>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55CC2679-060E-1E43-95D9-EA342AC36E5B}"/>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8" name="제목 7">
            <a:extLst>
              <a:ext uri="{FF2B5EF4-FFF2-40B4-BE49-F238E27FC236}">
                <a16:creationId xmlns:a16="http://schemas.microsoft.com/office/drawing/2014/main" id="{BE6C5BFD-4FFF-4296-9628-4396FA37F649}"/>
              </a:ext>
            </a:extLst>
          </p:cNvPr>
          <p:cNvSpPr>
            <a:spLocks noGrp="1"/>
          </p:cNvSpPr>
          <p:nvPr>
            <p:ph type="title"/>
          </p:nvPr>
        </p:nvSpPr>
        <p:spPr>
          <a:xfrm>
            <a:off x="857250" y="1030026"/>
            <a:ext cx="10477500" cy="674949"/>
          </a:xfrm>
        </p:spPr>
        <p:txBody>
          <a:bodyPr anchor="t"/>
          <a:lstStyle>
            <a:lvl1pPr algn="ctr">
              <a:lnSpc>
                <a:spcPct val="100000"/>
              </a:lnSpc>
              <a:defRPr sz="2800" b="1">
                <a:solidFill>
                  <a:schemeClr val="tx2"/>
                </a:solidFill>
                <a:latin typeface="+mj-lt"/>
              </a:defRPr>
            </a:lvl1pPr>
          </a:lstStyle>
          <a:p>
            <a:r>
              <a:rPr lang="ko-KR" altLang="en-US"/>
              <a:t>마스터 제목 스타일 편집</a:t>
            </a:r>
          </a:p>
        </p:txBody>
      </p:sp>
    </p:spTree>
    <p:extLst>
      <p:ext uri="{BB962C8B-B14F-4D97-AF65-F5344CB8AC3E}">
        <p14:creationId xmlns:p14="http://schemas.microsoft.com/office/powerpoint/2010/main" val="17550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제목 슬라이드">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AADCDB3-624A-8748-B48E-62642D637392}"/>
              </a:ext>
            </a:extLst>
          </p:cNvPr>
          <p:cNvSpPr/>
          <p:nvPr userDrawn="1"/>
        </p:nvSpPr>
        <p:spPr>
          <a:xfrm>
            <a:off x="6235700" y="0"/>
            <a:ext cx="5956300" cy="6858000"/>
          </a:xfrm>
          <a:prstGeom prst="rect">
            <a:avLst/>
          </a:pr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bodyPr>
          <a:lstStyle/>
          <a:p>
            <a:pPr lvl="0"/>
            <a:endParaRPr lang="ko-Kore-KR" altLang="en-US">
              <a:solidFill>
                <a:schemeClr val="tx1"/>
              </a:solidFill>
            </a:endParaRPr>
          </a:p>
        </p:txBody>
      </p:sp>
      <p:sp>
        <p:nvSpPr>
          <p:cNvPr id="3" name="TextBox 2">
            <a:extLst>
              <a:ext uri="{FF2B5EF4-FFF2-40B4-BE49-F238E27FC236}">
                <a16:creationId xmlns:a16="http://schemas.microsoft.com/office/drawing/2014/main" id="{DF75FEAD-BC8D-6F4B-A36B-38210238E672}"/>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en-US" sz="1000" b="0" kern="1200" dirty="0">
                <a:solidFill>
                  <a:schemeClr val="tx2"/>
                </a:solidFill>
                <a:latin typeface="+mj-lt"/>
                <a:ea typeface="NEXON Lv2 Gothic Bold" pitchFamily="2" charset="-127"/>
                <a:cs typeface="+mn-cs"/>
              </a:rPr>
              <a:t>ProtectYOU</a:t>
            </a:r>
          </a:p>
        </p:txBody>
      </p:sp>
      <p:grpSp>
        <p:nvGrpSpPr>
          <p:cNvPr id="4" name="그룹 3">
            <a:extLst>
              <a:ext uri="{FF2B5EF4-FFF2-40B4-BE49-F238E27FC236}">
                <a16:creationId xmlns:a16="http://schemas.microsoft.com/office/drawing/2014/main" id="{C00550F2-8A62-9742-8FEC-A69C9166AE2D}"/>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DBA1FC2D-5464-0C4A-BBC3-F23662C42F1F}"/>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1EE3DCF9-2D7F-5249-842D-95DD9163B166}"/>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609075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제목 슬라이드">
    <p:spTree>
      <p:nvGrpSpPr>
        <p:cNvPr id="1" name=""/>
        <p:cNvGrpSpPr/>
        <p:nvPr/>
      </p:nvGrpSpPr>
      <p:grpSpPr>
        <a:xfrm>
          <a:off x="0" y="0"/>
          <a:ext cx="0" cy="0"/>
          <a:chOff x="0" y="0"/>
          <a:chExt cx="0" cy="0"/>
        </a:xfrm>
      </p:grpSpPr>
      <p:sp>
        <p:nvSpPr>
          <p:cNvPr id="5" name="자유형 4">
            <a:extLst>
              <a:ext uri="{FF2B5EF4-FFF2-40B4-BE49-F238E27FC236}">
                <a16:creationId xmlns:a16="http://schemas.microsoft.com/office/drawing/2014/main" id="{C48820ED-1A78-1B4B-9F7B-B4A809F62846}"/>
              </a:ext>
            </a:extLst>
          </p:cNvPr>
          <p:cNvSpPr/>
          <p:nvPr userDrawn="1"/>
        </p:nvSpPr>
        <p:spPr>
          <a:xfrm>
            <a:off x="6096000" y="1"/>
            <a:ext cx="6096001" cy="2753071"/>
          </a:xfrm>
          <a:custGeom>
            <a:avLst/>
            <a:gdLst>
              <a:gd name="connsiteX0" fmla="*/ 0 w 3910219"/>
              <a:gd name="connsiteY0" fmla="*/ 0 h 2753071"/>
              <a:gd name="connsiteX1" fmla="*/ 3910219 w 3910219"/>
              <a:gd name="connsiteY1" fmla="*/ 0 h 2753071"/>
              <a:gd name="connsiteX2" fmla="*/ 3910219 w 3910219"/>
              <a:gd name="connsiteY2" fmla="*/ 2612229 h 2753071"/>
              <a:gd name="connsiteX3" fmla="*/ 3759865 w 3910219"/>
              <a:gd name="connsiteY3" fmla="*/ 2666264 h 2753071"/>
              <a:gd name="connsiteX4" fmla="*/ 3133206 w 3910219"/>
              <a:gd name="connsiteY4" fmla="*/ 2752325 h 2753071"/>
              <a:gd name="connsiteX5" fmla="*/ 43460 w 3910219"/>
              <a:gd name="connsiteY5" fmla="*/ 140972 h 275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0219" h="2753071">
                <a:moveTo>
                  <a:pt x="0" y="0"/>
                </a:moveTo>
                <a:lnTo>
                  <a:pt x="3910219" y="0"/>
                </a:lnTo>
                <a:lnTo>
                  <a:pt x="3910219" y="2612229"/>
                </a:lnTo>
                <a:lnTo>
                  <a:pt x="3759865" y="2666264"/>
                </a:lnTo>
                <a:cubicBezTo>
                  <a:pt x="3556396" y="2725976"/>
                  <a:pt x="3340062" y="2751893"/>
                  <a:pt x="3133206" y="2752325"/>
                </a:cubicBezTo>
                <a:cubicBezTo>
                  <a:pt x="1634317" y="2787994"/>
                  <a:pt x="505868" y="1540458"/>
                  <a:pt x="43460" y="140972"/>
                </a:cubicBezTo>
                <a:close/>
              </a:path>
            </a:pathLst>
          </a:custGeom>
          <a:gradFill flip="none" rotWithShape="1">
            <a:gsLst>
              <a:gs pos="0">
                <a:schemeClr val="accent3">
                  <a:lumMod val="5000"/>
                  <a:lumOff val="95000"/>
                </a:schemeClr>
              </a:gs>
              <a:gs pos="100000">
                <a:schemeClr val="accent3">
                  <a:lumMod val="30000"/>
                  <a:lumOff val="70000"/>
                  <a:alpha val="27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ore-KR" altLang="en-US">
              <a:solidFill>
                <a:schemeClr val="tx1"/>
              </a:solidFill>
            </a:endParaRPr>
          </a:p>
        </p:txBody>
      </p:sp>
      <p:sp>
        <p:nvSpPr>
          <p:cNvPr id="7" name="자유형 6">
            <a:extLst>
              <a:ext uri="{FF2B5EF4-FFF2-40B4-BE49-F238E27FC236}">
                <a16:creationId xmlns:a16="http://schemas.microsoft.com/office/drawing/2014/main" id="{418D9C29-9F36-994D-8BBB-7C26EA6EC2C7}"/>
              </a:ext>
            </a:extLst>
          </p:cNvPr>
          <p:cNvSpPr/>
          <p:nvPr userDrawn="1"/>
        </p:nvSpPr>
        <p:spPr>
          <a:xfrm>
            <a:off x="1" y="1777954"/>
            <a:ext cx="6009265" cy="5080046"/>
          </a:xfrm>
          <a:custGeom>
            <a:avLst/>
            <a:gdLst>
              <a:gd name="connsiteX0" fmla="*/ 3049418 w 6009265"/>
              <a:gd name="connsiteY0" fmla="*/ 691 h 5080046"/>
              <a:gd name="connsiteX1" fmla="*/ 4073191 w 6009265"/>
              <a:gd name="connsiteY1" fmla="*/ 241892 h 5080046"/>
              <a:gd name="connsiteX2" fmla="*/ 5029428 w 6009265"/>
              <a:gd name="connsiteY2" fmla="*/ 1934326 h 5080046"/>
              <a:gd name="connsiteX3" fmla="*/ 5470768 w 6009265"/>
              <a:gd name="connsiteY3" fmla="*/ 2854127 h 5080046"/>
              <a:gd name="connsiteX4" fmla="*/ 5985665 w 6009265"/>
              <a:gd name="connsiteY4" fmla="*/ 4141849 h 5080046"/>
              <a:gd name="connsiteX5" fmla="*/ 5415601 w 6009265"/>
              <a:gd name="connsiteY5" fmla="*/ 4988066 h 5080046"/>
              <a:gd name="connsiteX6" fmla="*/ 5268487 w 6009265"/>
              <a:gd name="connsiteY6" fmla="*/ 5080046 h 5080046"/>
              <a:gd name="connsiteX7" fmla="*/ 0 w 6009265"/>
              <a:gd name="connsiteY7" fmla="*/ 5080046 h 5080046"/>
              <a:gd name="connsiteX8" fmla="*/ 0 w 6009265"/>
              <a:gd name="connsiteY8" fmla="*/ 2528862 h 5080046"/>
              <a:gd name="connsiteX9" fmla="*/ 43664 w 6009265"/>
              <a:gd name="connsiteY9" fmla="*/ 2495405 h 5080046"/>
              <a:gd name="connsiteX10" fmla="*/ 137908 w 6009265"/>
              <a:gd name="connsiteY10" fmla="*/ 2412623 h 5080046"/>
              <a:gd name="connsiteX11" fmla="*/ 781529 w 6009265"/>
              <a:gd name="connsiteY11" fmla="*/ 1327257 h 5080046"/>
              <a:gd name="connsiteX12" fmla="*/ 947032 w 6009265"/>
              <a:gd name="connsiteY12" fmla="*/ 904149 h 5080046"/>
              <a:gd name="connsiteX13" fmla="*/ 965421 w 6009265"/>
              <a:gd name="connsiteY13" fmla="*/ 885753 h 5080046"/>
              <a:gd name="connsiteX14" fmla="*/ 3049418 w 6009265"/>
              <a:gd name="connsiteY14" fmla="*/ 691 h 508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09265" h="5080046">
                <a:moveTo>
                  <a:pt x="3049418" y="691"/>
                </a:moveTo>
                <a:cubicBezTo>
                  <a:pt x="3429211" y="8708"/>
                  <a:pt x="3791607" y="86675"/>
                  <a:pt x="4073191" y="241892"/>
                </a:cubicBezTo>
                <a:cubicBezTo>
                  <a:pt x="4698423" y="573020"/>
                  <a:pt x="4827147" y="1308861"/>
                  <a:pt x="5029428" y="1934326"/>
                </a:cubicBezTo>
                <a:cubicBezTo>
                  <a:pt x="5121374" y="2265454"/>
                  <a:pt x="5250098" y="2596583"/>
                  <a:pt x="5470768" y="2854127"/>
                </a:cubicBezTo>
                <a:cubicBezTo>
                  <a:pt x="5801773" y="3222048"/>
                  <a:pt x="6096000" y="3626760"/>
                  <a:pt x="5985665" y="4141849"/>
                </a:cubicBezTo>
                <a:cubicBezTo>
                  <a:pt x="5930498" y="4491373"/>
                  <a:pt x="5709828" y="4767314"/>
                  <a:pt x="5415601" y="4988066"/>
                </a:cubicBezTo>
                <a:cubicBezTo>
                  <a:pt x="5360433" y="5024858"/>
                  <a:pt x="5323655" y="5043254"/>
                  <a:pt x="5268487" y="5080046"/>
                </a:cubicBezTo>
                <a:lnTo>
                  <a:pt x="0" y="5080046"/>
                </a:lnTo>
                <a:lnTo>
                  <a:pt x="0" y="2528862"/>
                </a:lnTo>
                <a:lnTo>
                  <a:pt x="43664" y="2495405"/>
                </a:lnTo>
                <a:cubicBezTo>
                  <a:pt x="78143" y="2467811"/>
                  <a:pt x="110325" y="2440217"/>
                  <a:pt x="137908" y="2412623"/>
                </a:cubicBezTo>
                <a:cubicBezTo>
                  <a:pt x="616027" y="2026306"/>
                  <a:pt x="689583" y="1676782"/>
                  <a:pt x="781529" y="1327257"/>
                </a:cubicBezTo>
                <a:cubicBezTo>
                  <a:pt x="818308" y="1198485"/>
                  <a:pt x="873475" y="1051317"/>
                  <a:pt x="947032" y="904149"/>
                </a:cubicBezTo>
                <a:lnTo>
                  <a:pt x="965421" y="885753"/>
                </a:lnTo>
                <a:cubicBezTo>
                  <a:pt x="1294128" y="303978"/>
                  <a:pt x="2213874" y="-16946"/>
                  <a:pt x="3049418" y="691"/>
                </a:cubicBezTo>
                <a:close/>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ore-KR" altLang="en-US">
              <a:solidFill>
                <a:schemeClr val="tx1"/>
              </a:solidFill>
            </a:endParaRPr>
          </a:p>
        </p:txBody>
      </p:sp>
      <p:sp>
        <p:nvSpPr>
          <p:cNvPr id="8" name="TextBox 7">
            <a:extLst>
              <a:ext uri="{FF2B5EF4-FFF2-40B4-BE49-F238E27FC236}">
                <a16:creationId xmlns:a16="http://schemas.microsoft.com/office/drawing/2014/main" id="{A92BC4C5-1FD0-3F4B-A5F7-6EED972936DE}"/>
              </a:ext>
            </a:extLst>
          </p:cNvPr>
          <p:cNvSpPr txBox="1"/>
          <p:nvPr userDrawn="1"/>
        </p:nvSpPr>
        <p:spPr>
          <a:xfrm>
            <a:off x="407731" y="229630"/>
            <a:ext cx="2387599" cy="400110"/>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p>
          <a:p>
            <a:pPr algn="l"/>
            <a:endParaRPr kumimoji="1" lang="ko-Kore-KR" altLang="en-US" sz="1000" b="0" kern="1200" dirty="0">
              <a:solidFill>
                <a:schemeClr val="tx2"/>
              </a:solidFill>
              <a:latin typeface="+mj-lt"/>
              <a:ea typeface="NEXON Lv2 Gothic Bold" pitchFamily="2" charset="-127"/>
              <a:cs typeface="+mn-cs"/>
            </a:endParaRPr>
          </a:p>
        </p:txBody>
      </p:sp>
      <p:grpSp>
        <p:nvGrpSpPr>
          <p:cNvPr id="9" name="그룹 8">
            <a:extLst>
              <a:ext uri="{FF2B5EF4-FFF2-40B4-BE49-F238E27FC236}">
                <a16:creationId xmlns:a16="http://schemas.microsoft.com/office/drawing/2014/main" id="{0F654AF4-6A19-E645-B5EA-65D1D2126647}"/>
              </a:ext>
            </a:extLst>
          </p:cNvPr>
          <p:cNvGrpSpPr/>
          <p:nvPr userDrawn="1"/>
        </p:nvGrpSpPr>
        <p:grpSpPr>
          <a:xfrm>
            <a:off x="158095" y="274555"/>
            <a:ext cx="248306" cy="156370"/>
            <a:chOff x="1241425" y="0"/>
            <a:chExt cx="501651" cy="315913"/>
          </a:xfrm>
          <a:solidFill>
            <a:schemeClr val="accent1">
              <a:lumMod val="50000"/>
            </a:schemeClr>
          </a:solidFill>
        </p:grpSpPr>
        <p:sp>
          <p:nvSpPr>
            <p:cNvPr id="10" name="Freeform 732">
              <a:extLst>
                <a:ext uri="{FF2B5EF4-FFF2-40B4-BE49-F238E27FC236}">
                  <a16:creationId xmlns:a16="http://schemas.microsoft.com/office/drawing/2014/main" id="{D3F955E8-EC29-8242-9A9C-DE6D501F583A}"/>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733">
              <a:extLst>
                <a:ext uri="{FF2B5EF4-FFF2-40B4-BE49-F238E27FC236}">
                  <a16:creationId xmlns:a16="http://schemas.microsoft.com/office/drawing/2014/main" id="{719769CB-8D63-EB40-8B6E-B45F19765E2F}"/>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380832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제목 슬라이드">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DD48CF7-E1DB-604B-8658-0FC1AE906ECF}"/>
              </a:ext>
            </a:extLst>
          </p:cNvPr>
          <p:cNvSpPr>
            <a:spLocks/>
          </p:cNvSpPr>
          <p:nvPr userDrawn="1"/>
        </p:nvSpPr>
        <p:spPr bwMode="auto">
          <a:xfrm>
            <a:off x="301624" y="588880"/>
            <a:ext cx="9032876" cy="5680240"/>
          </a:xfrm>
          <a:custGeom>
            <a:avLst/>
            <a:gdLst>
              <a:gd name="T0" fmla="*/ 16211 w 16688"/>
              <a:gd name="T1" fmla="*/ 6523 h 10492"/>
              <a:gd name="T2" fmla="*/ 15585 w 16688"/>
              <a:gd name="T3" fmla="*/ 5177 h 10492"/>
              <a:gd name="T4" fmla="*/ 15669 w 16688"/>
              <a:gd name="T5" fmla="*/ 3862 h 10492"/>
              <a:gd name="T6" fmla="*/ 14986 w 16688"/>
              <a:gd name="T7" fmla="*/ 2405 h 10492"/>
              <a:gd name="T8" fmla="*/ 13231 w 16688"/>
              <a:gd name="T9" fmla="*/ 1478 h 10492"/>
              <a:gd name="T10" fmla="*/ 12178 w 16688"/>
              <a:gd name="T11" fmla="*/ 626 h 10492"/>
              <a:gd name="T12" fmla="*/ 9699 w 16688"/>
              <a:gd name="T13" fmla="*/ 282 h 10492"/>
              <a:gd name="T14" fmla="*/ 8592 w 16688"/>
              <a:gd name="T15" fmla="*/ 763 h 10492"/>
              <a:gd name="T16" fmla="*/ 6102 w 16688"/>
              <a:gd name="T17" fmla="*/ 271 h 10492"/>
              <a:gd name="T18" fmla="*/ 4778 w 16688"/>
              <a:gd name="T19" fmla="*/ 539 h 10492"/>
              <a:gd name="T20" fmla="*/ 3847 w 16688"/>
              <a:gd name="T21" fmla="*/ 1564 h 10492"/>
              <a:gd name="T22" fmla="*/ 2463 w 16688"/>
              <a:gd name="T23" fmla="*/ 1936 h 10492"/>
              <a:gd name="T24" fmla="*/ 50 w 16688"/>
              <a:gd name="T25" fmla="*/ 4558 h 10492"/>
              <a:gd name="T26" fmla="*/ 235 w 16688"/>
              <a:gd name="T27" fmla="*/ 5801 h 10492"/>
              <a:gd name="T28" fmla="*/ 962 w 16688"/>
              <a:gd name="T29" fmla="*/ 6948 h 10492"/>
              <a:gd name="T30" fmla="*/ 1150 w 16688"/>
              <a:gd name="T31" fmla="*/ 9158 h 10492"/>
              <a:gd name="T32" fmla="*/ 2643 w 16688"/>
              <a:gd name="T33" fmla="*/ 10094 h 10492"/>
              <a:gd name="T34" fmla="*/ 4756 w 16688"/>
              <a:gd name="T35" fmla="*/ 9234 h 10492"/>
              <a:gd name="T36" fmla="*/ 6510 w 16688"/>
              <a:gd name="T37" fmla="*/ 9458 h 10492"/>
              <a:gd name="T38" fmla="*/ 8059 w 16688"/>
              <a:gd name="T39" fmla="*/ 9842 h 10492"/>
              <a:gd name="T40" fmla="*/ 9662 w 16688"/>
              <a:gd name="T41" fmla="*/ 9595 h 10492"/>
              <a:gd name="T42" fmla="*/ 11198 w 16688"/>
              <a:gd name="T43" fmla="*/ 9711 h 10492"/>
              <a:gd name="T44" fmla="*/ 12752 w 16688"/>
              <a:gd name="T45" fmla="*/ 10241 h 10492"/>
              <a:gd name="T46" fmla="*/ 15646 w 16688"/>
              <a:gd name="T47" fmla="*/ 9525 h 10492"/>
              <a:gd name="T48" fmla="*/ 16279 w 16688"/>
              <a:gd name="T49" fmla="*/ 6670 h 10492"/>
              <a:gd name="T50" fmla="*/ 16211 w 16688"/>
              <a:gd name="T51" fmla="*/ 6523 h 10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88" h="10492">
                <a:moveTo>
                  <a:pt x="16211" y="6523"/>
                </a:moveTo>
                <a:cubicBezTo>
                  <a:pt x="15987" y="6076"/>
                  <a:pt x="15657" y="5669"/>
                  <a:pt x="15585" y="5177"/>
                </a:cubicBezTo>
                <a:cubicBezTo>
                  <a:pt x="15521" y="4741"/>
                  <a:pt x="15671" y="4302"/>
                  <a:pt x="15669" y="3862"/>
                </a:cubicBezTo>
                <a:cubicBezTo>
                  <a:pt x="15666" y="3308"/>
                  <a:pt x="15410" y="2761"/>
                  <a:pt x="14986" y="2405"/>
                </a:cubicBezTo>
                <a:cubicBezTo>
                  <a:pt x="14478" y="1978"/>
                  <a:pt x="13786" y="1842"/>
                  <a:pt x="13231" y="1478"/>
                </a:cubicBezTo>
                <a:cubicBezTo>
                  <a:pt x="12853" y="1231"/>
                  <a:pt x="12549" y="884"/>
                  <a:pt x="12178" y="626"/>
                </a:cubicBezTo>
                <a:cubicBezTo>
                  <a:pt x="11468" y="131"/>
                  <a:pt x="10518" y="0"/>
                  <a:pt x="9699" y="282"/>
                </a:cubicBezTo>
                <a:cubicBezTo>
                  <a:pt x="9319" y="414"/>
                  <a:pt x="8971" y="627"/>
                  <a:pt x="8592" y="763"/>
                </a:cubicBezTo>
                <a:cubicBezTo>
                  <a:pt x="7620" y="1110"/>
                  <a:pt x="7002" y="436"/>
                  <a:pt x="6102" y="271"/>
                </a:cubicBezTo>
                <a:cubicBezTo>
                  <a:pt x="5645" y="187"/>
                  <a:pt x="5140" y="247"/>
                  <a:pt x="4778" y="539"/>
                </a:cubicBezTo>
                <a:cubicBezTo>
                  <a:pt x="4417" y="830"/>
                  <a:pt x="4237" y="1313"/>
                  <a:pt x="3847" y="1564"/>
                </a:cubicBezTo>
                <a:cubicBezTo>
                  <a:pt x="3428" y="1834"/>
                  <a:pt x="2936" y="1842"/>
                  <a:pt x="2463" y="1936"/>
                </a:cubicBezTo>
                <a:cubicBezTo>
                  <a:pt x="1186" y="2191"/>
                  <a:pt x="204" y="3263"/>
                  <a:pt x="50" y="4558"/>
                </a:cubicBezTo>
                <a:cubicBezTo>
                  <a:pt x="0" y="4977"/>
                  <a:pt x="57" y="5416"/>
                  <a:pt x="235" y="5801"/>
                </a:cubicBezTo>
                <a:cubicBezTo>
                  <a:pt x="426" y="6214"/>
                  <a:pt x="770" y="6533"/>
                  <a:pt x="962" y="6948"/>
                </a:cubicBezTo>
                <a:cubicBezTo>
                  <a:pt x="1283" y="7641"/>
                  <a:pt x="884" y="8434"/>
                  <a:pt x="1150" y="9158"/>
                </a:cubicBezTo>
                <a:cubicBezTo>
                  <a:pt x="1368" y="9751"/>
                  <a:pt x="2014" y="10156"/>
                  <a:pt x="2643" y="10094"/>
                </a:cubicBezTo>
                <a:cubicBezTo>
                  <a:pt x="3499" y="10010"/>
                  <a:pt x="3935" y="9490"/>
                  <a:pt x="4756" y="9234"/>
                </a:cubicBezTo>
                <a:cubicBezTo>
                  <a:pt x="5415" y="9028"/>
                  <a:pt x="5980" y="9134"/>
                  <a:pt x="6510" y="9458"/>
                </a:cubicBezTo>
                <a:cubicBezTo>
                  <a:pt x="6969" y="9740"/>
                  <a:pt x="7520" y="9843"/>
                  <a:pt x="8059" y="9842"/>
                </a:cubicBezTo>
                <a:cubicBezTo>
                  <a:pt x="8611" y="9840"/>
                  <a:pt x="9136" y="9738"/>
                  <a:pt x="9662" y="9595"/>
                </a:cubicBezTo>
                <a:cubicBezTo>
                  <a:pt x="10133" y="9468"/>
                  <a:pt x="10732" y="9587"/>
                  <a:pt x="11198" y="9711"/>
                </a:cubicBezTo>
                <a:cubicBezTo>
                  <a:pt x="11727" y="9852"/>
                  <a:pt x="12220" y="10109"/>
                  <a:pt x="12752" y="10241"/>
                </a:cubicBezTo>
                <a:cubicBezTo>
                  <a:pt x="13758" y="10492"/>
                  <a:pt x="14897" y="10242"/>
                  <a:pt x="15646" y="9525"/>
                </a:cubicBezTo>
                <a:cubicBezTo>
                  <a:pt x="16394" y="8807"/>
                  <a:pt x="16688" y="7623"/>
                  <a:pt x="16279" y="6670"/>
                </a:cubicBezTo>
                <a:cubicBezTo>
                  <a:pt x="16258" y="6620"/>
                  <a:pt x="16235" y="6571"/>
                  <a:pt x="16211" y="6523"/>
                </a:cubicBezTo>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bodyPr>
          <a:lstStyle/>
          <a:p>
            <a:pPr lvl="0"/>
            <a:endParaRPr lang="ko-KR" altLang="en-US"/>
          </a:p>
        </p:txBody>
      </p:sp>
      <p:sp>
        <p:nvSpPr>
          <p:cNvPr id="3" name="TextBox 2">
            <a:extLst>
              <a:ext uri="{FF2B5EF4-FFF2-40B4-BE49-F238E27FC236}">
                <a16:creationId xmlns:a16="http://schemas.microsoft.com/office/drawing/2014/main" id="{8F4981E8-DF1F-CF46-B71D-E8D8ACBD9A2C}"/>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FB33E86E-6D7A-6F40-BF03-153D8F28B475}"/>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88831526-87CF-8648-9B56-B64895622EEF}"/>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A6CC1035-3625-4047-861C-099072074551}"/>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400868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제목 슬라이드">
    <p:spTree>
      <p:nvGrpSpPr>
        <p:cNvPr id="1" name=""/>
        <p:cNvGrpSpPr/>
        <p:nvPr/>
      </p:nvGrpSpPr>
      <p:grpSpPr>
        <a:xfrm>
          <a:off x="0" y="0"/>
          <a:ext cx="0" cy="0"/>
          <a:chOff x="0" y="0"/>
          <a:chExt cx="0" cy="0"/>
        </a:xfrm>
      </p:grpSpPr>
      <p:sp>
        <p:nvSpPr>
          <p:cNvPr id="2" name="Freeform 21">
            <a:extLst>
              <a:ext uri="{FF2B5EF4-FFF2-40B4-BE49-F238E27FC236}">
                <a16:creationId xmlns:a16="http://schemas.microsoft.com/office/drawing/2014/main" id="{72047005-E996-BE4A-8048-FC5C54C444DF}"/>
              </a:ext>
            </a:extLst>
          </p:cNvPr>
          <p:cNvSpPr>
            <a:spLocks/>
          </p:cNvSpPr>
          <p:nvPr userDrawn="1"/>
        </p:nvSpPr>
        <p:spPr bwMode="auto">
          <a:xfrm>
            <a:off x="985580" y="1383759"/>
            <a:ext cx="5840412" cy="5348829"/>
          </a:xfrm>
          <a:custGeom>
            <a:avLst/>
            <a:gdLst>
              <a:gd name="T0" fmla="*/ 683 w 3296"/>
              <a:gd name="T1" fmla="*/ 214 h 3017"/>
              <a:gd name="T2" fmla="*/ 2636 w 3296"/>
              <a:gd name="T3" fmla="*/ 612 h 3017"/>
              <a:gd name="T4" fmla="*/ 2644 w 3296"/>
              <a:gd name="T5" fmla="*/ 2338 h 3017"/>
              <a:gd name="T6" fmla="*/ 928 w 3296"/>
              <a:gd name="T7" fmla="*/ 2773 h 3017"/>
              <a:gd name="T8" fmla="*/ 197 w 3296"/>
              <a:gd name="T9" fmla="*/ 1399 h 3017"/>
              <a:gd name="T10" fmla="*/ 683 w 3296"/>
              <a:gd name="T11" fmla="*/ 214 h 3017"/>
            </a:gdLst>
            <a:ahLst/>
            <a:cxnLst>
              <a:cxn ang="0">
                <a:pos x="T0" y="T1"/>
              </a:cxn>
              <a:cxn ang="0">
                <a:pos x="T2" y="T3"/>
              </a:cxn>
              <a:cxn ang="0">
                <a:pos x="T4" y="T5"/>
              </a:cxn>
              <a:cxn ang="0">
                <a:pos x="T6" y="T7"/>
              </a:cxn>
              <a:cxn ang="0">
                <a:pos x="T8" y="T9"/>
              </a:cxn>
              <a:cxn ang="0">
                <a:pos x="T10" y="T11"/>
              </a:cxn>
            </a:cxnLst>
            <a:rect l="0" t="0" r="r" b="b"/>
            <a:pathLst>
              <a:path w="3296" h="3017">
                <a:moveTo>
                  <a:pt x="683" y="214"/>
                </a:moveTo>
                <a:cubicBezTo>
                  <a:pt x="1182" y="0"/>
                  <a:pt x="2042" y="241"/>
                  <a:pt x="2636" y="612"/>
                </a:cubicBezTo>
                <a:cubicBezTo>
                  <a:pt x="3296" y="1023"/>
                  <a:pt x="3289" y="1813"/>
                  <a:pt x="2644" y="2338"/>
                </a:cubicBezTo>
                <a:cubicBezTo>
                  <a:pt x="2000" y="2863"/>
                  <a:pt x="1491" y="3017"/>
                  <a:pt x="928" y="2773"/>
                </a:cubicBezTo>
                <a:cubicBezTo>
                  <a:pt x="364" y="2529"/>
                  <a:pt x="395" y="1918"/>
                  <a:pt x="197" y="1399"/>
                </a:cubicBezTo>
                <a:cubicBezTo>
                  <a:pt x="0" y="881"/>
                  <a:pt x="173" y="433"/>
                  <a:pt x="683" y="214"/>
                </a:cubicBezTo>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bodyPr>
          <a:lstStyle/>
          <a:p>
            <a:pPr lvl="0"/>
            <a:endParaRPr lang="ko-KR" altLang="en-US"/>
          </a:p>
        </p:txBody>
      </p:sp>
      <p:sp>
        <p:nvSpPr>
          <p:cNvPr id="3" name="TextBox 2">
            <a:extLst>
              <a:ext uri="{FF2B5EF4-FFF2-40B4-BE49-F238E27FC236}">
                <a16:creationId xmlns:a16="http://schemas.microsoft.com/office/drawing/2014/main" id="{69BF76F0-25B9-9C47-8D82-84F07203B8EC}"/>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B42BCB0E-89C7-C149-83CD-440E06FEB018}"/>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AFA45EA7-A961-7D4E-9190-900B625B0101}"/>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42E10A17-C351-C74A-9DAA-9DCA95FFF97E}"/>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9" name="자유형 8">
            <a:extLst>
              <a:ext uri="{FF2B5EF4-FFF2-40B4-BE49-F238E27FC236}">
                <a16:creationId xmlns:a16="http://schemas.microsoft.com/office/drawing/2014/main" id="{6D966340-00C3-D94F-A411-5187023653C1}"/>
              </a:ext>
            </a:extLst>
          </p:cNvPr>
          <p:cNvSpPr/>
          <p:nvPr userDrawn="1"/>
        </p:nvSpPr>
        <p:spPr>
          <a:xfrm>
            <a:off x="4890443" y="0"/>
            <a:ext cx="4570488" cy="2157238"/>
          </a:xfrm>
          <a:custGeom>
            <a:avLst/>
            <a:gdLst>
              <a:gd name="connsiteX0" fmla="*/ 0 w 4570488"/>
              <a:gd name="connsiteY0" fmla="*/ 0 h 2157238"/>
              <a:gd name="connsiteX1" fmla="*/ 4570488 w 4570488"/>
              <a:gd name="connsiteY1" fmla="*/ 0 h 2157238"/>
              <a:gd name="connsiteX2" fmla="*/ 4492908 w 4570488"/>
              <a:gd name="connsiteY2" fmla="*/ 56557 h 2157238"/>
              <a:gd name="connsiteX3" fmla="*/ 4086737 w 4570488"/>
              <a:gd name="connsiteY3" fmla="*/ 309185 h 2157238"/>
              <a:gd name="connsiteX4" fmla="*/ 3997028 w 4570488"/>
              <a:gd name="connsiteY4" fmla="*/ 360467 h 2157238"/>
              <a:gd name="connsiteX5" fmla="*/ 3856055 w 4570488"/>
              <a:gd name="connsiteY5" fmla="*/ 475851 h 2157238"/>
              <a:gd name="connsiteX6" fmla="*/ 3407507 w 4570488"/>
              <a:gd name="connsiteY6" fmla="*/ 1232256 h 2157238"/>
              <a:gd name="connsiteX7" fmla="*/ 3292166 w 4570488"/>
              <a:gd name="connsiteY7" fmla="*/ 1527126 h 2157238"/>
              <a:gd name="connsiteX8" fmla="*/ 3279351 w 4570488"/>
              <a:gd name="connsiteY8" fmla="*/ 1539946 h 2157238"/>
              <a:gd name="connsiteX9" fmla="*/ 1113504 w 4570488"/>
              <a:gd name="connsiteY9" fmla="*/ 1988661 h 2157238"/>
              <a:gd name="connsiteX10" fmla="*/ 447090 w 4570488"/>
              <a:gd name="connsiteY10" fmla="*/ 809182 h 2157238"/>
              <a:gd name="connsiteX11" fmla="*/ 139515 w 4570488"/>
              <a:gd name="connsiteY11" fmla="*/ 168160 h 215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0488" h="2157238">
                <a:moveTo>
                  <a:pt x="0" y="0"/>
                </a:moveTo>
                <a:lnTo>
                  <a:pt x="4570488" y="0"/>
                </a:lnTo>
                <a:lnTo>
                  <a:pt x="4492908" y="56557"/>
                </a:lnTo>
                <a:cubicBezTo>
                  <a:pt x="4358870" y="147527"/>
                  <a:pt x="4216496" y="227455"/>
                  <a:pt x="4086737" y="309185"/>
                </a:cubicBezTo>
                <a:cubicBezTo>
                  <a:pt x="4048290" y="334826"/>
                  <a:pt x="4022659" y="347646"/>
                  <a:pt x="3997028" y="360467"/>
                </a:cubicBezTo>
                <a:cubicBezTo>
                  <a:pt x="3945765" y="398928"/>
                  <a:pt x="3894502" y="437389"/>
                  <a:pt x="3856055" y="475851"/>
                </a:cubicBezTo>
                <a:cubicBezTo>
                  <a:pt x="3522848" y="745080"/>
                  <a:pt x="3471586" y="988668"/>
                  <a:pt x="3407507" y="1232256"/>
                </a:cubicBezTo>
                <a:cubicBezTo>
                  <a:pt x="3381876" y="1321999"/>
                  <a:pt x="3343429" y="1424562"/>
                  <a:pt x="3292166" y="1527126"/>
                </a:cubicBezTo>
                <a:lnTo>
                  <a:pt x="3279351" y="1539946"/>
                </a:lnTo>
                <a:cubicBezTo>
                  <a:pt x="2946144" y="2129686"/>
                  <a:pt x="1741472" y="2334813"/>
                  <a:pt x="1113504" y="1988661"/>
                </a:cubicBezTo>
                <a:cubicBezTo>
                  <a:pt x="677772" y="1757894"/>
                  <a:pt x="588063" y="1245076"/>
                  <a:pt x="447090" y="809182"/>
                </a:cubicBezTo>
                <a:cubicBezTo>
                  <a:pt x="383012" y="578414"/>
                  <a:pt x="293303" y="347646"/>
                  <a:pt x="139515" y="168160"/>
                </a:cubicBezTo>
                <a:close/>
              </a:path>
            </a:pathLst>
          </a:custGeom>
          <a:gradFill flip="none" rotWithShape="1">
            <a:gsLst>
              <a:gs pos="0">
                <a:schemeClr val="accent3">
                  <a:lumMod val="5000"/>
                  <a:lumOff val="95000"/>
                </a:schemeClr>
              </a:gs>
              <a:gs pos="100000">
                <a:schemeClr val="accent3">
                  <a:lumMod val="30000"/>
                  <a:lumOff val="70000"/>
                  <a:alpha val="27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ore-KR" altLang="en-US">
              <a:solidFill>
                <a:schemeClr val="tx1"/>
              </a:solidFill>
            </a:endParaRPr>
          </a:p>
        </p:txBody>
      </p:sp>
    </p:spTree>
    <p:extLst>
      <p:ext uri="{BB962C8B-B14F-4D97-AF65-F5344CB8AC3E}">
        <p14:creationId xmlns:p14="http://schemas.microsoft.com/office/powerpoint/2010/main" val="1436272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제목 슬라이드">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BF76F0-25B9-9C47-8D82-84F07203B8EC}"/>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ko-Kore-KR"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4" name="그룹 3">
            <a:extLst>
              <a:ext uri="{FF2B5EF4-FFF2-40B4-BE49-F238E27FC236}">
                <a16:creationId xmlns:a16="http://schemas.microsoft.com/office/drawing/2014/main" id="{B42BCB0E-89C7-C149-83CD-440E06FEB018}"/>
              </a:ext>
            </a:extLst>
          </p:cNvPr>
          <p:cNvGrpSpPr/>
          <p:nvPr userDrawn="1"/>
        </p:nvGrpSpPr>
        <p:grpSpPr>
          <a:xfrm>
            <a:off x="158095" y="274555"/>
            <a:ext cx="248306" cy="156370"/>
            <a:chOff x="1241425" y="0"/>
            <a:chExt cx="501651" cy="315913"/>
          </a:xfrm>
          <a:solidFill>
            <a:schemeClr val="accent1">
              <a:lumMod val="50000"/>
            </a:schemeClr>
          </a:solidFill>
        </p:grpSpPr>
        <p:sp>
          <p:nvSpPr>
            <p:cNvPr id="5" name="Freeform 732">
              <a:extLst>
                <a:ext uri="{FF2B5EF4-FFF2-40B4-BE49-F238E27FC236}">
                  <a16:creationId xmlns:a16="http://schemas.microsoft.com/office/drawing/2014/main" id="{AFA45EA7-A961-7D4E-9190-900B625B0101}"/>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733">
              <a:extLst>
                <a:ext uri="{FF2B5EF4-FFF2-40B4-BE49-F238E27FC236}">
                  <a16:creationId xmlns:a16="http://schemas.microsoft.com/office/drawing/2014/main" id="{42E10A17-C351-C74A-9DAA-9DCA95FFF97E}"/>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8" name="Freeform 5">
            <a:extLst>
              <a:ext uri="{FF2B5EF4-FFF2-40B4-BE49-F238E27FC236}">
                <a16:creationId xmlns:a16="http://schemas.microsoft.com/office/drawing/2014/main" id="{66DC827F-C594-F44A-A254-5EB260B81887}"/>
              </a:ext>
            </a:extLst>
          </p:cNvPr>
          <p:cNvSpPr>
            <a:spLocks/>
          </p:cNvSpPr>
          <p:nvPr userDrawn="1"/>
        </p:nvSpPr>
        <p:spPr bwMode="auto">
          <a:xfrm>
            <a:off x="0" y="3042049"/>
            <a:ext cx="7499987" cy="3815951"/>
          </a:xfrm>
          <a:custGeom>
            <a:avLst/>
            <a:gdLst>
              <a:gd name="T0" fmla="*/ 761 w 796"/>
              <a:gd name="T1" fmla="*/ 35 h 405"/>
              <a:gd name="T2" fmla="*/ 759 w 796"/>
              <a:gd name="T3" fmla="*/ 113 h 405"/>
              <a:gd name="T4" fmla="*/ 699 w 796"/>
              <a:gd name="T5" fmla="*/ 0 h 405"/>
              <a:gd name="T6" fmla="*/ 697 w 796"/>
              <a:gd name="T7" fmla="*/ 123 h 405"/>
              <a:gd name="T8" fmla="*/ 656 w 796"/>
              <a:gd name="T9" fmla="*/ 128 h 405"/>
              <a:gd name="T10" fmla="*/ 646 w 796"/>
              <a:gd name="T11" fmla="*/ 274 h 405"/>
              <a:gd name="T12" fmla="*/ 621 w 796"/>
              <a:gd name="T13" fmla="*/ 204 h 405"/>
              <a:gd name="T14" fmla="*/ 539 w 796"/>
              <a:gd name="T15" fmla="*/ 142 h 405"/>
              <a:gd name="T16" fmla="*/ 493 w 796"/>
              <a:gd name="T17" fmla="*/ 208 h 405"/>
              <a:gd name="T18" fmla="*/ 489 w 796"/>
              <a:gd name="T19" fmla="*/ 317 h 405"/>
              <a:gd name="T20" fmla="*/ 362 w 796"/>
              <a:gd name="T21" fmla="*/ 183 h 405"/>
              <a:gd name="T22" fmla="*/ 364 w 796"/>
              <a:gd name="T23" fmla="*/ 329 h 405"/>
              <a:gd name="T24" fmla="*/ 356 w 796"/>
              <a:gd name="T25" fmla="*/ 230 h 405"/>
              <a:gd name="T26" fmla="*/ 240 w 796"/>
              <a:gd name="T27" fmla="*/ 278 h 405"/>
              <a:gd name="T28" fmla="*/ 230 w 796"/>
              <a:gd name="T29" fmla="*/ 247 h 405"/>
              <a:gd name="T30" fmla="*/ 201 w 796"/>
              <a:gd name="T31" fmla="*/ 230 h 405"/>
              <a:gd name="T32" fmla="*/ 187 w 796"/>
              <a:gd name="T33" fmla="*/ 204 h 405"/>
              <a:gd name="T34" fmla="*/ 181 w 796"/>
              <a:gd name="T35" fmla="*/ 230 h 405"/>
              <a:gd name="T36" fmla="*/ 168 w 796"/>
              <a:gd name="T37" fmla="*/ 247 h 405"/>
              <a:gd name="T38" fmla="*/ 138 w 796"/>
              <a:gd name="T39" fmla="*/ 278 h 405"/>
              <a:gd name="T40" fmla="*/ 127 w 796"/>
              <a:gd name="T41" fmla="*/ 212 h 405"/>
              <a:gd name="T42" fmla="*/ 109 w 796"/>
              <a:gd name="T43" fmla="*/ 197 h 405"/>
              <a:gd name="T44" fmla="*/ 102 w 796"/>
              <a:gd name="T45" fmla="*/ 144 h 405"/>
              <a:gd name="T46" fmla="*/ 20 w 796"/>
              <a:gd name="T47" fmla="*/ 197 h 405"/>
              <a:gd name="T48" fmla="*/ 14 w 796"/>
              <a:gd name="T49" fmla="*/ 212 h 405"/>
              <a:gd name="T50" fmla="*/ 0 w 796"/>
              <a:gd name="T51" fmla="*/ 346 h 405"/>
              <a:gd name="T52" fmla="*/ 39 w 796"/>
              <a:gd name="T53" fmla="*/ 405 h 405"/>
              <a:gd name="T54" fmla="*/ 240 w 796"/>
              <a:gd name="T55" fmla="*/ 405 h 405"/>
              <a:gd name="T56" fmla="*/ 329 w 796"/>
              <a:gd name="T57" fmla="*/ 405 h 405"/>
              <a:gd name="T58" fmla="*/ 366 w 796"/>
              <a:gd name="T59" fmla="*/ 405 h 405"/>
              <a:gd name="T60" fmla="*/ 489 w 796"/>
              <a:gd name="T61" fmla="*/ 405 h 405"/>
              <a:gd name="T62" fmla="*/ 607 w 796"/>
              <a:gd name="T63" fmla="*/ 405 h 405"/>
              <a:gd name="T64" fmla="*/ 678 w 796"/>
              <a:gd name="T65" fmla="*/ 405 h 405"/>
              <a:gd name="T66" fmla="*/ 796 w 796"/>
              <a:gd name="T67" fmla="*/ 10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6" h="405">
                <a:moveTo>
                  <a:pt x="761" y="113"/>
                </a:moveTo>
                <a:lnTo>
                  <a:pt x="761" y="35"/>
                </a:lnTo>
                <a:lnTo>
                  <a:pt x="759" y="35"/>
                </a:lnTo>
                <a:lnTo>
                  <a:pt x="759" y="113"/>
                </a:lnTo>
                <a:lnTo>
                  <a:pt x="699" y="123"/>
                </a:lnTo>
                <a:lnTo>
                  <a:pt x="699" y="0"/>
                </a:lnTo>
                <a:lnTo>
                  <a:pt x="697" y="0"/>
                </a:lnTo>
                <a:lnTo>
                  <a:pt x="697" y="123"/>
                </a:lnTo>
                <a:lnTo>
                  <a:pt x="697" y="123"/>
                </a:lnTo>
                <a:lnTo>
                  <a:pt x="656" y="128"/>
                </a:lnTo>
                <a:lnTo>
                  <a:pt x="656" y="272"/>
                </a:lnTo>
                <a:lnTo>
                  <a:pt x="646" y="274"/>
                </a:lnTo>
                <a:lnTo>
                  <a:pt x="646" y="204"/>
                </a:lnTo>
                <a:lnTo>
                  <a:pt x="621" y="204"/>
                </a:lnTo>
                <a:lnTo>
                  <a:pt x="621" y="138"/>
                </a:lnTo>
                <a:lnTo>
                  <a:pt x="539" y="142"/>
                </a:lnTo>
                <a:lnTo>
                  <a:pt x="539" y="208"/>
                </a:lnTo>
                <a:lnTo>
                  <a:pt x="493" y="208"/>
                </a:lnTo>
                <a:lnTo>
                  <a:pt x="493" y="317"/>
                </a:lnTo>
                <a:lnTo>
                  <a:pt x="489" y="317"/>
                </a:lnTo>
                <a:lnTo>
                  <a:pt x="489" y="136"/>
                </a:lnTo>
                <a:lnTo>
                  <a:pt x="362" y="183"/>
                </a:lnTo>
                <a:lnTo>
                  <a:pt x="362" y="230"/>
                </a:lnTo>
                <a:lnTo>
                  <a:pt x="364" y="329"/>
                </a:lnTo>
                <a:lnTo>
                  <a:pt x="356" y="329"/>
                </a:lnTo>
                <a:lnTo>
                  <a:pt x="356" y="230"/>
                </a:lnTo>
                <a:lnTo>
                  <a:pt x="240" y="230"/>
                </a:lnTo>
                <a:lnTo>
                  <a:pt x="240" y="278"/>
                </a:lnTo>
                <a:lnTo>
                  <a:pt x="230" y="278"/>
                </a:lnTo>
                <a:lnTo>
                  <a:pt x="230" y="247"/>
                </a:lnTo>
                <a:lnTo>
                  <a:pt x="201" y="247"/>
                </a:lnTo>
                <a:lnTo>
                  <a:pt x="201" y="230"/>
                </a:lnTo>
                <a:lnTo>
                  <a:pt x="187" y="230"/>
                </a:lnTo>
                <a:lnTo>
                  <a:pt x="187" y="204"/>
                </a:lnTo>
                <a:lnTo>
                  <a:pt x="181" y="204"/>
                </a:lnTo>
                <a:lnTo>
                  <a:pt x="181" y="230"/>
                </a:lnTo>
                <a:lnTo>
                  <a:pt x="168" y="230"/>
                </a:lnTo>
                <a:lnTo>
                  <a:pt x="168" y="247"/>
                </a:lnTo>
                <a:lnTo>
                  <a:pt x="138" y="247"/>
                </a:lnTo>
                <a:lnTo>
                  <a:pt x="138" y="278"/>
                </a:lnTo>
                <a:lnTo>
                  <a:pt x="127" y="278"/>
                </a:lnTo>
                <a:lnTo>
                  <a:pt x="127" y="212"/>
                </a:lnTo>
                <a:lnTo>
                  <a:pt x="109" y="212"/>
                </a:lnTo>
                <a:lnTo>
                  <a:pt x="109" y="197"/>
                </a:lnTo>
                <a:lnTo>
                  <a:pt x="102" y="197"/>
                </a:lnTo>
                <a:lnTo>
                  <a:pt x="102" y="144"/>
                </a:lnTo>
                <a:lnTo>
                  <a:pt x="20" y="144"/>
                </a:lnTo>
                <a:lnTo>
                  <a:pt x="20" y="197"/>
                </a:lnTo>
                <a:lnTo>
                  <a:pt x="14" y="197"/>
                </a:lnTo>
                <a:lnTo>
                  <a:pt x="14" y="212"/>
                </a:lnTo>
                <a:lnTo>
                  <a:pt x="0" y="212"/>
                </a:lnTo>
                <a:lnTo>
                  <a:pt x="0" y="346"/>
                </a:lnTo>
                <a:lnTo>
                  <a:pt x="0" y="405"/>
                </a:lnTo>
                <a:lnTo>
                  <a:pt x="39" y="405"/>
                </a:lnTo>
                <a:lnTo>
                  <a:pt x="127" y="405"/>
                </a:lnTo>
                <a:lnTo>
                  <a:pt x="240" y="405"/>
                </a:lnTo>
                <a:lnTo>
                  <a:pt x="242" y="405"/>
                </a:lnTo>
                <a:lnTo>
                  <a:pt x="329" y="405"/>
                </a:lnTo>
                <a:lnTo>
                  <a:pt x="362" y="405"/>
                </a:lnTo>
                <a:lnTo>
                  <a:pt x="366" y="405"/>
                </a:lnTo>
                <a:lnTo>
                  <a:pt x="479" y="405"/>
                </a:lnTo>
                <a:lnTo>
                  <a:pt x="489" y="405"/>
                </a:lnTo>
                <a:lnTo>
                  <a:pt x="600" y="405"/>
                </a:lnTo>
                <a:lnTo>
                  <a:pt x="607" y="405"/>
                </a:lnTo>
                <a:lnTo>
                  <a:pt x="656" y="405"/>
                </a:lnTo>
                <a:lnTo>
                  <a:pt x="678" y="405"/>
                </a:lnTo>
                <a:lnTo>
                  <a:pt x="796" y="405"/>
                </a:lnTo>
                <a:lnTo>
                  <a:pt x="796" y="103"/>
                </a:lnTo>
                <a:lnTo>
                  <a:pt x="761" y="113"/>
                </a:lnTo>
                <a:close/>
              </a:path>
            </a:pathLst>
          </a:custGeom>
          <a:gradFill>
            <a:gsLst>
              <a:gs pos="0">
                <a:schemeClr val="accent1"/>
              </a:gs>
              <a:gs pos="52000">
                <a:schemeClr val="accent1">
                  <a:lumMod val="20000"/>
                  <a:lumOff val="80000"/>
                </a:schemeClr>
              </a:gs>
              <a:gs pos="100000">
                <a:schemeClr val="accent2">
                  <a:alpha val="18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7" name="타원 6">
            <a:extLst>
              <a:ext uri="{FF2B5EF4-FFF2-40B4-BE49-F238E27FC236}">
                <a16:creationId xmlns:a16="http://schemas.microsoft.com/office/drawing/2014/main" id="{148C05BF-6F1F-404E-859B-F9449EE33A18}"/>
              </a:ext>
            </a:extLst>
          </p:cNvPr>
          <p:cNvSpPr/>
          <p:nvPr userDrawn="1"/>
        </p:nvSpPr>
        <p:spPr>
          <a:xfrm>
            <a:off x="1343343" y="1219200"/>
            <a:ext cx="4813300" cy="4813300"/>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703319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FFBDF183-D91C-A74D-9885-6EE1E0988091}"/>
              </a:ext>
            </a:extLst>
          </p:cNvPr>
          <p:cNvSpPr>
            <a:spLocks/>
          </p:cNvSpPr>
          <p:nvPr userDrawn="1"/>
        </p:nvSpPr>
        <p:spPr bwMode="auto">
          <a:xfrm flipH="1">
            <a:off x="3086099" y="1412112"/>
            <a:ext cx="8993529" cy="5445888"/>
          </a:xfrm>
          <a:custGeom>
            <a:avLst/>
            <a:gdLst>
              <a:gd name="T0" fmla="*/ 1018 w 1018"/>
              <a:gd name="T1" fmla="*/ 468 h 598"/>
              <a:gd name="T2" fmla="*/ 1003 w 1018"/>
              <a:gd name="T3" fmla="*/ 524 h 598"/>
              <a:gd name="T4" fmla="*/ 926 w 1018"/>
              <a:gd name="T5" fmla="*/ 598 h 598"/>
              <a:gd name="T6" fmla="*/ 1 w 1018"/>
              <a:gd name="T7" fmla="*/ 598 h 598"/>
              <a:gd name="T8" fmla="*/ 1 w 1018"/>
              <a:gd name="T9" fmla="*/ 572 h 598"/>
              <a:gd name="T10" fmla="*/ 15 w 1018"/>
              <a:gd name="T11" fmla="*/ 524 h 598"/>
              <a:gd name="T12" fmla="*/ 69 w 1018"/>
              <a:gd name="T13" fmla="*/ 448 h 598"/>
              <a:gd name="T14" fmla="*/ 140 w 1018"/>
              <a:gd name="T15" fmla="*/ 327 h 598"/>
              <a:gd name="T16" fmla="*/ 124 w 1018"/>
              <a:gd name="T17" fmla="*/ 207 h 598"/>
              <a:gd name="T18" fmla="*/ 196 w 1018"/>
              <a:gd name="T19" fmla="*/ 93 h 598"/>
              <a:gd name="T20" fmla="*/ 331 w 1018"/>
              <a:gd name="T21" fmla="*/ 34 h 598"/>
              <a:gd name="T22" fmla="*/ 525 w 1018"/>
              <a:gd name="T23" fmla="*/ 4 h 598"/>
              <a:gd name="T24" fmla="*/ 756 w 1018"/>
              <a:gd name="T25" fmla="*/ 61 h 598"/>
              <a:gd name="T26" fmla="*/ 823 w 1018"/>
              <a:gd name="T27" fmla="*/ 181 h 598"/>
              <a:gd name="T28" fmla="*/ 829 w 1018"/>
              <a:gd name="T29" fmla="*/ 290 h 598"/>
              <a:gd name="T30" fmla="*/ 931 w 1018"/>
              <a:gd name="T31" fmla="*/ 349 h 598"/>
              <a:gd name="T32" fmla="*/ 1018 w 1018"/>
              <a:gd name="T33" fmla="*/ 46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8" h="598">
                <a:moveTo>
                  <a:pt x="1018" y="468"/>
                </a:moveTo>
                <a:cubicBezTo>
                  <a:pt x="1018" y="489"/>
                  <a:pt x="1012" y="507"/>
                  <a:pt x="1003" y="524"/>
                </a:cubicBezTo>
                <a:cubicBezTo>
                  <a:pt x="986" y="555"/>
                  <a:pt x="956" y="579"/>
                  <a:pt x="926" y="598"/>
                </a:cubicBezTo>
                <a:lnTo>
                  <a:pt x="1" y="598"/>
                </a:lnTo>
                <a:cubicBezTo>
                  <a:pt x="0" y="589"/>
                  <a:pt x="0" y="581"/>
                  <a:pt x="1" y="572"/>
                </a:cubicBezTo>
                <a:cubicBezTo>
                  <a:pt x="2" y="555"/>
                  <a:pt x="8" y="539"/>
                  <a:pt x="15" y="524"/>
                </a:cubicBezTo>
                <a:cubicBezTo>
                  <a:pt x="29" y="496"/>
                  <a:pt x="50" y="471"/>
                  <a:pt x="69" y="448"/>
                </a:cubicBezTo>
                <a:cubicBezTo>
                  <a:pt x="100" y="413"/>
                  <a:pt x="130" y="374"/>
                  <a:pt x="140" y="327"/>
                </a:cubicBezTo>
                <a:cubicBezTo>
                  <a:pt x="149" y="287"/>
                  <a:pt x="128" y="247"/>
                  <a:pt x="124" y="207"/>
                </a:cubicBezTo>
                <a:cubicBezTo>
                  <a:pt x="117" y="154"/>
                  <a:pt x="153" y="118"/>
                  <a:pt x="196" y="93"/>
                </a:cubicBezTo>
                <a:cubicBezTo>
                  <a:pt x="238" y="67"/>
                  <a:pt x="284" y="48"/>
                  <a:pt x="331" y="34"/>
                </a:cubicBezTo>
                <a:cubicBezTo>
                  <a:pt x="394" y="16"/>
                  <a:pt x="460" y="7"/>
                  <a:pt x="525" y="4"/>
                </a:cubicBezTo>
                <a:cubicBezTo>
                  <a:pt x="605" y="0"/>
                  <a:pt x="690" y="14"/>
                  <a:pt x="756" y="61"/>
                </a:cubicBezTo>
                <a:cubicBezTo>
                  <a:pt x="795" y="89"/>
                  <a:pt x="822" y="132"/>
                  <a:pt x="823" y="181"/>
                </a:cubicBezTo>
                <a:cubicBezTo>
                  <a:pt x="823" y="217"/>
                  <a:pt x="809" y="256"/>
                  <a:pt x="829" y="290"/>
                </a:cubicBezTo>
                <a:cubicBezTo>
                  <a:pt x="850" y="326"/>
                  <a:pt x="896" y="333"/>
                  <a:pt x="931" y="349"/>
                </a:cubicBezTo>
                <a:cubicBezTo>
                  <a:pt x="978" y="370"/>
                  <a:pt x="1017" y="415"/>
                  <a:pt x="1018" y="468"/>
                </a:cubicBezTo>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7" name="TextBox 6">
            <a:extLst>
              <a:ext uri="{FF2B5EF4-FFF2-40B4-BE49-F238E27FC236}">
                <a16:creationId xmlns:a16="http://schemas.microsoft.com/office/drawing/2014/main" id="{9E102626-6436-F342-873E-9B4E27A6EED9}"/>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en-US"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8" name="그룹 7">
            <a:extLst>
              <a:ext uri="{FF2B5EF4-FFF2-40B4-BE49-F238E27FC236}">
                <a16:creationId xmlns:a16="http://schemas.microsoft.com/office/drawing/2014/main" id="{C3F0038F-16C1-E745-97F8-F48A83272917}"/>
              </a:ext>
            </a:extLst>
          </p:cNvPr>
          <p:cNvGrpSpPr/>
          <p:nvPr userDrawn="1"/>
        </p:nvGrpSpPr>
        <p:grpSpPr>
          <a:xfrm>
            <a:off x="158095" y="274555"/>
            <a:ext cx="248306" cy="156370"/>
            <a:chOff x="1241425" y="0"/>
            <a:chExt cx="501651" cy="315913"/>
          </a:xfrm>
          <a:solidFill>
            <a:schemeClr val="accent1">
              <a:lumMod val="50000"/>
            </a:schemeClr>
          </a:solidFill>
        </p:grpSpPr>
        <p:sp>
          <p:nvSpPr>
            <p:cNvPr id="9" name="Freeform 732">
              <a:extLst>
                <a:ext uri="{FF2B5EF4-FFF2-40B4-BE49-F238E27FC236}">
                  <a16:creationId xmlns:a16="http://schemas.microsoft.com/office/drawing/2014/main" id="{CD1AB256-236F-9E47-85BA-E91CBC01B4F6}"/>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Freeform 733">
              <a:extLst>
                <a:ext uri="{FF2B5EF4-FFF2-40B4-BE49-F238E27FC236}">
                  <a16:creationId xmlns:a16="http://schemas.microsoft.com/office/drawing/2014/main" id="{49AF65D2-CABD-FA46-AAEF-8C874C68BC0A}"/>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338594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제목 슬라이드">
    <p:spTree>
      <p:nvGrpSpPr>
        <p:cNvPr id="1" name=""/>
        <p:cNvGrpSpPr/>
        <p:nvPr/>
      </p:nvGrpSpPr>
      <p:grpSpPr>
        <a:xfrm>
          <a:off x="0" y="0"/>
          <a:ext cx="0" cy="0"/>
          <a:chOff x="0" y="0"/>
          <a:chExt cx="0" cy="0"/>
        </a:xfrm>
      </p:grpSpPr>
      <p:sp>
        <p:nvSpPr>
          <p:cNvPr id="2" name="Freeform 102">
            <a:extLst>
              <a:ext uri="{FF2B5EF4-FFF2-40B4-BE49-F238E27FC236}">
                <a16:creationId xmlns:a16="http://schemas.microsoft.com/office/drawing/2014/main" id="{70CF4D7D-18F3-A349-A721-1779FE340844}"/>
              </a:ext>
            </a:extLst>
          </p:cNvPr>
          <p:cNvSpPr>
            <a:spLocks/>
          </p:cNvSpPr>
          <p:nvPr userDrawn="1"/>
        </p:nvSpPr>
        <p:spPr bwMode="auto">
          <a:xfrm>
            <a:off x="0" y="1332823"/>
            <a:ext cx="12192000" cy="3912277"/>
          </a:xfrm>
          <a:custGeom>
            <a:avLst/>
            <a:gdLst>
              <a:gd name="T0" fmla="*/ 2227 w 2250"/>
              <a:gd name="T1" fmla="*/ 326 h 722"/>
              <a:gd name="T2" fmla="*/ 2132 w 2250"/>
              <a:gd name="T3" fmla="*/ 298 h 722"/>
              <a:gd name="T4" fmla="*/ 2050 w 2250"/>
              <a:gd name="T5" fmla="*/ 305 h 722"/>
              <a:gd name="T6" fmla="*/ 2024 w 2250"/>
              <a:gd name="T7" fmla="*/ 294 h 722"/>
              <a:gd name="T8" fmla="*/ 2004 w 2250"/>
              <a:gd name="T9" fmla="*/ 289 h 722"/>
              <a:gd name="T10" fmla="*/ 1987 w 2250"/>
              <a:gd name="T11" fmla="*/ 303 h 722"/>
              <a:gd name="T12" fmla="*/ 1942 w 2250"/>
              <a:gd name="T13" fmla="*/ 389 h 722"/>
              <a:gd name="T14" fmla="*/ 1917 w 2250"/>
              <a:gd name="T15" fmla="*/ 337 h 722"/>
              <a:gd name="T16" fmla="*/ 1898 w 2250"/>
              <a:gd name="T17" fmla="*/ 392 h 722"/>
              <a:gd name="T18" fmla="*/ 1879 w 2250"/>
              <a:gd name="T19" fmla="*/ 336 h 722"/>
              <a:gd name="T20" fmla="*/ 1853 w 2250"/>
              <a:gd name="T21" fmla="*/ 258 h 722"/>
              <a:gd name="T22" fmla="*/ 1833 w 2250"/>
              <a:gd name="T23" fmla="*/ 248 h 722"/>
              <a:gd name="T24" fmla="*/ 1820 w 2250"/>
              <a:gd name="T25" fmla="*/ 244 h 722"/>
              <a:gd name="T26" fmla="*/ 1785 w 2250"/>
              <a:gd name="T27" fmla="*/ 252 h 722"/>
              <a:gd name="T28" fmla="*/ 1781 w 2250"/>
              <a:gd name="T29" fmla="*/ 327 h 722"/>
              <a:gd name="T30" fmla="*/ 1740 w 2250"/>
              <a:gd name="T31" fmla="*/ 517 h 722"/>
              <a:gd name="T32" fmla="*/ 1655 w 2250"/>
              <a:gd name="T33" fmla="*/ 517 h 722"/>
              <a:gd name="T34" fmla="*/ 1592 w 2250"/>
              <a:gd name="T35" fmla="*/ 267 h 722"/>
              <a:gd name="T36" fmla="*/ 1547 w 2250"/>
              <a:gd name="T37" fmla="*/ 248 h 722"/>
              <a:gd name="T38" fmla="*/ 1539 w 2250"/>
              <a:gd name="T39" fmla="*/ 241 h 722"/>
              <a:gd name="T40" fmla="*/ 1499 w 2250"/>
              <a:gd name="T41" fmla="*/ 254 h 722"/>
              <a:gd name="T42" fmla="*/ 1476 w 2250"/>
              <a:gd name="T43" fmla="*/ 444 h 722"/>
              <a:gd name="T44" fmla="*/ 1210 w 2250"/>
              <a:gd name="T45" fmla="*/ 172 h 722"/>
              <a:gd name="T46" fmla="*/ 1119 w 2250"/>
              <a:gd name="T47" fmla="*/ 219 h 722"/>
              <a:gd name="T48" fmla="*/ 975 w 2250"/>
              <a:gd name="T49" fmla="*/ 156 h 722"/>
              <a:gd name="T50" fmla="*/ 972 w 2250"/>
              <a:gd name="T51" fmla="*/ 134 h 722"/>
              <a:gd name="T52" fmla="*/ 925 w 2250"/>
              <a:gd name="T53" fmla="*/ 134 h 722"/>
              <a:gd name="T54" fmla="*/ 922 w 2250"/>
              <a:gd name="T55" fmla="*/ 156 h 722"/>
              <a:gd name="T56" fmla="*/ 866 w 2250"/>
              <a:gd name="T57" fmla="*/ 270 h 722"/>
              <a:gd name="T58" fmla="*/ 826 w 2250"/>
              <a:gd name="T59" fmla="*/ 255 h 722"/>
              <a:gd name="T60" fmla="*/ 771 w 2250"/>
              <a:gd name="T61" fmla="*/ 274 h 722"/>
              <a:gd name="T62" fmla="*/ 775 w 2250"/>
              <a:gd name="T63" fmla="*/ 185 h 722"/>
              <a:gd name="T64" fmla="*/ 746 w 2250"/>
              <a:gd name="T65" fmla="*/ 92 h 722"/>
              <a:gd name="T66" fmla="*/ 712 w 2250"/>
              <a:gd name="T67" fmla="*/ 78 h 722"/>
              <a:gd name="T68" fmla="*/ 695 w 2250"/>
              <a:gd name="T69" fmla="*/ 73 h 722"/>
              <a:gd name="T70" fmla="*/ 654 w 2250"/>
              <a:gd name="T71" fmla="*/ 83 h 722"/>
              <a:gd name="T72" fmla="*/ 642 w 2250"/>
              <a:gd name="T73" fmla="*/ 180 h 722"/>
              <a:gd name="T74" fmla="*/ 629 w 2250"/>
              <a:gd name="T75" fmla="*/ 444 h 722"/>
              <a:gd name="T76" fmla="*/ 471 w 2250"/>
              <a:gd name="T77" fmla="*/ 87 h 722"/>
              <a:gd name="T78" fmla="*/ 380 w 2250"/>
              <a:gd name="T79" fmla="*/ 382 h 722"/>
              <a:gd name="T80" fmla="*/ 345 w 2250"/>
              <a:gd name="T81" fmla="*/ 448 h 722"/>
              <a:gd name="T82" fmla="*/ 326 w 2250"/>
              <a:gd name="T83" fmla="*/ 393 h 722"/>
              <a:gd name="T84" fmla="*/ 312 w 2250"/>
              <a:gd name="T85" fmla="*/ 386 h 722"/>
              <a:gd name="T86" fmla="*/ 303 w 2250"/>
              <a:gd name="T87" fmla="*/ 383 h 722"/>
              <a:gd name="T88" fmla="*/ 278 w 2250"/>
              <a:gd name="T89" fmla="*/ 389 h 722"/>
              <a:gd name="T90" fmla="*/ 275 w 2250"/>
              <a:gd name="T91" fmla="*/ 442 h 722"/>
              <a:gd name="T92" fmla="*/ 265 w 2250"/>
              <a:gd name="T93" fmla="*/ 577 h 722"/>
              <a:gd name="T94" fmla="*/ 253 w 2250"/>
              <a:gd name="T95" fmla="*/ 478 h 722"/>
              <a:gd name="T96" fmla="*/ 215 w 2250"/>
              <a:gd name="T97" fmla="*/ 478 h 722"/>
              <a:gd name="T98" fmla="*/ 203 w 2250"/>
              <a:gd name="T99" fmla="*/ 426 h 722"/>
              <a:gd name="T100" fmla="*/ 184 w 2250"/>
              <a:gd name="T101" fmla="*/ 419 h 722"/>
              <a:gd name="T102" fmla="*/ 171 w 2250"/>
              <a:gd name="T103" fmla="*/ 415 h 722"/>
              <a:gd name="T104" fmla="*/ 159 w 2250"/>
              <a:gd name="T105" fmla="*/ 425 h 722"/>
              <a:gd name="T106" fmla="*/ 102 w 2250"/>
              <a:gd name="T107" fmla="*/ 460 h 722"/>
              <a:gd name="T108" fmla="*/ 36 w 2250"/>
              <a:gd name="T109" fmla="*/ 425 h 722"/>
              <a:gd name="T110" fmla="*/ 0 w 2250"/>
              <a:gd name="T11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50" h="722">
                <a:moveTo>
                  <a:pt x="466" y="722"/>
                </a:moveTo>
                <a:lnTo>
                  <a:pt x="2250" y="722"/>
                </a:lnTo>
                <a:lnTo>
                  <a:pt x="2250" y="352"/>
                </a:lnTo>
                <a:lnTo>
                  <a:pt x="2227" y="352"/>
                </a:lnTo>
                <a:lnTo>
                  <a:pt x="2227" y="326"/>
                </a:lnTo>
                <a:lnTo>
                  <a:pt x="2199" y="318"/>
                </a:lnTo>
                <a:lnTo>
                  <a:pt x="2199" y="303"/>
                </a:lnTo>
                <a:lnTo>
                  <a:pt x="2160" y="288"/>
                </a:lnTo>
                <a:lnTo>
                  <a:pt x="2160" y="306"/>
                </a:lnTo>
                <a:lnTo>
                  <a:pt x="2132" y="298"/>
                </a:lnTo>
                <a:lnTo>
                  <a:pt x="2132" y="352"/>
                </a:lnTo>
                <a:lnTo>
                  <a:pt x="2105" y="352"/>
                </a:lnTo>
                <a:lnTo>
                  <a:pt x="2105" y="517"/>
                </a:lnTo>
                <a:lnTo>
                  <a:pt x="2050" y="517"/>
                </a:lnTo>
                <a:lnTo>
                  <a:pt x="2050" y="305"/>
                </a:lnTo>
                <a:lnTo>
                  <a:pt x="2026" y="305"/>
                </a:lnTo>
                <a:lnTo>
                  <a:pt x="2026" y="303"/>
                </a:lnTo>
                <a:lnTo>
                  <a:pt x="2033" y="303"/>
                </a:lnTo>
                <a:lnTo>
                  <a:pt x="2033" y="294"/>
                </a:lnTo>
                <a:lnTo>
                  <a:pt x="2024" y="294"/>
                </a:lnTo>
                <a:lnTo>
                  <a:pt x="2024" y="289"/>
                </a:lnTo>
                <a:lnTo>
                  <a:pt x="2009" y="289"/>
                </a:lnTo>
                <a:lnTo>
                  <a:pt x="2009" y="259"/>
                </a:lnTo>
                <a:lnTo>
                  <a:pt x="2004" y="259"/>
                </a:lnTo>
                <a:lnTo>
                  <a:pt x="2004" y="289"/>
                </a:lnTo>
                <a:lnTo>
                  <a:pt x="1990" y="289"/>
                </a:lnTo>
                <a:lnTo>
                  <a:pt x="1990" y="294"/>
                </a:lnTo>
                <a:lnTo>
                  <a:pt x="1980" y="294"/>
                </a:lnTo>
                <a:lnTo>
                  <a:pt x="1980" y="303"/>
                </a:lnTo>
                <a:lnTo>
                  <a:pt x="1987" y="303"/>
                </a:lnTo>
                <a:lnTo>
                  <a:pt x="1987" y="305"/>
                </a:lnTo>
                <a:lnTo>
                  <a:pt x="1963" y="305"/>
                </a:lnTo>
                <a:lnTo>
                  <a:pt x="1963" y="392"/>
                </a:lnTo>
                <a:lnTo>
                  <a:pt x="1942" y="392"/>
                </a:lnTo>
                <a:lnTo>
                  <a:pt x="1942" y="389"/>
                </a:lnTo>
                <a:lnTo>
                  <a:pt x="1946" y="389"/>
                </a:lnTo>
                <a:lnTo>
                  <a:pt x="1946" y="378"/>
                </a:lnTo>
                <a:lnTo>
                  <a:pt x="1923" y="378"/>
                </a:lnTo>
                <a:lnTo>
                  <a:pt x="1923" y="337"/>
                </a:lnTo>
                <a:lnTo>
                  <a:pt x="1917" y="337"/>
                </a:lnTo>
                <a:lnTo>
                  <a:pt x="1917" y="378"/>
                </a:lnTo>
                <a:lnTo>
                  <a:pt x="1893" y="378"/>
                </a:lnTo>
                <a:lnTo>
                  <a:pt x="1893" y="389"/>
                </a:lnTo>
                <a:lnTo>
                  <a:pt x="1898" y="389"/>
                </a:lnTo>
                <a:lnTo>
                  <a:pt x="1898" y="392"/>
                </a:lnTo>
                <a:lnTo>
                  <a:pt x="1876" y="392"/>
                </a:lnTo>
                <a:lnTo>
                  <a:pt x="1876" y="517"/>
                </a:lnTo>
                <a:lnTo>
                  <a:pt x="1871" y="517"/>
                </a:lnTo>
                <a:lnTo>
                  <a:pt x="1871" y="336"/>
                </a:lnTo>
                <a:lnTo>
                  <a:pt x="1879" y="336"/>
                </a:lnTo>
                <a:lnTo>
                  <a:pt x="1879" y="327"/>
                </a:lnTo>
                <a:lnTo>
                  <a:pt x="1862" y="327"/>
                </a:lnTo>
                <a:lnTo>
                  <a:pt x="1862" y="324"/>
                </a:lnTo>
                <a:lnTo>
                  <a:pt x="1853" y="324"/>
                </a:lnTo>
                <a:lnTo>
                  <a:pt x="1853" y="258"/>
                </a:lnTo>
                <a:lnTo>
                  <a:pt x="1858" y="258"/>
                </a:lnTo>
                <a:lnTo>
                  <a:pt x="1858" y="252"/>
                </a:lnTo>
                <a:lnTo>
                  <a:pt x="1838" y="252"/>
                </a:lnTo>
                <a:lnTo>
                  <a:pt x="1838" y="248"/>
                </a:lnTo>
                <a:lnTo>
                  <a:pt x="1833" y="248"/>
                </a:lnTo>
                <a:lnTo>
                  <a:pt x="1833" y="244"/>
                </a:lnTo>
                <a:lnTo>
                  <a:pt x="1823" y="244"/>
                </a:lnTo>
                <a:lnTo>
                  <a:pt x="1821" y="191"/>
                </a:lnTo>
                <a:lnTo>
                  <a:pt x="1820" y="191"/>
                </a:lnTo>
                <a:lnTo>
                  <a:pt x="1820" y="244"/>
                </a:lnTo>
                <a:lnTo>
                  <a:pt x="1810" y="244"/>
                </a:lnTo>
                <a:lnTo>
                  <a:pt x="1810" y="248"/>
                </a:lnTo>
                <a:lnTo>
                  <a:pt x="1804" y="248"/>
                </a:lnTo>
                <a:lnTo>
                  <a:pt x="1804" y="252"/>
                </a:lnTo>
                <a:lnTo>
                  <a:pt x="1785" y="252"/>
                </a:lnTo>
                <a:lnTo>
                  <a:pt x="1785" y="258"/>
                </a:lnTo>
                <a:lnTo>
                  <a:pt x="1790" y="258"/>
                </a:lnTo>
                <a:lnTo>
                  <a:pt x="1790" y="324"/>
                </a:lnTo>
                <a:lnTo>
                  <a:pt x="1781" y="324"/>
                </a:lnTo>
                <a:lnTo>
                  <a:pt x="1781" y="327"/>
                </a:lnTo>
                <a:lnTo>
                  <a:pt x="1763" y="327"/>
                </a:lnTo>
                <a:lnTo>
                  <a:pt x="1763" y="336"/>
                </a:lnTo>
                <a:lnTo>
                  <a:pt x="1772" y="336"/>
                </a:lnTo>
                <a:lnTo>
                  <a:pt x="1772" y="517"/>
                </a:lnTo>
                <a:lnTo>
                  <a:pt x="1740" y="517"/>
                </a:lnTo>
                <a:lnTo>
                  <a:pt x="1740" y="255"/>
                </a:lnTo>
                <a:lnTo>
                  <a:pt x="1714" y="242"/>
                </a:lnTo>
                <a:lnTo>
                  <a:pt x="1714" y="229"/>
                </a:lnTo>
                <a:lnTo>
                  <a:pt x="1655" y="255"/>
                </a:lnTo>
                <a:lnTo>
                  <a:pt x="1655" y="517"/>
                </a:lnTo>
                <a:lnTo>
                  <a:pt x="1606" y="517"/>
                </a:lnTo>
                <a:lnTo>
                  <a:pt x="1606" y="444"/>
                </a:lnTo>
                <a:lnTo>
                  <a:pt x="1606" y="282"/>
                </a:lnTo>
                <a:lnTo>
                  <a:pt x="1592" y="282"/>
                </a:lnTo>
                <a:lnTo>
                  <a:pt x="1592" y="267"/>
                </a:lnTo>
                <a:lnTo>
                  <a:pt x="1583" y="267"/>
                </a:lnTo>
                <a:lnTo>
                  <a:pt x="1583" y="254"/>
                </a:lnTo>
                <a:lnTo>
                  <a:pt x="1550" y="254"/>
                </a:lnTo>
                <a:lnTo>
                  <a:pt x="1550" y="248"/>
                </a:lnTo>
                <a:lnTo>
                  <a:pt x="1547" y="248"/>
                </a:lnTo>
                <a:lnTo>
                  <a:pt x="1547" y="241"/>
                </a:lnTo>
                <a:lnTo>
                  <a:pt x="1542" y="241"/>
                </a:lnTo>
                <a:lnTo>
                  <a:pt x="1542" y="180"/>
                </a:lnTo>
                <a:lnTo>
                  <a:pt x="1539" y="180"/>
                </a:lnTo>
                <a:lnTo>
                  <a:pt x="1539" y="241"/>
                </a:lnTo>
                <a:lnTo>
                  <a:pt x="1535" y="241"/>
                </a:lnTo>
                <a:lnTo>
                  <a:pt x="1535" y="248"/>
                </a:lnTo>
                <a:lnTo>
                  <a:pt x="1532" y="248"/>
                </a:lnTo>
                <a:lnTo>
                  <a:pt x="1532" y="254"/>
                </a:lnTo>
                <a:lnTo>
                  <a:pt x="1499" y="254"/>
                </a:lnTo>
                <a:lnTo>
                  <a:pt x="1499" y="267"/>
                </a:lnTo>
                <a:lnTo>
                  <a:pt x="1490" y="267"/>
                </a:lnTo>
                <a:lnTo>
                  <a:pt x="1490" y="282"/>
                </a:lnTo>
                <a:lnTo>
                  <a:pt x="1476" y="282"/>
                </a:lnTo>
                <a:lnTo>
                  <a:pt x="1476" y="444"/>
                </a:lnTo>
                <a:lnTo>
                  <a:pt x="1285" y="444"/>
                </a:lnTo>
                <a:lnTo>
                  <a:pt x="1285" y="219"/>
                </a:lnTo>
                <a:lnTo>
                  <a:pt x="1248" y="219"/>
                </a:lnTo>
                <a:lnTo>
                  <a:pt x="1248" y="183"/>
                </a:lnTo>
                <a:lnTo>
                  <a:pt x="1210" y="172"/>
                </a:lnTo>
                <a:lnTo>
                  <a:pt x="1210" y="152"/>
                </a:lnTo>
                <a:lnTo>
                  <a:pt x="1157" y="132"/>
                </a:lnTo>
                <a:lnTo>
                  <a:pt x="1157" y="157"/>
                </a:lnTo>
                <a:lnTo>
                  <a:pt x="1119" y="146"/>
                </a:lnTo>
                <a:lnTo>
                  <a:pt x="1119" y="219"/>
                </a:lnTo>
                <a:lnTo>
                  <a:pt x="1083" y="219"/>
                </a:lnTo>
                <a:lnTo>
                  <a:pt x="1083" y="444"/>
                </a:lnTo>
                <a:lnTo>
                  <a:pt x="1007" y="444"/>
                </a:lnTo>
                <a:lnTo>
                  <a:pt x="1007" y="156"/>
                </a:lnTo>
                <a:lnTo>
                  <a:pt x="975" y="156"/>
                </a:lnTo>
                <a:lnTo>
                  <a:pt x="975" y="153"/>
                </a:lnTo>
                <a:lnTo>
                  <a:pt x="984" y="153"/>
                </a:lnTo>
                <a:lnTo>
                  <a:pt x="984" y="140"/>
                </a:lnTo>
                <a:lnTo>
                  <a:pt x="972" y="140"/>
                </a:lnTo>
                <a:lnTo>
                  <a:pt x="972" y="134"/>
                </a:lnTo>
                <a:lnTo>
                  <a:pt x="952" y="134"/>
                </a:lnTo>
                <a:lnTo>
                  <a:pt x="952" y="93"/>
                </a:lnTo>
                <a:lnTo>
                  <a:pt x="945" y="93"/>
                </a:lnTo>
                <a:lnTo>
                  <a:pt x="945" y="134"/>
                </a:lnTo>
                <a:lnTo>
                  <a:pt x="925" y="134"/>
                </a:lnTo>
                <a:lnTo>
                  <a:pt x="925" y="140"/>
                </a:lnTo>
                <a:lnTo>
                  <a:pt x="913" y="140"/>
                </a:lnTo>
                <a:lnTo>
                  <a:pt x="913" y="153"/>
                </a:lnTo>
                <a:lnTo>
                  <a:pt x="922" y="153"/>
                </a:lnTo>
                <a:lnTo>
                  <a:pt x="922" y="156"/>
                </a:lnTo>
                <a:lnTo>
                  <a:pt x="889" y="156"/>
                </a:lnTo>
                <a:lnTo>
                  <a:pt x="889" y="274"/>
                </a:lnTo>
                <a:lnTo>
                  <a:pt x="860" y="274"/>
                </a:lnTo>
                <a:lnTo>
                  <a:pt x="860" y="270"/>
                </a:lnTo>
                <a:lnTo>
                  <a:pt x="866" y="270"/>
                </a:lnTo>
                <a:lnTo>
                  <a:pt x="866" y="255"/>
                </a:lnTo>
                <a:lnTo>
                  <a:pt x="835" y="255"/>
                </a:lnTo>
                <a:lnTo>
                  <a:pt x="835" y="199"/>
                </a:lnTo>
                <a:lnTo>
                  <a:pt x="826" y="199"/>
                </a:lnTo>
                <a:lnTo>
                  <a:pt x="826" y="255"/>
                </a:lnTo>
                <a:lnTo>
                  <a:pt x="795" y="255"/>
                </a:lnTo>
                <a:lnTo>
                  <a:pt x="795" y="270"/>
                </a:lnTo>
                <a:lnTo>
                  <a:pt x="801" y="270"/>
                </a:lnTo>
                <a:lnTo>
                  <a:pt x="801" y="274"/>
                </a:lnTo>
                <a:lnTo>
                  <a:pt x="771" y="274"/>
                </a:lnTo>
                <a:lnTo>
                  <a:pt x="771" y="444"/>
                </a:lnTo>
                <a:lnTo>
                  <a:pt x="764" y="444"/>
                </a:lnTo>
                <a:lnTo>
                  <a:pt x="764" y="198"/>
                </a:lnTo>
                <a:lnTo>
                  <a:pt x="775" y="198"/>
                </a:lnTo>
                <a:lnTo>
                  <a:pt x="775" y="185"/>
                </a:lnTo>
                <a:lnTo>
                  <a:pt x="751" y="185"/>
                </a:lnTo>
                <a:lnTo>
                  <a:pt x="751" y="180"/>
                </a:lnTo>
                <a:lnTo>
                  <a:pt x="739" y="180"/>
                </a:lnTo>
                <a:lnTo>
                  <a:pt x="739" y="92"/>
                </a:lnTo>
                <a:lnTo>
                  <a:pt x="746" y="92"/>
                </a:lnTo>
                <a:lnTo>
                  <a:pt x="746" y="83"/>
                </a:lnTo>
                <a:lnTo>
                  <a:pt x="739" y="83"/>
                </a:lnTo>
                <a:lnTo>
                  <a:pt x="720" y="83"/>
                </a:lnTo>
                <a:lnTo>
                  <a:pt x="720" y="78"/>
                </a:lnTo>
                <a:lnTo>
                  <a:pt x="712" y="78"/>
                </a:lnTo>
                <a:lnTo>
                  <a:pt x="712" y="73"/>
                </a:lnTo>
                <a:lnTo>
                  <a:pt x="698" y="73"/>
                </a:lnTo>
                <a:lnTo>
                  <a:pt x="696" y="0"/>
                </a:lnTo>
                <a:lnTo>
                  <a:pt x="695" y="0"/>
                </a:lnTo>
                <a:lnTo>
                  <a:pt x="695" y="73"/>
                </a:lnTo>
                <a:lnTo>
                  <a:pt x="681" y="73"/>
                </a:lnTo>
                <a:lnTo>
                  <a:pt x="681" y="78"/>
                </a:lnTo>
                <a:lnTo>
                  <a:pt x="673" y="78"/>
                </a:lnTo>
                <a:lnTo>
                  <a:pt x="673" y="83"/>
                </a:lnTo>
                <a:lnTo>
                  <a:pt x="654" y="83"/>
                </a:lnTo>
                <a:lnTo>
                  <a:pt x="647" y="83"/>
                </a:lnTo>
                <a:lnTo>
                  <a:pt x="647" y="92"/>
                </a:lnTo>
                <a:lnTo>
                  <a:pt x="654" y="92"/>
                </a:lnTo>
                <a:lnTo>
                  <a:pt x="654" y="180"/>
                </a:lnTo>
                <a:lnTo>
                  <a:pt x="642" y="180"/>
                </a:lnTo>
                <a:lnTo>
                  <a:pt x="642" y="185"/>
                </a:lnTo>
                <a:lnTo>
                  <a:pt x="618" y="185"/>
                </a:lnTo>
                <a:lnTo>
                  <a:pt x="618" y="198"/>
                </a:lnTo>
                <a:lnTo>
                  <a:pt x="629" y="198"/>
                </a:lnTo>
                <a:lnTo>
                  <a:pt x="629" y="444"/>
                </a:lnTo>
                <a:lnTo>
                  <a:pt x="585" y="444"/>
                </a:lnTo>
                <a:lnTo>
                  <a:pt x="585" y="87"/>
                </a:lnTo>
                <a:lnTo>
                  <a:pt x="551" y="70"/>
                </a:lnTo>
                <a:lnTo>
                  <a:pt x="551" y="52"/>
                </a:lnTo>
                <a:lnTo>
                  <a:pt x="471" y="87"/>
                </a:lnTo>
                <a:lnTo>
                  <a:pt x="471" y="444"/>
                </a:lnTo>
                <a:lnTo>
                  <a:pt x="422" y="444"/>
                </a:lnTo>
                <a:lnTo>
                  <a:pt x="422" y="391"/>
                </a:lnTo>
                <a:lnTo>
                  <a:pt x="380" y="373"/>
                </a:lnTo>
                <a:lnTo>
                  <a:pt x="380" y="382"/>
                </a:lnTo>
                <a:lnTo>
                  <a:pt x="362" y="391"/>
                </a:lnTo>
                <a:lnTo>
                  <a:pt x="362" y="577"/>
                </a:lnTo>
                <a:lnTo>
                  <a:pt x="339" y="577"/>
                </a:lnTo>
                <a:lnTo>
                  <a:pt x="339" y="448"/>
                </a:lnTo>
                <a:lnTo>
                  <a:pt x="345" y="448"/>
                </a:lnTo>
                <a:lnTo>
                  <a:pt x="345" y="442"/>
                </a:lnTo>
                <a:lnTo>
                  <a:pt x="333" y="442"/>
                </a:lnTo>
                <a:lnTo>
                  <a:pt x="333" y="439"/>
                </a:lnTo>
                <a:lnTo>
                  <a:pt x="326" y="439"/>
                </a:lnTo>
                <a:lnTo>
                  <a:pt x="326" y="393"/>
                </a:lnTo>
                <a:lnTo>
                  <a:pt x="330" y="393"/>
                </a:lnTo>
                <a:lnTo>
                  <a:pt x="330" y="389"/>
                </a:lnTo>
                <a:lnTo>
                  <a:pt x="316" y="389"/>
                </a:lnTo>
                <a:lnTo>
                  <a:pt x="316" y="386"/>
                </a:lnTo>
                <a:lnTo>
                  <a:pt x="312" y="386"/>
                </a:lnTo>
                <a:lnTo>
                  <a:pt x="312" y="383"/>
                </a:lnTo>
                <a:lnTo>
                  <a:pt x="305" y="383"/>
                </a:lnTo>
                <a:lnTo>
                  <a:pt x="305" y="345"/>
                </a:lnTo>
                <a:lnTo>
                  <a:pt x="304" y="345"/>
                </a:lnTo>
                <a:lnTo>
                  <a:pt x="303" y="383"/>
                </a:lnTo>
                <a:lnTo>
                  <a:pt x="296" y="383"/>
                </a:lnTo>
                <a:lnTo>
                  <a:pt x="296" y="386"/>
                </a:lnTo>
                <a:lnTo>
                  <a:pt x="292" y="386"/>
                </a:lnTo>
                <a:lnTo>
                  <a:pt x="292" y="389"/>
                </a:lnTo>
                <a:lnTo>
                  <a:pt x="278" y="389"/>
                </a:lnTo>
                <a:lnTo>
                  <a:pt x="278" y="393"/>
                </a:lnTo>
                <a:lnTo>
                  <a:pt x="282" y="393"/>
                </a:lnTo>
                <a:lnTo>
                  <a:pt x="282" y="439"/>
                </a:lnTo>
                <a:lnTo>
                  <a:pt x="275" y="439"/>
                </a:lnTo>
                <a:lnTo>
                  <a:pt x="275" y="442"/>
                </a:lnTo>
                <a:lnTo>
                  <a:pt x="263" y="442"/>
                </a:lnTo>
                <a:lnTo>
                  <a:pt x="263" y="448"/>
                </a:lnTo>
                <a:lnTo>
                  <a:pt x="269" y="448"/>
                </a:lnTo>
                <a:lnTo>
                  <a:pt x="269" y="577"/>
                </a:lnTo>
                <a:lnTo>
                  <a:pt x="265" y="577"/>
                </a:lnTo>
                <a:lnTo>
                  <a:pt x="265" y="488"/>
                </a:lnTo>
                <a:lnTo>
                  <a:pt x="249" y="488"/>
                </a:lnTo>
                <a:lnTo>
                  <a:pt x="249" y="486"/>
                </a:lnTo>
                <a:lnTo>
                  <a:pt x="253" y="486"/>
                </a:lnTo>
                <a:lnTo>
                  <a:pt x="253" y="478"/>
                </a:lnTo>
                <a:lnTo>
                  <a:pt x="236" y="478"/>
                </a:lnTo>
                <a:lnTo>
                  <a:pt x="236" y="449"/>
                </a:lnTo>
                <a:lnTo>
                  <a:pt x="232" y="449"/>
                </a:lnTo>
                <a:lnTo>
                  <a:pt x="232" y="478"/>
                </a:lnTo>
                <a:lnTo>
                  <a:pt x="215" y="478"/>
                </a:lnTo>
                <a:lnTo>
                  <a:pt x="215" y="486"/>
                </a:lnTo>
                <a:lnTo>
                  <a:pt x="219" y="486"/>
                </a:lnTo>
                <a:lnTo>
                  <a:pt x="219" y="488"/>
                </a:lnTo>
                <a:lnTo>
                  <a:pt x="203" y="488"/>
                </a:lnTo>
                <a:lnTo>
                  <a:pt x="203" y="426"/>
                </a:lnTo>
                <a:lnTo>
                  <a:pt x="186" y="426"/>
                </a:lnTo>
                <a:lnTo>
                  <a:pt x="186" y="425"/>
                </a:lnTo>
                <a:lnTo>
                  <a:pt x="191" y="425"/>
                </a:lnTo>
                <a:lnTo>
                  <a:pt x="191" y="419"/>
                </a:lnTo>
                <a:lnTo>
                  <a:pt x="184" y="419"/>
                </a:lnTo>
                <a:lnTo>
                  <a:pt x="184" y="415"/>
                </a:lnTo>
                <a:lnTo>
                  <a:pt x="174" y="415"/>
                </a:lnTo>
                <a:lnTo>
                  <a:pt x="174" y="394"/>
                </a:lnTo>
                <a:lnTo>
                  <a:pt x="171" y="394"/>
                </a:lnTo>
                <a:lnTo>
                  <a:pt x="171" y="415"/>
                </a:lnTo>
                <a:lnTo>
                  <a:pt x="160" y="415"/>
                </a:lnTo>
                <a:lnTo>
                  <a:pt x="160" y="419"/>
                </a:lnTo>
                <a:lnTo>
                  <a:pt x="154" y="419"/>
                </a:lnTo>
                <a:lnTo>
                  <a:pt x="154" y="425"/>
                </a:lnTo>
                <a:lnTo>
                  <a:pt x="159" y="425"/>
                </a:lnTo>
                <a:lnTo>
                  <a:pt x="159" y="426"/>
                </a:lnTo>
                <a:lnTo>
                  <a:pt x="141" y="426"/>
                </a:lnTo>
                <a:lnTo>
                  <a:pt x="141" y="577"/>
                </a:lnTo>
                <a:lnTo>
                  <a:pt x="102" y="577"/>
                </a:lnTo>
                <a:lnTo>
                  <a:pt x="102" y="460"/>
                </a:lnTo>
                <a:lnTo>
                  <a:pt x="83" y="460"/>
                </a:lnTo>
                <a:lnTo>
                  <a:pt x="83" y="421"/>
                </a:lnTo>
                <a:lnTo>
                  <a:pt x="63" y="427"/>
                </a:lnTo>
                <a:lnTo>
                  <a:pt x="63" y="414"/>
                </a:lnTo>
                <a:lnTo>
                  <a:pt x="36" y="425"/>
                </a:lnTo>
                <a:lnTo>
                  <a:pt x="36" y="435"/>
                </a:lnTo>
                <a:lnTo>
                  <a:pt x="16" y="441"/>
                </a:lnTo>
                <a:lnTo>
                  <a:pt x="16" y="460"/>
                </a:lnTo>
                <a:lnTo>
                  <a:pt x="0" y="460"/>
                </a:lnTo>
                <a:lnTo>
                  <a:pt x="0" y="722"/>
                </a:lnTo>
                <a:lnTo>
                  <a:pt x="385" y="722"/>
                </a:lnTo>
                <a:lnTo>
                  <a:pt x="466" y="722"/>
                </a:lnTo>
                <a:close/>
              </a:path>
            </a:pathLst>
          </a:custGeom>
          <a:gradFill>
            <a:gsLst>
              <a:gs pos="0">
                <a:schemeClr val="accent1"/>
              </a:gs>
              <a:gs pos="52000">
                <a:schemeClr val="accent1">
                  <a:lumMod val="20000"/>
                  <a:lumOff val="80000"/>
                </a:schemeClr>
              </a:gs>
              <a:gs pos="100000">
                <a:schemeClr val="accent2">
                  <a:alpha val="18000"/>
                </a:schemeClr>
              </a:gs>
            </a:gsLst>
            <a:lin ang="5400000" scaled="1"/>
          </a:gradFill>
          <a:ln>
            <a:noFill/>
          </a:ln>
        </p:spPr>
        <p:txBody>
          <a:bodyPr vert="horz" wrap="square" lIns="91440" tIns="45720" rIns="91440" bIns="45720" numCol="1" anchor="t" anchorCtr="0" compatLnSpc="1">
            <a:prstTxWarp prst="textNoShape">
              <a:avLst/>
            </a:prstTxWarp>
          </a:bodyPr>
          <a:lstStyle/>
          <a:p>
            <a:pPr lvl="0"/>
            <a:endParaRPr lang="ko-KR" altLang="en-US"/>
          </a:p>
        </p:txBody>
      </p:sp>
      <p:grpSp>
        <p:nvGrpSpPr>
          <p:cNvPr id="3" name="그룹 2">
            <a:extLst>
              <a:ext uri="{FF2B5EF4-FFF2-40B4-BE49-F238E27FC236}">
                <a16:creationId xmlns:a16="http://schemas.microsoft.com/office/drawing/2014/main" id="{CA527822-DF02-8F41-B11A-0DB1A8F8F8AD}"/>
              </a:ext>
            </a:extLst>
          </p:cNvPr>
          <p:cNvGrpSpPr/>
          <p:nvPr userDrawn="1"/>
        </p:nvGrpSpPr>
        <p:grpSpPr>
          <a:xfrm>
            <a:off x="296858" y="3225800"/>
            <a:ext cx="11308075" cy="2019301"/>
            <a:chOff x="8755063" y="2012950"/>
            <a:chExt cx="1911351" cy="341313"/>
          </a:xfrm>
          <a:gradFill>
            <a:gsLst>
              <a:gs pos="0">
                <a:schemeClr val="accent1"/>
              </a:gs>
              <a:gs pos="100000">
                <a:schemeClr val="accent2">
                  <a:alpha val="25000"/>
                </a:schemeClr>
              </a:gs>
            </a:gsLst>
            <a:lin ang="5400000" scaled="1"/>
          </a:gradFill>
        </p:grpSpPr>
        <p:sp>
          <p:nvSpPr>
            <p:cNvPr id="4" name="Freeform 105">
              <a:extLst>
                <a:ext uri="{FF2B5EF4-FFF2-40B4-BE49-F238E27FC236}">
                  <a16:creationId xmlns:a16="http://schemas.microsoft.com/office/drawing/2014/main" id="{E5EFE7D2-77DE-1445-848D-66F180604D98}"/>
                </a:ext>
              </a:extLst>
            </p:cNvPr>
            <p:cNvSpPr>
              <a:spLocks/>
            </p:cNvSpPr>
            <p:nvPr/>
          </p:nvSpPr>
          <p:spPr bwMode="auto">
            <a:xfrm>
              <a:off x="10445751" y="2238375"/>
              <a:ext cx="220663" cy="115888"/>
            </a:xfrm>
            <a:custGeom>
              <a:avLst/>
              <a:gdLst>
                <a:gd name="T0" fmla="*/ 124 w 139"/>
                <a:gd name="T1" fmla="*/ 37 h 73"/>
                <a:gd name="T2" fmla="*/ 119 w 139"/>
                <a:gd name="T3" fmla="*/ 39 h 73"/>
                <a:gd name="T4" fmla="*/ 120 w 139"/>
                <a:gd name="T5" fmla="*/ 41 h 73"/>
                <a:gd name="T6" fmla="*/ 117 w 139"/>
                <a:gd name="T7" fmla="*/ 61 h 73"/>
                <a:gd name="T8" fmla="*/ 115 w 139"/>
                <a:gd name="T9" fmla="*/ 17 h 73"/>
                <a:gd name="T10" fmla="*/ 113 w 139"/>
                <a:gd name="T11" fmla="*/ 14 h 73"/>
                <a:gd name="T12" fmla="*/ 107 w 139"/>
                <a:gd name="T13" fmla="*/ 12 h 73"/>
                <a:gd name="T14" fmla="*/ 107 w 139"/>
                <a:gd name="T15" fmla="*/ 11 h 73"/>
                <a:gd name="T16" fmla="*/ 106 w 139"/>
                <a:gd name="T17" fmla="*/ 10 h 73"/>
                <a:gd name="T18" fmla="*/ 106 w 139"/>
                <a:gd name="T19" fmla="*/ 0 h 73"/>
                <a:gd name="T20" fmla="*/ 105 w 139"/>
                <a:gd name="T21" fmla="*/ 10 h 73"/>
                <a:gd name="T22" fmla="*/ 104 w 139"/>
                <a:gd name="T23" fmla="*/ 11 h 73"/>
                <a:gd name="T24" fmla="*/ 99 w 139"/>
                <a:gd name="T25" fmla="*/ 12 h 73"/>
                <a:gd name="T26" fmla="*/ 97 w 139"/>
                <a:gd name="T27" fmla="*/ 14 h 73"/>
                <a:gd name="T28" fmla="*/ 95 w 139"/>
                <a:gd name="T29" fmla="*/ 17 h 73"/>
                <a:gd name="T30" fmla="*/ 91 w 139"/>
                <a:gd name="T31" fmla="*/ 61 h 73"/>
                <a:gd name="T32" fmla="*/ 87 w 139"/>
                <a:gd name="T33" fmla="*/ 29 h 73"/>
                <a:gd name="T34" fmla="*/ 82 w 139"/>
                <a:gd name="T35" fmla="*/ 21 h 73"/>
                <a:gd name="T36" fmla="*/ 76 w 139"/>
                <a:gd name="T37" fmla="*/ 21 h 73"/>
                <a:gd name="T38" fmla="*/ 71 w 139"/>
                <a:gd name="T39" fmla="*/ 24 h 73"/>
                <a:gd name="T40" fmla="*/ 67 w 139"/>
                <a:gd name="T41" fmla="*/ 29 h 73"/>
                <a:gd name="T42" fmla="*/ 63 w 139"/>
                <a:gd name="T43" fmla="*/ 48 h 73"/>
                <a:gd name="T44" fmla="*/ 60 w 139"/>
                <a:gd name="T45" fmla="*/ 8 h 73"/>
                <a:gd name="T46" fmla="*/ 34 w 139"/>
                <a:gd name="T47" fmla="*/ 3 h 73"/>
                <a:gd name="T48" fmla="*/ 27 w 139"/>
                <a:gd name="T49" fmla="*/ 8 h 73"/>
                <a:gd name="T50" fmla="*/ 21 w 139"/>
                <a:gd name="T51" fmla="*/ 42 h 73"/>
                <a:gd name="T52" fmla="*/ 22 w 139"/>
                <a:gd name="T53" fmla="*/ 36 h 73"/>
                <a:gd name="T54" fmla="*/ 19 w 139"/>
                <a:gd name="T55" fmla="*/ 34 h 73"/>
                <a:gd name="T56" fmla="*/ 5 w 139"/>
                <a:gd name="T57" fmla="*/ 32 h 73"/>
                <a:gd name="T58" fmla="*/ 2 w 139"/>
                <a:gd name="T59" fmla="*/ 34 h 73"/>
                <a:gd name="T60" fmla="*/ 4 w 139"/>
                <a:gd name="T61" fmla="*/ 36 h 73"/>
                <a:gd name="T62" fmla="*/ 0 w 139"/>
                <a:gd name="T63" fmla="*/ 42 h 73"/>
                <a:gd name="T64" fmla="*/ 63 w 139"/>
                <a:gd name="T65" fmla="*/ 73 h 73"/>
                <a:gd name="T66" fmla="*/ 138 w 139"/>
                <a:gd name="T67" fmla="*/ 41 h 73"/>
                <a:gd name="T68" fmla="*/ 139 w 139"/>
                <a:gd name="T69" fmla="*/ 39 h 73"/>
                <a:gd name="T70" fmla="*/ 134 w 139"/>
                <a:gd name="T71"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73">
                  <a:moveTo>
                    <a:pt x="134" y="37"/>
                  </a:moveTo>
                  <a:lnTo>
                    <a:pt x="124" y="37"/>
                  </a:lnTo>
                  <a:lnTo>
                    <a:pt x="124" y="39"/>
                  </a:lnTo>
                  <a:lnTo>
                    <a:pt x="119" y="39"/>
                  </a:lnTo>
                  <a:lnTo>
                    <a:pt x="119" y="41"/>
                  </a:lnTo>
                  <a:lnTo>
                    <a:pt x="120" y="41"/>
                  </a:lnTo>
                  <a:lnTo>
                    <a:pt x="120" y="61"/>
                  </a:lnTo>
                  <a:lnTo>
                    <a:pt x="117" y="61"/>
                  </a:lnTo>
                  <a:lnTo>
                    <a:pt x="117" y="17"/>
                  </a:lnTo>
                  <a:lnTo>
                    <a:pt x="115" y="17"/>
                  </a:lnTo>
                  <a:lnTo>
                    <a:pt x="115" y="14"/>
                  </a:lnTo>
                  <a:lnTo>
                    <a:pt x="113" y="14"/>
                  </a:lnTo>
                  <a:lnTo>
                    <a:pt x="113" y="12"/>
                  </a:lnTo>
                  <a:lnTo>
                    <a:pt x="107" y="12"/>
                  </a:lnTo>
                  <a:lnTo>
                    <a:pt x="107" y="11"/>
                  </a:lnTo>
                  <a:lnTo>
                    <a:pt x="107" y="11"/>
                  </a:lnTo>
                  <a:lnTo>
                    <a:pt x="107" y="10"/>
                  </a:lnTo>
                  <a:lnTo>
                    <a:pt x="106" y="10"/>
                  </a:lnTo>
                  <a:lnTo>
                    <a:pt x="106" y="0"/>
                  </a:lnTo>
                  <a:lnTo>
                    <a:pt x="106" y="0"/>
                  </a:lnTo>
                  <a:lnTo>
                    <a:pt x="106" y="10"/>
                  </a:lnTo>
                  <a:lnTo>
                    <a:pt x="105" y="10"/>
                  </a:lnTo>
                  <a:lnTo>
                    <a:pt x="105" y="11"/>
                  </a:lnTo>
                  <a:lnTo>
                    <a:pt x="104" y="11"/>
                  </a:lnTo>
                  <a:lnTo>
                    <a:pt x="104" y="12"/>
                  </a:lnTo>
                  <a:lnTo>
                    <a:pt x="99" y="12"/>
                  </a:lnTo>
                  <a:lnTo>
                    <a:pt x="99" y="14"/>
                  </a:lnTo>
                  <a:lnTo>
                    <a:pt x="97" y="14"/>
                  </a:lnTo>
                  <a:lnTo>
                    <a:pt x="97" y="17"/>
                  </a:lnTo>
                  <a:lnTo>
                    <a:pt x="95" y="17"/>
                  </a:lnTo>
                  <a:lnTo>
                    <a:pt x="95" y="61"/>
                  </a:lnTo>
                  <a:lnTo>
                    <a:pt x="91" y="61"/>
                  </a:lnTo>
                  <a:lnTo>
                    <a:pt x="91" y="29"/>
                  </a:lnTo>
                  <a:lnTo>
                    <a:pt x="87" y="29"/>
                  </a:lnTo>
                  <a:lnTo>
                    <a:pt x="87" y="20"/>
                  </a:lnTo>
                  <a:lnTo>
                    <a:pt x="82" y="21"/>
                  </a:lnTo>
                  <a:lnTo>
                    <a:pt x="82" y="18"/>
                  </a:lnTo>
                  <a:lnTo>
                    <a:pt x="76" y="21"/>
                  </a:lnTo>
                  <a:lnTo>
                    <a:pt x="76" y="23"/>
                  </a:lnTo>
                  <a:lnTo>
                    <a:pt x="71" y="24"/>
                  </a:lnTo>
                  <a:lnTo>
                    <a:pt x="71" y="29"/>
                  </a:lnTo>
                  <a:lnTo>
                    <a:pt x="67" y="29"/>
                  </a:lnTo>
                  <a:lnTo>
                    <a:pt x="67" y="48"/>
                  </a:lnTo>
                  <a:lnTo>
                    <a:pt x="63" y="48"/>
                  </a:lnTo>
                  <a:lnTo>
                    <a:pt x="63" y="8"/>
                  </a:lnTo>
                  <a:lnTo>
                    <a:pt x="60" y="8"/>
                  </a:lnTo>
                  <a:lnTo>
                    <a:pt x="57" y="3"/>
                  </a:lnTo>
                  <a:lnTo>
                    <a:pt x="34" y="3"/>
                  </a:lnTo>
                  <a:lnTo>
                    <a:pt x="31" y="8"/>
                  </a:lnTo>
                  <a:lnTo>
                    <a:pt x="27" y="8"/>
                  </a:lnTo>
                  <a:lnTo>
                    <a:pt x="27" y="42"/>
                  </a:lnTo>
                  <a:lnTo>
                    <a:pt x="21" y="42"/>
                  </a:lnTo>
                  <a:lnTo>
                    <a:pt x="21" y="36"/>
                  </a:lnTo>
                  <a:lnTo>
                    <a:pt x="22" y="36"/>
                  </a:lnTo>
                  <a:lnTo>
                    <a:pt x="22" y="34"/>
                  </a:lnTo>
                  <a:lnTo>
                    <a:pt x="19" y="34"/>
                  </a:lnTo>
                  <a:lnTo>
                    <a:pt x="19" y="32"/>
                  </a:lnTo>
                  <a:lnTo>
                    <a:pt x="5" y="32"/>
                  </a:lnTo>
                  <a:lnTo>
                    <a:pt x="5" y="34"/>
                  </a:lnTo>
                  <a:lnTo>
                    <a:pt x="2" y="34"/>
                  </a:lnTo>
                  <a:lnTo>
                    <a:pt x="2" y="36"/>
                  </a:lnTo>
                  <a:lnTo>
                    <a:pt x="4" y="36"/>
                  </a:lnTo>
                  <a:lnTo>
                    <a:pt x="4" y="42"/>
                  </a:lnTo>
                  <a:lnTo>
                    <a:pt x="0" y="42"/>
                  </a:lnTo>
                  <a:lnTo>
                    <a:pt x="0" y="73"/>
                  </a:lnTo>
                  <a:lnTo>
                    <a:pt x="63" y="73"/>
                  </a:lnTo>
                  <a:lnTo>
                    <a:pt x="139" y="73"/>
                  </a:lnTo>
                  <a:lnTo>
                    <a:pt x="138" y="41"/>
                  </a:lnTo>
                  <a:lnTo>
                    <a:pt x="139" y="41"/>
                  </a:lnTo>
                  <a:lnTo>
                    <a:pt x="139" y="39"/>
                  </a:lnTo>
                  <a:lnTo>
                    <a:pt x="134" y="39"/>
                  </a:lnTo>
                  <a:lnTo>
                    <a:pt x="134" y="37"/>
                  </a:lnTo>
                  <a:close/>
                </a:path>
              </a:pathLst>
            </a:custGeom>
            <a:grpFill/>
            <a:ln>
              <a:noFill/>
            </a:ln>
          </p:spPr>
          <p:txBody>
            <a:bodyPr vert="horz" wrap="square" lIns="91440" tIns="45720" rIns="91440" bIns="45720" numCol="1" anchor="t" anchorCtr="0" compatLnSpc="1">
              <a:prstTxWarp prst="textNoShape">
                <a:avLst/>
              </a:prstTxWarp>
            </a:bodyPr>
            <a:lstStyle/>
            <a:p>
              <a:pPr lvl="0"/>
              <a:endParaRPr lang="ko-KR" altLang="en-US">
                <a:solidFill>
                  <a:schemeClr val="tx1"/>
                </a:solidFill>
              </a:endParaRPr>
            </a:p>
          </p:txBody>
        </p:sp>
        <p:sp>
          <p:nvSpPr>
            <p:cNvPr id="5" name="Freeform 106">
              <a:extLst>
                <a:ext uri="{FF2B5EF4-FFF2-40B4-BE49-F238E27FC236}">
                  <a16:creationId xmlns:a16="http://schemas.microsoft.com/office/drawing/2014/main" id="{4512A5E2-3BE7-374F-9E74-5E3ADC933D6A}"/>
                </a:ext>
              </a:extLst>
            </p:cNvPr>
            <p:cNvSpPr>
              <a:spLocks/>
            </p:cNvSpPr>
            <p:nvPr/>
          </p:nvSpPr>
          <p:spPr bwMode="auto">
            <a:xfrm>
              <a:off x="8755063" y="2012950"/>
              <a:ext cx="1692275" cy="341313"/>
            </a:xfrm>
            <a:custGeom>
              <a:avLst/>
              <a:gdLst>
                <a:gd name="T0" fmla="*/ 1055 w 1066"/>
                <a:gd name="T1" fmla="*/ 128 h 215"/>
                <a:gd name="T2" fmla="*/ 1021 w 1066"/>
                <a:gd name="T3" fmla="*/ 132 h 215"/>
                <a:gd name="T4" fmla="*/ 997 w 1066"/>
                <a:gd name="T5" fmla="*/ 163 h 215"/>
                <a:gd name="T6" fmla="*/ 994 w 1066"/>
                <a:gd name="T7" fmla="*/ 141 h 215"/>
                <a:gd name="T8" fmla="*/ 965 w 1066"/>
                <a:gd name="T9" fmla="*/ 149 h 215"/>
                <a:gd name="T10" fmla="*/ 944 w 1066"/>
                <a:gd name="T11" fmla="*/ 96 h 215"/>
                <a:gd name="T12" fmla="*/ 909 w 1066"/>
                <a:gd name="T13" fmla="*/ 106 h 215"/>
                <a:gd name="T14" fmla="*/ 888 w 1066"/>
                <a:gd name="T15" fmla="*/ 136 h 215"/>
                <a:gd name="T16" fmla="*/ 867 w 1066"/>
                <a:gd name="T17" fmla="*/ 130 h 215"/>
                <a:gd name="T18" fmla="*/ 851 w 1066"/>
                <a:gd name="T19" fmla="*/ 173 h 215"/>
                <a:gd name="T20" fmla="*/ 795 w 1066"/>
                <a:gd name="T21" fmla="*/ 0 h 215"/>
                <a:gd name="T22" fmla="*/ 763 w 1066"/>
                <a:gd name="T23" fmla="*/ 135 h 215"/>
                <a:gd name="T24" fmla="*/ 723 w 1066"/>
                <a:gd name="T25" fmla="*/ 108 h 215"/>
                <a:gd name="T26" fmla="*/ 699 w 1066"/>
                <a:gd name="T27" fmla="*/ 160 h 215"/>
                <a:gd name="T28" fmla="*/ 692 w 1066"/>
                <a:gd name="T29" fmla="*/ 75 h 215"/>
                <a:gd name="T30" fmla="*/ 690 w 1066"/>
                <a:gd name="T31" fmla="*/ 40 h 215"/>
                <a:gd name="T32" fmla="*/ 673 w 1066"/>
                <a:gd name="T33" fmla="*/ 36 h 215"/>
                <a:gd name="T34" fmla="*/ 667 w 1066"/>
                <a:gd name="T35" fmla="*/ 38 h 215"/>
                <a:gd name="T36" fmla="*/ 658 w 1066"/>
                <a:gd name="T37" fmla="*/ 42 h 215"/>
                <a:gd name="T38" fmla="*/ 645 w 1066"/>
                <a:gd name="T39" fmla="*/ 79 h 215"/>
                <a:gd name="T40" fmla="*/ 616 w 1066"/>
                <a:gd name="T41" fmla="*/ 116 h 215"/>
                <a:gd name="T42" fmla="*/ 566 w 1066"/>
                <a:gd name="T43" fmla="*/ 168 h 215"/>
                <a:gd name="T44" fmla="*/ 554 w 1066"/>
                <a:gd name="T45" fmla="*/ 156 h 215"/>
                <a:gd name="T46" fmla="*/ 528 w 1066"/>
                <a:gd name="T47" fmla="*/ 159 h 215"/>
                <a:gd name="T48" fmla="*/ 527 w 1066"/>
                <a:gd name="T49" fmla="*/ 115 h 215"/>
                <a:gd name="T50" fmla="*/ 486 w 1066"/>
                <a:gd name="T51" fmla="*/ 111 h 215"/>
                <a:gd name="T52" fmla="*/ 473 w 1066"/>
                <a:gd name="T53" fmla="*/ 168 h 215"/>
                <a:gd name="T54" fmla="*/ 446 w 1066"/>
                <a:gd name="T55" fmla="*/ 132 h 215"/>
                <a:gd name="T56" fmla="*/ 403 w 1066"/>
                <a:gd name="T57" fmla="*/ 132 h 215"/>
                <a:gd name="T58" fmla="*/ 391 w 1066"/>
                <a:gd name="T59" fmla="*/ 96 h 215"/>
                <a:gd name="T60" fmla="*/ 351 w 1066"/>
                <a:gd name="T61" fmla="*/ 75 h 215"/>
                <a:gd name="T62" fmla="*/ 327 w 1066"/>
                <a:gd name="T63" fmla="*/ 147 h 215"/>
                <a:gd name="T64" fmla="*/ 295 w 1066"/>
                <a:gd name="T65" fmla="*/ 116 h 215"/>
                <a:gd name="T66" fmla="*/ 281 w 1066"/>
                <a:gd name="T67" fmla="*/ 120 h 215"/>
                <a:gd name="T68" fmla="*/ 212 w 1066"/>
                <a:gd name="T69" fmla="*/ 0 h 215"/>
                <a:gd name="T70" fmla="*/ 180 w 1066"/>
                <a:gd name="T71" fmla="*/ 135 h 215"/>
                <a:gd name="T72" fmla="*/ 139 w 1066"/>
                <a:gd name="T73" fmla="*/ 108 h 215"/>
                <a:gd name="T74" fmla="*/ 117 w 1066"/>
                <a:gd name="T75" fmla="*/ 179 h 215"/>
                <a:gd name="T76" fmla="*/ 70 w 1066"/>
                <a:gd name="T77" fmla="*/ 145 h 215"/>
                <a:gd name="T78" fmla="*/ 57 w 1066"/>
                <a:gd name="T79" fmla="*/ 178 h 215"/>
                <a:gd name="T80" fmla="*/ 42 w 1066"/>
                <a:gd name="T81" fmla="*/ 174 h 215"/>
                <a:gd name="T82" fmla="*/ 40 w 1066"/>
                <a:gd name="T83" fmla="*/ 184 h 215"/>
                <a:gd name="T84" fmla="*/ 33 w 1066"/>
                <a:gd name="T85" fmla="*/ 194 h 215"/>
                <a:gd name="T86" fmla="*/ 28 w 1066"/>
                <a:gd name="T87" fmla="*/ 190 h 215"/>
                <a:gd name="T88" fmla="*/ 22 w 1066"/>
                <a:gd name="T89" fmla="*/ 209 h 215"/>
                <a:gd name="T90" fmla="*/ 20 w 1066"/>
                <a:gd name="T91" fmla="*/ 186 h 215"/>
                <a:gd name="T92" fmla="*/ 16 w 1066"/>
                <a:gd name="T93" fmla="*/ 184 h 215"/>
                <a:gd name="T94" fmla="*/ 16 w 1066"/>
                <a:gd name="T95" fmla="*/ 185 h 215"/>
                <a:gd name="T96" fmla="*/ 12 w 1066"/>
                <a:gd name="T97" fmla="*/ 187 h 215"/>
                <a:gd name="T98" fmla="*/ 9 w 1066"/>
                <a:gd name="T99" fmla="*/ 199 h 215"/>
                <a:gd name="T100" fmla="*/ 3 w 1066"/>
                <a:gd name="T101" fmla="*/ 198 h 215"/>
                <a:gd name="T102" fmla="*/ 0 w 1066"/>
                <a:gd name="T103" fmla="*/ 215 h 215"/>
                <a:gd name="T104" fmla="*/ 117 w 1066"/>
                <a:gd name="T105" fmla="*/ 215 h 215"/>
                <a:gd name="T106" fmla="*/ 1063 w 1066"/>
                <a:gd name="T107" fmla="*/ 17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6" h="215">
                  <a:moveTo>
                    <a:pt x="1063" y="176"/>
                  </a:moveTo>
                  <a:lnTo>
                    <a:pt x="1063" y="132"/>
                  </a:lnTo>
                  <a:lnTo>
                    <a:pt x="1066" y="132"/>
                  </a:lnTo>
                  <a:lnTo>
                    <a:pt x="1066" y="128"/>
                  </a:lnTo>
                  <a:lnTo>
                    <a:pt x="1055" y="128"/>
                  </a:lnTo>
                  <a:lnTo>
                    <a:pt x="1055" y="124"/>
                  </a:lnTo>
                  <a:lnTo>
                    <a:pt x="1033" y="124"/>
                  </a:lnTo>
                  <a:lnTo>
                    <a:pt x="1033" y="128"/>
                  </a:lnTo>
                  <a:lnTo>
                    <a:pt x="1021" y="128"/>
                  </a:lnTo>
                  <a:lnTo>
                    <a:pt x="1021" y="132"/>
                  </a:lnTo>
                  <a:lnTo>
                    <a:pt x="1025" y="132"/>
                  </a:lnTo>
                  <a:lnTo>
                    <a:pt x="1025" y="176"/>
                  </a:lnTo>
                  <a:lnTo>
                    <a:pt x="1022" y="176"/>
                  </a:lnTo>
                  <a:lnTo>
                    <a:pt x="1022" y="163"/>
                  </a:lnTo>
                  <a:lnTo>
                    <a:pt x="997" y="163"/>
                  </a:lnTo>
                  <a:lnTo>
                    <a:pt x="997" y="149"/>
                  </a:lnTo>
                  <a:lnTo>
                    <a:pt x="999" y="149"/>
                  </a:lnTo>
                  <a:lnTo>
                    <a:pt x="999" y="146"/>
                  </a:lnTo>
                  <a:lnTo>
                    <a:pt x="994" y="146"/>
                  </a:lnTo>
                  <a:lnTo>
                    <a:pt x="994" y="141"/>
                  </a:lnTo>
                  <a:lnTo>
                    <a:pt x="968" y="141"/>
                  </a:lnTo>
                  <a:lnTo>
                    <a:pt x="968" y="146"/>
                  </a:lnTo>
                  <a:lnTo>
                    <a:pt x="963" y="146"/>
                  </a:lnTo>
                  <a:lnTo>
                    <a:pt x="963" y="149"/>
                  </a:lnTo>
                  <a:lnTo>
                    <a:pt x="965" y="149"/>
                  </a:lnTo>
                  <a:lnTo>
                    <a:pt x="965" y="163"/>
                  </a:lnTo>
                  <a:lnTo>
                    <a:pt x="953" y="163"/>
                  </a:lnTo>
                  <a:lnTo>
                    <a:pt x="953" y="115"/>
                  </a:lnTo>
                  <a:lnTo>
                    <a:pt x="944" y="115"/>
                  </a:lnTo>
                  <a:lnTo>
                    <a:pt x="944" y="96"/>
                  </a:lnTo>
                  <a:lnTo>
                    <a:pt x="934" y="99"/>
                  </a:lnTo>
                  <a:lnTo>
                    <a:pt x="934" y="92"/>
                  </a:lnTo>
                  <a:lnTo>
                    <a:pt x="920" y="97"/>
                  </a:lnTo>
                  <a:lnTo>
                    <a:pt x="920" y="103"/>
                  </a:lnTo>
                  <a:lnTo>
                    <a:pt x="909" y="106"/>
                  </a:lnTo>
                  <a:lnTo>
                    <a:pt x="909" y="115"/>
                  </a:lnTo>
                  <a:lnTo>
                    <a:pt x="900" y="115"/>
                  </a:lnTo>
                  <a:lnTo>
                    <a:pt x="900" y="158"/>
                  </a:lnTo>
                  <a:lnTo>
                    <a:pt x="888" y="158"/>
                  </a:lnTo>
                  <a:lnTo>
                    <a:pt x="888" y="136"/>
                  </a:lnTo>
                  <a:lnTo>
                    <a:pt x="878" y="136"/>
                  </a:lnTo>
                  <a:lnTo>
                    <a:pt x="882" y="132"/>
                  </a:lnTo>
                  <a:lnTo>
                    <a:pt x="873" y="132"/>
                  </a:lnTo>
                  <a:lnTo>
                    <a:pt x="873" y="130"/>
                  </a:lnTo>
                  <a:lnTo>
                    <a:pt x="867" y="130"/>
                  </a:lnTo>
                  <a:lnTo>
                    <a:pt x="867" y="132"/>
                  </a:lnTo>
                  <a:lnTo>
                    <a:pt x="865" y="132"/>
                  </a:lnTo>
                  <a:lnTo>
                    <a:pt x="861" y="136"/>
                  </a:lnTo>
                  <a:lnTo>
                    <a:pt x="851" y="136"/>
                  </a:lnTo>
                  <a:lnTo>
                    <a:pt x="851" y="173"/>
                  </a:lnTo>
                  <a:lnTo>
                    <a:pt x="846" y="173"/>
                  </a:lnTo>
                  <a:lnTo>
                    <a:pt x="846" y="164"/>
                  </a:lnTo>
                  <a:lnTo>
                    <a:pt x="832" y="164"/>
                  </a:lnTo>
                  <a:lnTo>
                    <a:pt x="832" y="16"/>
                  </a:lnTo>
                  <a:lnTo>
                    <a:pt x="795" y="0"/>
                  </a:lnTo>
                  <a:lnTo>
                    <a:pt x="795" y="8"/>
                  </a:lnTo>
                  <a:lnTo>
                    <a:pt x="780" y="16"/>
                  </a:lnTo>
                  <a:lnTo>
                    <a:pt x="780" y="168"/>
                  </a:lnTo>
                  <a:lnTo>
                    <a:pt x="763" y="168"/>
                  </a:lnTo>
                  <a:lnTo>
                    <a:pt x="763" y="135"/>
                  </a:lnTo>
                  <a:lnTo>
                    <a:pt x="750" y="135"/>
                  </a:lnTo>
                  <a:lnTo>
                    <a:pt x="750" y="127"/>
                  </a:lnTo>
                  <a:lnTo>
                    <a:pt x="740" y="124"/>
                  </a:lnTo>
                  <a:lnTo>
                    <a:pt x="740" y="99"/>
                  </a:lnTo>
                  <a:lnTo>
                    <a:pt x="723" y="108"/>
                  </a:lnTo>
                  <a:lnTo>
                    <a:pt x="723" y="120"/>
                  </a:lnTo>
                  <a:lnTo>
                    <a:pt x="712" y="118"/>
                  </a:lnTo>
                  <a:lnTo>
                    <a:pt x="712" y="135"/>
                  </a:lnTo>
                  <a:lnTo>
                    <a:pt x="699" y="135"/>
                  </a:lnTo>
                  <a:lnTo>
                    <a:pt x="699" y="160"/>
                  </a:lnTo>
                  <a:lnTo>
                    <a:pt x="696" y="160"/>
                  </a:lnTo>
                  <a:lnTo>
                    <a:pt x="696" y="79"/>
                  </a:lnTo>
                  <a:lnTo>
                    <a:pt x="700" y="79"/>
                  </a:lnTo>
                  <a:lnTo>
                    <a:pt x="700" y="75"/>
                  </a:lnTo>
                  <a:lnTo>
                    <a:pt x="692" y="75"/>
                  </a:lnTo>
                  <a:lnTo>
                    <a:pt x="692" y="73"/>
                  </a:lnTo>
                  <a:lnTo>
                    <a:pt x="688" y="73"/>
                  </a:lnTo>
                  <a:lnTo>
                    <a:pt x="688" y="42"/>
                  </a:lnTo>
                  <a:lnTo>
                    <a:pt x="690" y="42"/>
                  </a:lnTo>
                  <a:lnTo>
                    <a:pt x="690" y="40"/>
                  </a:lnTo>
                  <a:lnTo>
                    <a:pt x="681" y="40"/>
                  </a:lnTo>
                  <a:lnTo>
                    <a:pt x="681" y="38"/>
                  </a:lnTo>
                  <a:lnTo>
                    <a:pt x="678" y="38"/>
                  </a:lnTo>
                  <a:lnTo>
                    <a:pt x="678" y="36"/>
                  </a:lnTo>
                  <a:lnTo>
                    <a:pt x="673" y="36"/>
                  </a:lnTo>
                  <a:lnTo>
                    <a:pt x="673" y="11"/>
                  </a:lnTo>
                  <a:lnTo>
                    <a:pt x="673" y="11"/>
                  </a:lnTo>
                  <a:lnTo>
                    <a:pt x="672" y="36"/>
                  </a:lnTo>
                  <a:lnTo>
                    <a:pt x="667" y="36"/>
                  </a:lnTo>
                  <a:lnTo>
                    <a:pt x="667" y="38"/>
                  </a:lnTo>
                  <a:lnTo>
                    <a:pt x="665" y="38"/>
                  </a:lnTo>
                  <a:lnTo>
                    <a:pt x="665" y="40"/>
                  </a:lnTo>
                  <a:lnTo>
                    <a:pt x="655" y="40"/>
                  </a:lnTo>
                  <a:lnTo>
                    <a:pt x="655" y="42"/>
                  </a:lnTo>
                  <a:lnTo>
                    <a:pt x="658" y="42"/>
                  </a:lnTo>
                  <a:lnTo>
                    <a:pt x="658" y="73"/>
                  </a:lnTo>
                  <a:lnTo>
                    <a:pt x="654" y="73"/>
                  </a:lnTo>
                  <a:lnTo>
                    <a:pt x="654" y="75"/>
                  </a:lnTo>
                  <a:lnTo>
                    <a:pt x="645" y="75"/>
                  </a:lnTo>
                  <a:lnTo>
                    <a:pt x="645" y="79"/>
                  </a:lnTo>
                  <a:lnTo>
                    <a:pt x="649" y="79"/>
                  </a:lnTo>
                  <a:lnTo>
                    <a:pt x="649" y="156"/>
                  </a:lnTo>
                  <a:lnTo>
                    <a:pt x="623" y="156"/>
                  </a:lnTo>
                  <a:lnTo>
                    <a:pt x="623" y="116"/>
                  </a:lnTo>
                  <a:lnTo>
                    <a:pt x="616" y="116"/>
                  </a:lnTo>
                  <a:lnTo>
                    <a:pt x="612" y="109"/>
                  </a:lnTo>
                  <a:lnTo>
                    <a:pt x="576" y="109"/>
                  </a:lnTo>
                  <a:lnTo>
                    <a:pt x="572" y="116"/>
                  </a:lnTo>
                  <a:lnTo>
                    <a:pt x="566" y="116"/>
                  </a:lnTo>
                  <a:lnTo>
                    <a:pt x="566" y="168"/>
                  </a:lnTo>
                  <a:lnTo>
                    <a:pt x="557" y="168"/>
                  </a:lnTo>
                  <a:lnTo>
                    <a:pt x="557" y="159"/>
                  </a:lnTo>
                  <a:lnTo>
                    <a:pt x="559" y="159"/>
                  </a:lnTo>
                  <a:lnTo>
                    <a:pt x="559" y="156"/>
                  </a:lnTo>
                  <a:lnTo>
                    <a:pt x="554" y="156"/>
                  </a:lnTo>
                  <a:lnTo>
                    <a:pt x="554" y="153"/>
                  </a:lnTo>
                  <a:lnTo>
                    <a:pt x="533" y="153"/>
                  </a:lnTo>
                  <a:lnTo>
                    <a:pt x="533" y="156"/>
                  </a:lnTo>
                  <a:lnTo>
                    <a:pt x="528" y="156"/>
                  </a:lnTo>
                  <a:lnTo>
                    <a:pt x="528" y="159"/>
                  </a:lnTo>
                  <a:lnTo>
                    <a:pt x="530" y="159"/>
                  </a:lnTo>
                  <a:lnTo>
                    <a:pt x="530" y="168"/>
                  </a:lnTo>
                  <a:lnTo>
                    <a:pt x="522" y="168"/>
                  </a:lnTo>
                  <a:lnTo>
                    <a:pt x="522" y="115"/>
                  </a:lnTo>
                  <a:lnTo>
                    <a:pt x="527" y="115"/>
                  </a:lnTo>
                  <a:lnTo>
                    <a:pt x="527" y="111"/>
                  </a:lnTo>
                  <a:lnTo>
                    <a:pt x="513" y="111"/>
                  </a:lnTo>
                  <a:lnTo>
                    <a:pt x="513" y="106"/>
                  </a:lnTo>
                  <a:lnTo>
                    <a:pt x="486" y="106"/>
                  </a:lnTo>
                  <a:lnTo>
                    <a:pt x="486" y="111"/>
                  </a:lnTo>
                  <a:lnTo>
                    <a:pt x="472" y="111"/>
                  </a:lnTo>
                  <a:lnTo>
                    <a:pt x="472" y="115"/>
                  </a:lnTo>
                  <a:lnTo>
                    <a:pt x="476" y="115"/>
                  </a:lnTo>
                  <a:lnTo>
                    <a:pt x="476" y="168"/>
                  </a:lnTo>
                  <a:lnTo>
                    <a:pt x="473" y="168"/>
                  </a:lnTo>
                  <a:lnTo>
                    <a:pt x="473" y="153"/>
                  </a:lnTo>
                  <a:lnTo>
                    <a:pt x="443" y="153"/>
                  </a:lnTo>
                  <a:lnTo>
                    <a:pt x="443" y="136"/>
                  </a:lnTo>
                  <a:lnTo>
                    <a:pt x="446" y="136"/>
                  </a:lnTo>
                  <a:lnTo>
                    <a:pt x="446" y="132"/>
                  </a:lnTo>
                  <a:lnTo>
                    <a:pt x="439" y="132"/>
                  </a:lnTo>
                  <a:lnTo>
                    <a:pt x="439" y="127"/>
                  </a:lnTo>
                  <a:lnTo>
                    <a:pt x="409" y="127"/>
                  </a:lnTo>
                  <a:lnTo>
                    <a:pt x="409" y="132"/>
                  </a:lnTo>
                  <a:lnTo>
                    <a:pt x="403" y="132"/>
                  </a:lnTo>
                  <a:lnTo>
                    <a:pt x="403" y="136"/>
                  </a:lnTo>
                  <a:lnTo>
                    <a:pt x="406" y="136"/>
                  </a:lnTo>
                  <a:lnTo>
                    <a:pt x="406" y="153"/>
                  </a:lnTo>
                  <a:lnTo>
                    <a:pt x="391" y="153"/>
                  </a:lnTo>
                  <a:lnTo>
                    <a:pt x="391" y="96"/>
                  </a:lnTo>
                  <a:lnTo>
                    <a:pt x="380" y="96"/>
                  </a:lnTo>
                  <a:lnTo>
                    <a:pt x="380" y="72"/>
                  </a:lnTo>
                  <a:lnTo>
                    <a:pt x="367" y="76"/>
                  </a:lnTo>
                  <a:lnTo>
                    <a:pt x="367" y="68"/>
                  </a:lnTo>
                  <a:lnTo>
                    <a:pt x="351" y="75"/>
                  </a:lnTo>
                  <a:lnTo>
                    <a:pt x="351" y="81"/>
                  </a:lnTo>
                  <a:lnTo>
                    <a:pt x="339" y="84"/>
                  </a:lnTo>
                  <a:lnTo>
                    <a:pt x="339" y="96"/>
                  </a:lnTo>
                  <a:lnTo>
                    <a:pt x="327" y="96"/>
                  </a:lnTo>
                  <a:lnTo>
                    <a:pt x="327" y="147"/>
                  </a:lnTo>
                  <a:lnTo>
                    <a:pt x="313" y="147"/>
                  </a:lnTo>
                  <a:lnTo>
                    <a:pt x="313" y="120"/>
                  </a:lnTo>
                  <a:lnTo>
                    <a:pt x="301" y="120"/>
                  </a:lnTo>
                  <a:lnTo>
                    <a:pt x="305" y="116"/>
                  </a:lnTo>
                  <a:lnTo>
                    <a:pt x="295" y="116"/>
                  </a:lnTo>
                  <a:lnTo>
                    <a:pt x="295" y="114"/>
                  </a:lnTo>
                  <a:lnTo>
                    <a:pt x="288" y="114"/>
                  </a:lnTo>
                  <a:lnTo>
                    <a:pt x="288" y="116"/>
                  </a:lnTo>
                  <a:lnTo>
                    <a:pt x="286" y="116"/>
                  </a:lnTo>
                  <a:lnTo>
                    <a:pt x="281" y="120"/>
                  </a:lnTo>
                  <a:lnTo>
                    <a:pt x="269" y="120"/>
                  </a:lnTo>
                  <a:lnTo>
                    <a:pt x="269" y="164"/>
                  </a:lnTo>
                  <a:lnTo>
                    <a:pt x="249" y="164"/>
                  </a:lnTo>
                  <a:lnTo>
                    <a:pt x="249" y="16"/>
                  </a:lnTo>
                  <a:lnTo>
                    <a:pt x="212" y="0"/>
                  </a:lnTo>
                  <a:lnTo>
                    <a:pt x="212" y="8"/>
                  </a:lnTo>
                  <a:lnTo>
                    <a:pt x="196" y="16"/>
                  </a:lnTo>
                  <a:lnTo>
                    <a:pt x="196" y="168"/>
                  </a:lnTo>
                  <a:lnTo>
                    <a:pt x="180" y="168"/>
                  </a:lnTo>
                  <a:lnTo>
                    <a:pt x="180" y="135"/>
                  </a:lnTo>
                  <a:lnTo>
                    <a:pt x="167" y="135"/>
                  </a:lnTo>
                  <a:lnTo>
                    <a:pt x="167" y="127"/>
                  </a:lnTo>
                  <a:lnTo>
                    <a:pt x="157" y="124"/>
                  </a:lnTo>
                  <a:lnTo>
                    <a:pt x="157" y="99"/>
                  </a:lnTo>
                  <a:lnTo>
                    <a:pt x="139" y="108"/>
                  </a:lnTo>
                  <a:lnTo>
                    <a:pt x="139" y="120"/>
                  </a:lnTo>
                  <a:lnTo>
                    <a:pt x="129" y="118"/>
                  </a:lnTo>
                  <a:lnTo>
                    <a:pt x="129" y="135"/>
                  </a:lnTo>
                  <a:lnTo>
                    <a:pt x="117" y="135"/>
                  </a:lnTo>
                  <a:lnTo>
                    <a:pt x="117" y="179"/>
                  </a:lnTo>
                  <a:lnTo>
                    <a:pt x="99" y="179"/>
                  </a:lnTo>
                  <a:lnTo>
                    <a:pt x="99" y="150"/>
                  </a:lnTo>
                  <a:lnTo>
                    <a:pt x="96" y="150"/>
                  </a:lnTo>
                  <a:lnTo>
                    <a:pt x="94" y="145"/>
                  </a:lnTo>
                  <a:lnTo>
                    <a:pt x="70" y="145"/>
                  </a:lnTo>
                  <a:lnTo>
                    <a:pt x="67" y="150"/>
                  </a:lnTo>
                  <a:lnTo>
                    <a:pt x="63" y="150"/>
                  </a:lnTo>
                  <a:lnTo>
                    <a:pt x="63" y="184"/>
                  </a:lnTo>
                  <a:lnTo>
                    <a:pt x="57" y="184"/>
                  </a:lnTo>
                  <a:lnTo>
                    <a:pt x="57" y="178"/>
                  </a:lnTo>
                  <a:lnTo>
                    <a:pt x="59" y="178"/>
                  </a:lnTo>
                  <a:lnTo>
                    <a:pt x="59" y="176"/>
                  </a:lnTo>
                  <a:lnTo>
                    <a:pt x="56" y="176"/>
                  </a:lnTo>
                  <a:lnTo>
                    <a:pt x="56" y="174"/>
                  </a:lnTo>
                  <a:lnTo>
                    <a:pt x="42" y="174"/>
                  </a:lnTo>
                  <a:lnTo>
                    <a:pt x="42" y="176"/>
                  </a:lnTo>
                  <a:lnTo>
                    <a:pt x="39" y="176"/>
                  </a:lnTo>
                  <a:lnTo>
                    <a:pt x="39" y="178"/>
                  </a:lnTo>
                  <a:lnTo>
                    <a:pt x="40" y="178"/>
                  </a:lnTo>
                  <a:lnTo>
                    <a:pt x="40" y="184"/>
                  </a:lnTo>
                  <a:lnTo>
                    <a:pt x="36" y="184"/>
                  </a:lnTo>
                  <a:lnTo>
                    <a:pt x="36" y="203"/>
                  </a:lnTo>
                  <a:lnTo>
                    <a:pt x="35" y="203"/>
                  </a:lnTo>
                  <a:lnTo>
                    <a:pt x="35" y="194"/>
                  </a:lnTo>
                  <a:lnTo>
                    <a:pt x="33" y="194"/>
                  </a:lnTo>
                  <a:lnTo>
                    <a:pt x="33" y="191"/>
                  </a:lnTo>
                  <a:lnTo>
                    <a:pt x="31" y="191"/>
                  </a:lnTo>
                  <a:lnTo>
                    <a:pt x="31" y="190"/>
                  </a:lnTo>
                  <a:lnTo>
                    <a:pt x="28" y="188"/>
                  </a:lnTo>
                  <a:lnTo>
                    <a:pt x="28" y="190"/>
                  </a:lnTo>
                  <a:lnTo>
                    <a:pt x="26" y="189"/>
                  </a:lnTo>
                  <a:lnTo>
                    <a:pt x="26" y="194"/>
                  </a:lnTo>
                  <a:lnTo>
                    <a:pt x="23" y="194"/>
                  </a:lnTo>
                  <a:lnTo>
                    <a:pt x="23" y="209"/>
                  </a:lnTo>
                  <a:lnTo>
                    <a:pt x="22" y="209"/>
                  </a:lnTo>
                  <a:lnTo>
                    <a:pt x="22" y="188"/>
                  </a:lnTo>
                  <a:lnTo>
                    <a:pt x="20" y="188"/>
                  </a:lnTo>
                  <a:lnTo>
                    <a:pt x="20" y="187"/>
                  </a:lnTo>
                  <a:lnTo>
                    <a:pt x="20" y="187"/>
                  </a:lnTo>
                  <a:lnTo>
                    <a:pt x="20" y="186"/>
                  </a:lnTo>
                  <a:lnTo>
                    <a:pt x="17" y="186"/>
                  </a:lnTo>
                  <a:lnTo>
                    <a:pt x="17" y="185"/>
                  </a:lnTo>
                  <a:lnTo>
                    <a:pt x="17" y="185"/>
                  </a:lnTo>
                  <a:lnTo>
                    <a:pt x="17" y="184"/>
                  </a:lnTo>
                  <a:lnTo>
                    <a:pt x="16" y="184"/>
                  </a:lnTo>
                  <a:lnTo>
                    <a:pt x="16" y="179"/>
                  </a:lnTo>
                  <a:lnTo>
                    <a:pt x="16" y="179"/>
                  </a:lnTo>
                  <a:lnTo>
                    <a:pt x="16" y="184"/>
                  </a:lnTo>
                  <a:lnTo>
                    <a:pt x="16" y="184"/>
                  </a:lnTo>
                  <a:lnTo>
                    <a:pt x="16" y="185"/>
                  </a:lnTo>
                  <a:lnTo>
                    <a:pt x="16" y="185"/>
                  </a:lnTo>
                  <a:lnTo>
                    <a:pt x="16" y="186"/>
                  </a:lnTo>
                  <a:lnTo>
                    <a:pt x="13" y="186"/>
                  </a:lnTo>
                  <a:lnTo>
                    <a:pt x="13" y="187"/>
                  </a:lnTo>
                  <a:lnTo>
                    <a:pt x="12" y="187"/>
                  </a:lnTo>
                  <a:lnTo>
                    <a:pt x="12" y="188"/>
                  </a:lnTo>
                  <a:lnTo>
                    <a:pt x="11" y="188"/>
                  </a:lnTo>
                  <a:lnTo>
                    <a:pt x="11" y="209"/>
                  </a:lnTo>
                  <a:lnTo>
                    <a:pt x="9" y="209"/>
                  </a:lnTo>
                  <a:lnTo>
                    <a:pt x="9" y="199"/>
                  </a:lnTo>
                  <a:lnTo>
                    <a:pt x="10" y="199"/>
                  </a:lnTo>
                  <a:lnTo>
                    <a:pt x="10" y="199"/>
                  </a:lnTo>
                  <a:lnTo>
                    <a:pt x="8" y="199"/>
                  </a:lnTo>
                  <a:lnTo>
                    <a:pt x="8" y="198"/>
                  </a:lnTo>
                  <a:lnTo>
                    <a:pt x="3" y="198"/>
                  </a:lnTo>
                  <a:lnTo>
                    <a:pt x="3" y="199"/>
                  </a:lnTo>
                  <a:lnTo>
                    <a:pt x="0" y="199"/>
                  </a:lnTo>
                  <a:lnTo>
                    <a:pt x="0" y="199"/>
                  </a:lnTo>
                  <a:lnTo>
                    <a:pt x="1" y="199"/>
                  </a:lnTo>
                  <a:lnTo>
                    <a:pt x="0" y="215"/>
                  </a:lnTo>
                  <a:lnTo>
                    <a:pt x="36" y="215"/>
                  </a:lnTo>
                  <a:lnTo>
                    <a:pt x="37" y="215"/>
                  </a:lnTo>
                  <a:lnTo>
                    <a:pt x="96" y="215"/>
                  </a:lnTo>
                  <a:lnTo>
                    <a:pt x="99" y="215"/>
                  </a:lnTo>
                  <a:lnTo>
                    <a:pt x="117" y="215"/>
                  </a:lnTo>
                  <a:lnTo>
                    <a:pt x="145" y="215"/>
                  </a:lnTo>
                  <a:lnTo>
                    <a:pt x="846" y="215"/>
                  </a:lnTo>
                  <a:lnTo>
                    <a:pt x="1065" y="215"/>
                  </a:lnTo>
                  <a:lnTo>
                    <a:pt x="1065" y="176"/>
                  </a:lnTo>
                  <a:lnTo>
                    <a:pt x="1063" y="176"/>
                  </a:lnTo>
                  <a:close/>
                </a:path>
              </a:pathLst>
            </a:custGeom>
            <a:grpFill/>
            <a:ln>
              <a:noFill/>
            </a:ln>
          </p:spPr>
          <p:txBody>
            <a:bodyPr vert="horz" wrap="square" lIns="91440" tIns="45720" rIns="91440" bIns="45720" numCol="1" anchor="t" anchorCtr="0" compatLnSpc="1">
              <a:prstTxWarp prst="textNoShape">
                <a:avLst/>
              </a:prstTxWarp>
            </a:bodyPr>
            <a:lstStyle/>
            <a:p>
              <a:pPr lvl="0"/>
              <a:endParaRPr lang="ko-KR" altLang="en-US">
                <a:solidFill>
                  <a:schemeClr val="tx1"/>
                </a:solidFill>
              </a:endParaRPr>
            </a:p>
          </p:txBody>
        </p:sp>
      </p:grpSp>
      <p:sp>
        <p:nvSpPr>
          <p:cNvPr id="6" name="TextBox 5">
            <a:extLst>
              <a:ext uri="{FF2B5EF4-FFF2-40B4-BE49-F238E27FC236}">
                <a16:creationId xmlns:a16="http://schemas.microsoft.com/office/drawing/2014/main" id="{D851EF88-4098-C640-A55F-A2177603F8DC}"/>
              </a:ext>
            </a:extLst>
          </p:cNvPr>
          <p:cNvSpPr txBox="1"/>
          <p:nvPr userDrawn="1"/>
        </p:nvSpPr>
        <p:spPr>
          <a:xfrm>
            <a:off x="407731" y="229630"/>
            <a:ext cx="2387599" cy="246221"/>
          </a:xfrm>
          <a:prstGeom prst="rect">
            <a:avLst/>
          </a:prstGeom>
          <a:noFill/>
        </p:spPr>
        <p:txBody>
          <a:bodyPr wrap="square" rtlCol="0">
            <a:spAutoFit/>
          </a:bodyPr>
          <a:lstStyle/>
          <a:p>
            <a:pPr algn="l"/>
            <a:r>
              <a:rPr kumimoji="1" lang="en-US" altLang="en-US" sz="1000" b="0" kern="1200" dirty="0">
                <a:solidFill>
                  <a:schemeClr val="tx2"/>
                </a:solidFill>
                <a:latin typeface="+mj-lt"/>
                <a:ea typeface="NEXON Lv2 Gothic Bold" pitchFamily="2" charset="-127"/>
                <a:cs typeface="+mn-cs"/>
              </a:rPr>
              <a:t>ProtectYOU</a:t>
            </a:r>
            <a:endParaRPr kumimoji="1" lang="ko-Kore-KR" altLang="en-US" sz="1000" b="0" kern="1200" dirty="0">
              <a:solidFill>
                <a:schemeClr val="tx2"/>
              </a:solidFill>
              <a:latin typeface="+mj-lt"/>
              <a:ea typeface="NEXON Lv2 Gothic Bold" pitchFamily="2" charset="-127"/>
              <a:cs typeface="+mn-cs"/>
            </a:endParaRPr>
          </a:p>
        </p:txBody>
      </p:sp>
      <p:grpSp>
        <p:nvGrpSpPr>
          <p:cNvPr id="7" name="그룹 6">
            <a:extLst>
              <a:ext uri="{FF2B5EF4-FFF2-40B4-BE49-F238E27FC236}">
                <a16:creationId xmlns:a16="http://schemas.microsoft.com/office/drawing/2014/main" id="{2D5BB975-66A2-704B-A3FC-B668FFA65FEB}"/>
              </a:ext>
            </a:extLst>
          </p:cNvPr>
          <p:cNvGrpSpPr/>
          <p:nvPr userDrawn="1"/>
        </p:nvGrpSpPr>
        <p:grpSpPr>
          <a:xfrm>
            <a:off x="158095" y="274555"/>
            <a:ext cx="248306" cy="156370"/>
            <a:chOff x="1241425" y="0"/>
            <a:chExt cx="501651" cy="315913"/>
          </a:xfrm>
          <a:solidFill>
            <a:schemeClr val="accent1">
              <a:lumMod val="50000"/>
            </a:schemeClr>
          </a:solidFill>
        </p:grpSpPr>
        <p:sp>
          <p:nvSpPr>
            <p:cNvPr id="8" name="Freeform 732">
              <a:extLst>
                <a:ext uri="{FF2B5EF4-FFF2-40B4-BE49-F238E27FC236}">
                  <a16:creationId xmlns:a16="http://schemas.microsoft.com/office/drawing/2014/main" id="{9880D5A9-84EF-7246-A61D-B176FDFEFC74}"/>
                </a:ext>
              </a:extLst>
            </p:cNvPr>
            <p:cNvSpPr>
              <a:spLocks noEditPoints="1"/>
            </p:cNvSpPr>
            <p:nvPr/>
          </p:nvSpPr>
          <p:spPr bwMode="auto">
            <a:xfrm>
              <a:off x="1241425" y="0"/>
              <a:ext cx="315913" cy="315913"/>
            </a:xfrm>
            <a:custGeom>
              <a:avLst/>
              <a:gdLst>
                <a:gd name="T0" fmla="*/ 21 w 1278"/>
                <a:gd name="T1" fmla="*/ 639 h 1278"/>
                <a:gd name="T2" fmla="*/ 639 w 1278"/>
                <a:gd name="T3" fmla="*/ 1257 h 1278"/>
                <a:gd name="T4" fmla="*/ 1256 w 1278"/>
                <a:gd name="T5" fmla="*/ 639 h 1278"/>
                <a:gd name="T6" fmla="*/ 639 w 1278"/>
                <a:gd name="T7" fmla="*/ 21 h 1278"/>
                <a:gd name="T8" fmla="*/ 21 w 1278"/>
                <a:gd name="T9" fmla="*/ 639 h 1278"/>
                <a:gd name="T10" fmla="*/ 639 w 1278"/>
                <a:gd name="T11" fmla="*/ 1278 h 1278"/>
                <a:gd name="T12" fmla="*/ 0 w 1278"/>
                <a:gd name="T13" fmla="*/ 639 h 1278"/>
                <a:gd name="T14" fmla="*/ 639 w 1278"/>
                <a:gd name="T15" fmla="*/ 0 h 1278"/>
                <a:gd name="T16" fmla="*/ 1278 w 1278"/>
                <a:gd name="T17" fmla="*/ 639 h 1278"/>
                <a:gd name="T18" fmla="*/ 639 w 1278"/>
                <a:gd name="T19" fmla="*/ 1278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8" h="1278">
                  <a:moveTo>
                    <a:pt x="21" y="639"/>
                  </a:moveTo>
                  <a:lnTo>
                    <a:pt x="639" y="1257"/>
                  </a:lnTo>
                  <a:lnTo>
                    <a:pt x="1256" y="639"/>
                  </a:lnTo>
                  <a:lnTo>
                    <a:pt x="639" y="21"/>
                  </a:lnTo>
                  <a:lnTo>
                    <a:pt x="21" y="639"/>
                  </a:lnTo>
                  <a:close/>
                  <a:moveTo>
                    <a:pt x="639" y="1278"/>
                  </a:moveTo>
                  <a:lnTo>
                    <a:pt x="0" y="639"/>
                  </a:lnTo>
                  <a:lnTo>
                    <a:pt x="639" y="0"/>
                  </a:lnTo>
                  <a:lnTo>
                    <a:pt x="1278" y="639"/>
                  </a:lnTo>
                  <a:lnTo>
                    <a:pt x="639" y="1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 name="Freeform 733">
              <a:extLst>
                <a:ext uri="{FF2B5EF4-FFF2-40B4-BE49-F238E27FC236}">
                  <a16:creationId xmlns:a16="http://schemas.microsoft.com/office/drawing/2014/main" id="{84808C2B-3C5E-0C45-BF91-F4BBCFF9DD8A}"/>
                </a:ext>
              </a:extLst>
            </p:cNvPr>
            <p:cNvSpPr>
              <a:spLocks/>
            </p:cNvSpPr>
            <p:nvPr/>
          </p:nvSpPr>
          <p:spPr bwMode="auto">
            <a:xfrm>
              <a:off x="1427163" y="0"/>
              <a:ext cx="315913" cy="315913"/>
            </a:xfrm>
            <a:custGeom>
              <a:avLst/>
              <a:gdLst>
                <a:gd name="T0" fmla="*/ 99 w 199"/>
                <a:gd name="T1" fmla="*/ 199 h 199"/>
                <a:gd name="T2" fmla="*/ 0 w 199"/>
                <a:gd name="T3" fmla="*/ 99 h 199"/>
                <a:gd name="T4" fmla="*/ 99 w 199"/>
                <a:gd name="T5" fmla="*/ 0 h 199"/>
                <a:gd name="T6" fmla="*/ 199 w 199"/>
                <a:gd name="T7" fmla="*/ 99 h 199"/>
                <a:gd name="T8" fmla="*/ 99 w 199"/>
                <a:gd name="T9" fmla="*/ 199 h 199"/>
              </a:gdLst>
              <a:ahLst/>
              <a:cxnLst>
                <a:cxn ang="0">
                  <a:pos x="T0" y="T1"/>
                </a:cxn>
                <a:cxn ang="0">
                  <a:pos x="T2" y="T3"/>
                </a:cxn>
                <a:cxn ang="0">
                  <a:pos x="T4" y="T5"/>
                </a:cxn>
                <a:cxn ang="0">
                  <a:pos x="T6" y="T7"/>
                </a:cxn>
                <a:cxn ang="0">
                  <a:pos x="T8" y="T9"/>
                </a:cxn>
              </a:cxnLst>
              <a:rect l="0" t="0" r="r" b="b"/>
              <a:pathLst>
                <a:path w="199" h="199">
                  <a:moveTo>
                    <a:pt x="99" y="199"/>
                  </a:moveTo>
                  <a:lnTo>
                    <a:pt x="0" y="99"/>
                  </a:lnTo>
                  <a:lnTo>
                    <a:pt x="99" y="0"/>
                  </a:lnTo>
                  <a:lnTo>
                    <a:pt x="199" y="99"/>
                  </a:lnTo>
                  <a:lnTo>
                    <a:pt x="99"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1602761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DB61A7B-D303-974D-A380-FB848657AE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C2839F14-5E24-DD4E-87EB-18F250E43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FB9472BA-2A0B-7C42-951E-250C543F6D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6CE76-76A0-6644-938B-9A0B1B573159}" type="datetimeFigureOut">
              <a:t>12/13/21</a:t>
            </a:fld>
            <a:endParaRPr kumimoji="1" lang="ko-Kore-KR" altLang="en-US"/>
          </a:p>
        </p:txBody>
      </p:sp>
      <p:sp>
        <p:nvSpPr>
          <p:cNvPr id="5" name="바닥글 개체 틀 4">
            <a:extLst>
              <a:ext uri="{FF2B5EF4-FFF2-40B4-BE49-F238E27FC236}">
                <a16:creationId xmlns:a16="http://schemas.microsoft.com/office/drawing/2014/main" id="{106B13B0-46A0-A942-AA08-1E3AB82396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2994DDA5-7595-CA43-A5B7-6DE8D5DDF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5DDDE-E05B-8246-9799-6984FE63363F}" type="slidenum">
              <a:t>‹#›</a:t>
            </a:fld>
            <a:endParaRPr kumimoji="1" lang="ko-Kore-KR" altLang="en-US"/>
          </a:p>
        </p:txBody>
      </p:sp>
    </p:spTree>
    <p:extLst>
      <p:ext uri="{BB962C8B-B14F-4D97-AF65-F5344CB8AC3E}">
        <p14:creationId xmlns:p14="http://schemas.microsoft.com/office/powerpoint/2010/main" val="721503984"/>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56" r:id="rId3"/>
    <p:sldLayoutId id="2147483657" r:id="rId4"/>
    <p:sldLayoutId id="2147483654" r:id="rId5"/>
    <p:sldLayoutId id="2147483658" r:id="rId6"/>
    <p:sldLayoutId id="2147483659" r:id="rId7"/>
    <p:sldLayoutId id="2147483650" r:id="rId8"/>
    <p:sldLayoutId id="2147483660" r:id="rId9"/>
    <p:sldLayoutId id="2147483661" r:id="rId10"/>
    <p:sldLayoutId id="2147483662" r:id="rId11"/>
    <p:sldLayoutId id="2147483663" r:id="rId12"/>
    <p:sldLayoutId id="2147483652" r:id="rId13"/>
    <p:sldLayoutId id="2147483651" r:id="rId14"/>
    <p:sldLayoutId id="2147483666" r:id="rId15"/>
    <p:sldLayoutId id="2147483655" r:id="rId16"/>
    <p:sldLayoutId id="2147483653" r:id="rId17"/>
    <p:sldLayoutId id="2147483664" r:id="rId18"/>
    <p:sldLayoutId id="2147483665" r:id="rId19"/>
    <p:sldLayoutId id="2147483667" r:id="rId20"/>
    <p:sldLayoutId id="2147483668" r:id="rId21"/>
    <p:sldLayoutId id="2147483669"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a:extLst>
              <a:ext uri="{FF2B5EF4-FFF2-40B4-BE49-F238E27FC236}">
                <a16:creationId xmlns:a16="http://schemas.microsoft.com/office/drawing/2014/main" id="{F873E871-25DF-534B-955E-2457B1EB81CD}"/>
              </a:ext>
            </a:extLst>
          </p:cNvPr>
          <p:cNvSpPr>
            <a:spLocks/>
          </p:cNvSpPr>
          <p:nvPr/>
        </p:nvSpPr>
        <p:spPr bwMode="auto">
          <a:xfrm>
            <a:off x="0" y="271019"/>
            <a:ext cx="4406900" cy="2108648"/>
          </a:xfrm>
          <a:custGeom>
            <a:avLst/>
            <a:gdLst>
              <a:gd name="T0" fmla="*/ 0 w 4933"/>
              <a:gd name="T1" fmla="*/ 2358 h 2358"/>
              <a:gd name="T2" fmla="*/ 4933 w 4933"/>
              <a:gd name="T3" fmla="*/ 2358 h 2358"/>
              <a:gd name="T4" fmla="*/ 4623 w 4933"/>
              <a:gd name="T5" fmla="*/ 2111 h 2358"/>
              <a:gd name="T6" fmla="*/ 4179 w 4933"/>
              <a:gd name="T7" fmla="*/ 2008 h 2358"/>
              <a:gd name="T8" fmla="*/ 4075 w 4933"/>
              <a:gd name="T9" fmla="*/ 2008 h 2358"/>
              <a:gd name="T10" fmla="*/ 4063 w 4933"/>
              <a:gd name="T11" fmla="*/ 2001 h 2358"/>
              <a:gd name="T12" fmla="*/ 4062 w 4933"/>
              <a:gd name="T13" fmla="*/ 1988 h 2358"/>
              <a:gd name="T14" fmla="*/ 4066 w 4933"/>
              <a:gd name="T15" fmla="*/ 1981 h 2358"/>
              <a:gd name="T16" fmla="*/ 4098 w 4933"/>
              <a:gd name="T17" fmla="*/ 1643 h 2358"/>
              <a:gd name="T18" fmla="*/ 3870 w 4933"/>
              <a:gd name="T19" fmla="*/ 1317 h 2358"/>
              <a:gd name="T20" fmla="*/ 3352 w 4933"/>
              <a:gd name="T21" fmla="*/ 1134 h 2358"/>
              <a:gd name="T22" fmla="*/ 3028 w 4933"/>
              <a:gd name="T23" fmla="*/ 1142 h 2358"/>
              <a:gd name="T24" fmla="*/ 2902 w 4933"/>
              <a:gd name="T25" fmla="*/ 1170 h 2358"/>
              <a:gd name="T26" fmla="*/ 2888 w 4933"/>
              <a:gd name="T27" fmla="*/ 1167 h 2358"/>
              <a:gd name="T28" fmla="*/ 2886 w 4933"/>
              <a:gd name="T29" fmla="*/ 1153 h 2358"/>
              <a:gd name="T30" fmla="*/ 2917 w 4933"/>
              <a:gd name="T31" fmla="*/ 1011 h 2358"/>
              <a:gd name="T32" fmla="*/ 2686 w 4933"/>
              <a:gd name="T33" fmla="*/ 591 h 2358"/>
              <a:gd name="T34" fmla="*/ 2564 w 4933"/>
              <a:gd name="T35" fmla="*/ 504 h 2358"/>
              <a:gd name="T36" fmla="*/ 2558 w 4933"/>
              <a:gd name="T37" fmla="*/ 490 h 2358"/>
              <a:gd name="T38" fmla="*/ 2569 w 4933"/>
              <a:gd name="T39" fmla="*/ 480 h 2358"/>
              <a:gd name="T40" fmla="*/ 2576 w 4933"/>
              <a:gd name="T41" fmla="*/ 479 h 2358"/>
              <a:gd name="T42" fmla="*/ 2651 w 4933"/>
              <a:gd name="T43" fmla="*/ 435 h 2358"/>
              <a:gd name="T44" fmla="*/ 2661 w 4933"/>
              <a:gd name="T45" fmla="*/ 312 h 2358"/>
              <a:gd name="T46" fmla="*/ 2456 w 4933"/>
              <a:gd name="T47" fmla="*/ 139 h 2358"/>
              <a:gd name="T48" fmla="*/ 2268 w 4933"/>
              <a:gd name="T49" fmla="*/ 113 h 2358"/>
              <a:gd name="T50" fmla="*/ 2193 w 4933"/>
              <a:gd name="T51" fmla="*/ 117 h 2358"/>
              <a:gd name="T52" fmla="*/ 2185 w 4933"/>
              <a:gd name="T53" fmla="*/ 115 h 2358"/>
              <a:gd name="T54" fmla="*/ 2111 w 4933"/>
              <a:gd name="T55" fmla="*/ 76 h 2358"/>
              <a:gd name="T56" fmla="*/ 1748 w 4933"/>
              <a:gd name="T57" fmla="*/ 0 h 2358"/>
              <a:gd name="T58" fmla="*/ 1528 w 4933"/>
              <a:gd name="T59" fmla="*/ 20 h 2358"/>
              <a:gd name="T60" fmla="*/ 1000 w 4933"/>
              <a:gd name="T61" fmla="*/ 235 h 2358"/>
              <a:gd name="T62" fmla="*/ 672 w 4933"/>
              <a:gd name="T63" fmla="*/ 643 h 2358"/>
              <a:gd name="T64" fmla="*/ 560 w 4933"/>
              <a:gd name="T65" fmla="*/ 1006 h 2358"/>
              <a:gd name="T66" fmla="*/ 565 w 4933"/>
              <a:gd name="T67" fmla="*/ 1260 h 2358"/>
              <a:gd name="T68" fmla="*/ 560 w 4933"/>
              <a:gd name="T69" fmla="*/ 1275 h 2358"/>
              <a:gd name="T70" fmla="*/ 544 w 4933"/>
              <a:gd name="T71" fmla="*/ 1273 h 2358"/>
              <a:gd name="T72" fmla="*/ 290 w 4933"/>
              <a:gd name="T73" fmla="*/ 1171 h 2358"/>
              <a:gd name="T74" fmla="*/ 193 w 4933"/>
              <a:gd name="T75" fmla="*/ 1182 h 2358"/>
              <a:gd name="T76" fmla="*/ 0 w 4933"/>
              <a:gd name="T77" fmla="*/ 1279 h 2358"/>
              <a:gd name="T78" fmla="*/ 0 w 4933"/>
              <a:gd name="T79" fmla="*/ 2358 h 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33" h="2358">
                <a:moveTo>
                  <a:pt x="0" y="2358"/>
                </a:moveTo>
                <a:lnTo>
                  <a:pt x="4933" y="2358"/>
                </a:lnTo>
                <a:cubicBezTo>
                  <a:pt x="4851" y="2250"/>
                  <a:pt x="4742" y="2163"/>
                  <a:pt x="4623" y="2111"/>
                </a:cubicBezTo>
                <a:cubicBezTo>
                  <a:pt x="4487" y="2052"/>
                  <a:pt x="4333" y="2016"/>
                  <a:pt x="4179" y="2008"/>
                </a:cubicBezTo>
                <a:cubicBezTo>
                  <a:pt x="4142" y="2006"/>
                  <a:pt x="4107" y="2006"/>
                  <a:pt x="4075" y="2008"/>
                </a:cubicBezTo>
                <a:cubicBezTo>
                  <a:pt x="4070" y="2008"/>
                  <a:pt x="4065" y="2006"/>
                  <a:pt x="4063" y="2001"/>
                </a:cubicBezTo>
                <a:cubicBezTo>
                  <a:pt x="4060" y="1997"/>
                  <a:pt x="4060" y="1992"/>
                  <a:pt x="4062" y="1988"/>
                </a:cubicBezTo>
                <a:cubicBezTo>
                  <a:pt x="4064" y="1986"/>
                  <a:pt x="4065" y="1984"/>
                  <a:pt x="4066" y="1981"/>
                </a:cubicBezTo>
                <a:cubicBezTo>
                  <a:pt x="4130" y="1862"/>
                  <a:pt x="4114" y="1718"/>
                  <a:pt x="4098" y="1643"/>
                </a:cubicBezTo>
                <a:cubicBezTo>
                  <a:pt x="4073" y="1520"/>
                  <a:pt x="4003" y="1420"/>
                  <a:pt x="3870" y="1317"/>
                </a:cubicBezTo>
                <a:cubicBezTo>
                  <a:pt x="3734" y="1212"/>
                  <a:pt x="3555" y="1149"/>
                  <a:pt x="3352" y="1134"/>
                </a:cubicBezTo>
                <a:cubicBezTo>
                  <a:pt x="3237" y="1126"/>
                  <a:pt x="3128" y="1128"/>
                  <a:pt x="3028" y="1142"/>
                </a:cubicBezTo>
                <a:cubicBezTo>
                  <a:pt x="2981" y="1149"/>
                  <a:pt x="2940" y="1158"/>
                  <a:pt x="2902" y="1170"/>
                </a:cubicBezTo>
                <a:cubicBezTo>
                  <a:pt x="2897" y="1172"/>
                  <a:pt x="2892" y="1170"/>
                  <a:pt x="2888" y="1167"/>
                </a:cubicBezTo>
                <a:cubicBezTo>
                  <a:pt x="2885" y="1163"/>
                  <a:pt x="2884" y="1157"/>
                  <a:pt x="2886" y="1153"/>
                </a:cubicBezTo>
                <a:cubicBezTo>
                  <a:pt x="2903" y="1113"/>
                  <a:pt x="2914" y="1063"/>
                  <a:pt x="2917" y="1011"/>
                </a:cubicBezTo>
                <a:cubicBezTo>
                  <a:pt x="2924" y="870"/>
                  <a:pt x="2847" y="728"/>
                  <a:pt x="2686" y="591"/>
                </a:cubicBezTo>
                <a:cubicBezTo>
                  <a:pt x="2650" y="560"/>
                  <a:pt x="2609" y="531"/>
                  <a:pt x="2564" y="504"/>
                </a:cubicBezTo>
                <a:cubicBezTo>
                  <a:pt x="2559" y="501"/>
                  <a:pt x="2557" y="495"/>
                  <a:pt x="2558" y="490"/>
                </a:cubicBezTo>
                <a:cubicBezTo>
                  <a:pt x="2559" y="485"/>
                  <a:pt x="2564" y="480"/>
                  <a:pt x="2569" y="480"/>
                </a:cubicBezTo>
                <a:cubicBezTo>
                  <a:pt x="2571" y="479"/>
                  <a:pt x="2574" y="479"/>
                  <a:pt x="2576" y="479"/>
                </a:cubicBezTo>
                <a:cubicBezTo>
                  <a:pt x="2610" y="474"/>
                  <a:pt x="2635" y="459"/>
                  <a:pt x="2651" y="435"/>
                </a:cubicBezTo>
                <a:cubicBezTo>
                  <a:pt x="2670" y="405"/>
                  <a:pt x="2674" y="361"/>
                  <a:pt x="2661" y="312"/>
                </a:cubicBezTo>
                <a:cubicBezTo>
                  <a:pt x="2635" y="216"/>
                  <a:pt x="2536" y="165"/>
                  <a:pt x="2456" y="139"/>
                </a:cubicBezTo>
                <a:cubicBezTo>
                  <a:pt x="2404" y="123"/>
                  <a:pt x="2336" y="113"/>
                  <a:pt x="2268" y="113"/>
                </a:cubicBezTo>
                <a:cubicBezTo>
                  <a:pt x="2242" y="113"/>
                  <a:pt x="2217" y="114"/>
                  <a:pt x="2193" y="117"/>
                </a:cubicBezTo>
                <a:cubicBezTo>
                  <a:pt x="2191" y="117"/>
                  <a:pt x="2188" y="117"/>
                  <a:pt x="2185" y="115"/>
                </a:cubicBezTo>
                <a:cubicBezTo>
                  <a:pt x="2161" y="101"/>
                  <a:pt x="2136" y="87"/>
                  <a:pt x="2111" y="76"/>
                </a:cubicBezTo>
                <a:cubicBezTo>
                  <a:pt x="2007" y="26"/>
                  <a:pt x="1885" y="0"/>
                  <a:pt x="1748" y="0"/>
                </a:cubicBezTo>
                <a:cubicBezTo>
                  <a:pt x="1679" y="0"/>
                  <a:pt x="1605" y="7"/>
                  <a:pt x="1528" y="20"/>
                </a:cubicBezTo>
                <a:cubicBezTo>
                  <a:pt x="1328" y="54"/>
                  <a:pt x="1145" y="128"/>
                  <a:pt x="1000" y="235"/>
                </a:cubicBezTo>
                <a:cubicBezTo>
                  <a:pt x="865" y="335"/>
                  <a:pt x="752" y="476"/>
                  <a:pt x="672" y="643"/>
                </a:cubicBezTo>
                <a:cubicBezTo>
                  <a:pt x="617" y="757"/>
                  <a:pt x="580" y="879"/>
                  <a:pt x="560" y="1006"/>
                </a:cubicBezTo>
                <a:cubicBezTo>
                  <a:pt x="545" y="1108"/>
                  <a:pt x="546" y="1192"/>
                  <a:pt x="565" y="1260"/>
                </a:cubicBezTo>
                <a:cubicBezTo>
                  <a:pt x="567" y="1266"/>
                  <a:pt x="565" y="1272"/>
                  <a:pt x="560" y="1275"/>
                </a:cubicBezTo>
                <a:cubicBezTo>
                  <a:pt x="555" y="1278"/>
                  <a:pt x="548" y="1277"/>
                  <a:pt x="544" y="1273"/>
                </a:cubicBezTo>
                <a:cubicBezTo>
                  <a:pt x="474" y="1206"/>
                  <a:pt x="386" y="1171"/>
                  <a:pt x="290" y="1171"/>
                </a:cubicBezTo>
                <a:cubicBezTo>
                  <a:pt x="258" y="1171"/>
                  <a:pt x="226" y="1175"/>
                  <a:pt x="193" y="1182"/>
                </a:cubicBezTo>
                <a:cubicBezTo>
                  <a:pt x="122" y="1200"/>
                  <a:pt x="57" y="1236"/>
                  <a:pt x="0" y="1279"/>
                </a:cubicBezTo>
                <a:lnTo>
                  <a:pt x="0" y="2358"/>
                </a:lnTo>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9" name="Freeform 9">
            <a:extLst>
              <a:ext uri="{FF2B5EF4-FFF2-40B4-BE49-F238E27FC236}">
                <a16:creationId xmlns:a16="http://schemas.microsoft.com/office/drawing/2014/main" id="{CCBAB0BC-B910-604C-B8DB-F2130D9B143F}"/>
              </a:ext>
            </a:extLst>
          </p:cNvPr>
          <p:cNvSpPr>
            <a:spLocks/>
          </p:cNvSpPr>
          <p:nvPr/>
        </p:nvSpPr>
        <p:spPr bwMode="auto">
          <a:xfrm>
            <a:off x="6523038" y="3195642"/>
            <a:ext cx="3697674" cy="1773234"/>
          </a:xfrm>
          <a:custGeom>
            <a:avLst/>
            <a:gdLst>
              <a:gd name="T0" fmla="*/ 3465 w 3465"/>
              <a:gd name="T1" fmla="*/ 805 h 1661"/>
              <a:gd name="T2" fmla="*/ 3424 w 3465"/>
              <a:gd name="T3" fmla="*/ 809 h 1661"/>
              <a:gd name="T4" fmla="*/ 3336 w 3465"/>
              <a:gd name="T5" fmla="*/ 829 h 1661"/>
              <a:gd name="T6" fmla="*/ 3320 w 3465"/>
              <a:gd name="T7" fmla="*/ 825 h 1661"/>
              <a:gd name="T8" fmla="*/ 3318 w 3465"/>
              <a:gd name="T9" fmla="*/ 809 h 1661"/>
              <a:gd name="T10" fmla="*/ 3339 w 3465"/>
              <a:gd name="T11" fmla="*/ 711 h 1661"/>
              <a:gd name="T12" fmla="*/ 3177 w 3465"/>
              <a:gd name="T13" fmla="*/ 417 h 1661"/>
              <a:gd name="T14" fmla="*/ 3092 w 3465"/>
              <a:gd name="T15" fmla="*/ 356 h 1661"/>
              <a:gd name="T16" fmla="*/ 3085 w 3465"/>
              <a:gd name="T17" fmla="*/ 341 h 1661"/>
              <a:gd name="T18" fmla="*/ 3097 w 3465"/>
              <a:gd name="T19" fmla="*/ 329 h 1661"/>
              <a:gd name="T20" fmla="*/ 3102 w 3465"/>
              <a:gd name="T21" fmla="*/ 328 h 1661"/>
              <a:gd name="T22" fmla="*/ 3151 w 3465"/>
              <a:gd name="T23" fmla="*/ 300 h 1661"/>
              <a:gd name="T24" fmla="*/ 3158 w 3465"/>
              <a:gd name="T25" fmla="*/ 217 h 1661"/>
              <a:gd name="T26" fmla="*/ 3017 w 3465"/>
              <a:gd name="T27" fmla="*/ 98 h 1661"/>
              <a:gd name="T28" fmla="*/ 2832 w 3465"/>
              <a:gd name="T29" fmla="*/ 82 h 1661"/>
              <a:gd name="T30" fmla="*/ 2823 w 3465"/>
              <a:gd name="T31" fmla="*/ 81 h 1661"/>
              <a:gd name="T32" fmla="*/ 2771 w 3465"/>
              <a:gd name="T33" fmla="*/ 53 h 1661"/>
              <a:gd name="T34" fmla="*/ 2516 w 3465"/>
              <a:gd name="T35" fmla="*/ 0 h 1661"/>
              <a:gd name="T36" fmla="*/ 2361 w 3465"/>
              <a:gd name="T37" fmla="*/ 13 h 1661"/>
              <a:gd name="T38" fmla="*/ 1989 w 3465"/>
              <a:gd name="T39" fmla="*/ 165 h 1661"/>
              <a:gd name="T40" fmla="*/ 1757 w 3465"/>
              <a:gd name="T41" fmla="*/ 452 h 1661"/>
              <a:gd name="T42" fmla="*/ 1679 w 3465"/>
              <a:gd name="T43" fmla="*/ 708 h 1661"/>
              <a:gd name="T44" fmla="*/ 1683 w 3465"/>
              <a:gd name="T45" fmla="*/ 886 h 1661"/>
              <a:gd name="T46" fmla="*/ 1676 w 3465"/>
              <a:gd name="T47" fmla="*/ 902 h 1661"/>
              <a:gd name="T48" fmla="*/ 1658 w 3465"/>
              <a:gd name="T49" fmla="*/ 901 h 1661"/>
              <a:gd name="T50" fmla="*/ 1482 w 3465"/>
              <a:gd name="T51" fmla="*/ 830 h 1661"/>
              <a:gd name="T52" fmla="*/ 1415 w 3465"/>
              <a:gd name="T53" fmla="*/ 838 h 1661"/>
              <a:gd name="T54" fmla="*/ 1171 w 3465"/>
              <a:gd name="T55" fmla="*/ 1009 h 1661"/>
              <a:gd name="T56" fmla="*/ 1065 w 3465"/>
              <a:gd name="T57" fmla="*/ 1199 h 1661"/>
              <a:gd name="T58" fmla="*/ 1059 w 3465"/>
              <a:gd name="T59" fmla="*/ 1209 h 1661"/>
              <a:gd name="T60" fmla="*/ 1046 w 3465"/>
              <a:gd name="T61" fmla="*/ 1211 h 1661"/>
              <a:gd name="T62" fmla="*/ 1016 w 3465"/>
              <a:gd name="T63" fmla="*/ 1202 h 1661"/>
              <a:gd name="T64" fmla="*/ 908 w 3465"/>
              <a:gd name="T65" fmla="*/ 1230 h 1661"/>
              <a:gd name="T66" fmla="*/ 802 w 3465"/>
              <a:gd name="T67" fmla="*/ 1482 h 1661"/>
              <a:gd name="T68" fmla="*/ 793 w 3465"/>
              <a:gd name="T69" fmla="*/ 1495 h 1661"/>
              <a:gd name="T70" fmla="*/ 778 w 3465"/>
              <a:gd name="T71" fmla="*/ 1492 h 1661"/>
              <a:gd name="T72" fmla="*/ 606 w 3465"/>
              <a:gd name="T73" fmla="*/ 1438 h 1661"/>
              <a:gd name="T74" fmla="*/ 528 w 3465"/>
              <a:gd name="T75" fmla="*/ 1443 h 1661"/>
              <a:gd name="T76" fmla="*/ 231 w 3465"/>
              <a:gd name="T77" fmla="*/ 1538 h 1661"/>
              <a:gd name="T78" fmla="*/ 0 w 3465"/>
              <a:gd name="T79" fmla="*/ 1661 h 1661"/>
              <a:gd name="T80" fmla="*/ 3465 w 3465"/>
              <a:gd name="T81" fmla="*/ 1661 h 1661"/>
              <a:gd name="T82" fmla="*/ 3465 w 3465"/>
              <a:gd name="T83" fmla="*/ 805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65" h="1661">
                <a:moveTo>
                  <a:pt x="3465" y="805"/>
                </a:moveTo>
                <a:cubicBezTo>
                  <a:pt x="3451" y="806"/>
                  <a:pt x="3437" y="808"/>
                  <a:pt x="3424" y="809"/>
                </a:cubicBezTo>
                <a:cubicBezTo>
                  <a:pt x="3391" y="814"/>
                  <a:pt x="3362" y="820"/>
                  <a:pt x="3336" y="829"/>
                </a:cubicBezTo>
                <a:cubicBezTo>
                  <a:pt x="3330" y="831"/>
                  <a:pt x="3324" y="829"/>
                  <a:pt x="3320" y="825"/>
                </a:cubicBezTo>
                <a:cubicBezTo>
                  <a:pt x="3317" y="821"/>
                  <a:pt x="3316" y="815"/>
                  <a:pt x="3318" y="809"/>
                </a:cubicBezTo>
                <a:cubicBezTo>
                  <a:pt x="3330" y="782"/>
                  <a:pt x="3337" y="747"/>
                  <a:pt x="3339" y="711"/>
                </a:cubicBezTo>
                <a:cubicBezTo>
                  <a:pt x="3344" y="612"/>
                  <a:pt x="3290" y="514"/>
                  <a:pt x="3177" y="417"/>
                </a:cubicBezTo>
                <a:cubicBezTo>
                  <a:pt x="3152" y="396"/>
                  <a:pt x="3123" y="375"/>
                  <a:pt x="3092" y="356"/>
                </a:cubicBezTo>
                <a:cubicBezTo>
                  <a:pt x="3086" y="353"/>
                  <a:pt x="3084" y="347"/>
                  <a:pt x="3085" y="341"/>
                </a:cubicBezTo>
                <a:cubicBezTo>
                  <a:pt x="3086" y="334"/>
                  <a:pt x="3091" y="330"/>
                  <a:pt x="3097" y="329"/>
                </a:cubicBezTo>
                <a:lnTo>
                  <a:pt x="3102" y="328"/>
                </a:lnTo>
                <a:cubicBezTo>
                  <a:pt x="3125" y="325"/>
                  <a:pt x="3141" y="315"/>
                  <a:pt x="3151" y="300"/>
                </a:cubicBezTo>
                <a:cubicBezTo>
                  <a:pt x="3164" y="280"/>
                  <a:pt x="3167" y="250"/>
                  <a:pt x="3158" y="217"/>
                </a:cubicBezTo>
                <a:cubicBezTo>
                  <a:pt x="3140" y="151"/>
                  <a:pt x="3071" y="116"/>
                  <a:pt x="3017" y="98"/>
                </a:cubicBezTo>
                <a:cubicBezTo>
                  <a:pt x="2967" y="82"/>
                  <a:pt x="2894" y="76"/>
                  <a:pt x="2832" y="82"/>
                </a:cubicBezTo>
                <a:cubicBezTo>
                  <a:pt x="2829" y="83"/>
                  <a:pt x="2826" y="82"/>
                  <a:pt x="2823" y="81"/>
                </a:cubicBezTo>
                <a:cubicBezTo>
                  <a:pt x="2806" y="70"/>
                  <a:pt x="2788" y="61"/>
                  <a:pt x="2771" y="53"/>
                </a:cubicBezTo>
                <a:cubicBezTo>
                  <a:pt x="2698" y="17"/>
                  <a:pt x="2612" y="0"/>
                  <a:pt x="2516" y="0"/>
                </a:cubicBezTo>
                <a:cubicBezTo>
                  <a:pt x="2467" y="0"/>
                  <a:pt x="2415" y="4"/>
                  <a:pt x="2361" y="13"/>
                </a:cubicBezTo>
                <a:cubicBezTo>
                  <a:pt x="2220" y="38"/>
                  <a:pt x="2091" y="90"/>
                  <a:pt x="1989" y="165"/>
                </a:cubicBezTo>
                <a:cubicBezTo>
                  <a:pt x="1894" y="236"/>
                  <a:pt x="1814" y="335"/>
                  <a:pt x="1757" y="452"/>
                </a:cubicBezTo>
                <a:cubicBezTo>
                  <a:pt x="1719" y="533"/>
                  <a:pt x="1693" y="619"/>
                  <a:pt x="1679" y="708"/>
                </a:cubicBezTo>
                <a:cubicBezTo>
                  <a:pt x="1668" y="780"/>
                  <a:pt x="1669" y="838"/>
                  <a:pt x="1683" y="886"/>
                </a:cubicBezTo>
                <a:cubicBezTo>
                  <a:pt x="1684" y="892"/>
                  <a:pt x="1682" y="899"/>
                  <a:pt x="1676" y="902"/>
                </a:cubicBezTo>
                <a:cubicBezTo>
                  <a:pt x="1670" y="906"/>
                  <a:pt x="1663" y="905"/>
                  <a:pt x="1658" y="901"/>
                </a:cubicBezTo>
                <a:cubicBezTo>
                  <a:pt x="1610" y="854"/>
                  <a:pt x="1549" y="830"/>
                  <a:pt x="1482" y="830"/>
                </a:cubicBezTo>
                <a:cubicBezTo>
                  <a:pt x="1460" y="830"/>
                  <a:pt x="1437" y="832"/>
                  <a:pt x="1415" y="838"/>
                </a:cubicBezTo>
                <a:cubicBezTo>
                  <a:pt x="1309" y="863"/>
                  <a:pt x="1225" y="948"/>
                  <a:pt x="1171" y="1009"/>
                </a:cubicBezTo>
                <a:cubicBezTo>
                  <a:pt x="1106" y="1082"/>
                  <a:pt x="1071" y="1144"/>
                  <a:pt x="1065" y="1199"/>
                </a:cubicBezTo>
                <a:cubicBezTo>
                  <a:pt x="1065" y="1203"/>
                  <a:pt x="1062" y="1207"/>
                  <a:pt x="1059" y="1209"/>
                </a:cubicBezTo>
                <a:cubicBezTo>
                  <a:pt x="1055" y="1212"/>
                  <a:pt x="1050" y="1212"/>
                  <a:pt x="1046" y="1211"/>
                </a:cubicBezTo>
                <a:cubicBezTo>
                  <a:pt x="1037" y="1208"/>
                  <a:pt x="1027" y="1205"/>
                  <a:pt x="1016" y="1202"/>
                </a:cubicBezTo>
                <a:cubicBezTo>
                  <a:pt x="979" y="1193"/>
                  <a:pt x="942" y="1202"/>
                  <a:pt x="908" y="1230"/>
                </a:cubicBezTo>
                <a:cubicBezTo>
                  <a:pt x="850" y="1276"/>
                  <a:pt x="811" y="1371"/>
                  <a:pt x="802" y="1482"/>
                </a:cubicBezTo>
                <a:cubicBezTo>
                  <a:pt x="802" y="1488"/>
                  <a:pt x="798" y="1493"/>
                  <a:pt x="793" y="1495"/>
                </a:cubicBezTo>
                <a:cubicBezTo>
                  <a:pt x="788" y="1497"/>
                  <a:pt x="782" y="1496"/>
                  <a:pt x="778" y="1492"/>
                </a:cubicBezTo>
                <a:cubicBezTo>
                  <a:pt x="737" y="1455"/>
                  <a:pt x="681" y="1438"/>
                  <a:pt x="606" y="1438"/>
                </a:cubicBezTo>
                <a:cubicBezTo>
                  <a:pt x="582" y="1438"/>
                  <a:pt x="557" y="1440"/>
                  <a:pt x="528" y="1443"/>
                </a:cubicBezTo>
                <a:cubicBezTo>
                  <a:pt x="439" y="1456"/>
                  <a:pt x="341" y="1487"/>
                  <a:pt x="231" y="1538"/>
                </a:cubicBezTo>
                <a:cubicBezTo>
                  <a:pt x="155" y="1573"/>
                  <a:pt x="75" y="1612"/>
                  <a:pt x="0" y="1661"/>
                </a:cubicBezTo>
                <a:lnTo>
                  <a:pt x="3465" y="1661"/>
                </a:lnTo>
                <a:lnTo>
                  <a:pt x="3465" y="805"/>
                </a:lnTo>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0" name="Freeform 10">
            <a:extLst>
              <a:ext uri="{FF2B5EF4-FFF2-40B4-BE49-F238E27FC236}">
                <a16:creationId xmlns:a16="http://schemas.microsoft.com/office/drawing/2014/main" id="{AAB747FC-6D3B-D149-B800-21A661CFB90E}"/>
              </a:ext>
            </a:extLst>
          </p:cNvPr>
          <p:cNvSpPr>
            <a:spLocks/>
          </p:cNvSpPr>
          <p:nvPr/>
        </p:nvSpPr>
        <p:spPr bwMode="auto">
          <a:xfrm>
            <a:off x="3081214" y="4200747"/>
            <a:ext cx="2779836" cy="1030289"/>
          </a:xfrm>
          <a:custGeom>
            <a:avLst/>
            <a:gdLst>
              <a:gd name="T0" fmla="*/ 3678 w 3678"/>
              <a:gd name="T1" fmla="*/ 1363 h 1363"/>
              <a:gd name="T2" fmla="*/ 3592 w 3678"/>
              <a:gd name="T3" fmla="*/ 1266 h 1363"/>
              <a:gd name="T4" fmla="*/ 3385 w 3678"/>
              <a:gd name="T5" fmla="*/ 1163 h 1363"/>
              <a:gd name="T6" fmla="*/ 3091 w 3678"/>
              <a:gd name="T7" fmla="*/ 1136 h 1363"/>
              <a:gd name="T8" fmla="*/ 2969 w 3678"/>
              <a:gd name="T9" fmla="*/ 1180 h 1363"/>
              <a:gd name="T10" fmla="*/ 2924 w 3678"/>
              <a:gd name="T11" fmla="*/ 1208 h 1363"/>
              <a:gd name="T12" fmla="*/ 2761 w 3678"/>
              <a:gd name="T13" fmla="*/ 1140 h 1363"/>
              <a:gd name="T14" fmla="*/ 2627 w 3678"/>
              <a:gd name="T15" fmla="*/ 1162 h 1363"/>
              <a:gd name="T16" fmla="*/ 2604 w 3678"/>
              <a:gd name="T17" fmla="*/ 1039 h 1363"/>
              <a:gd name="T18" fmla="*/ 2395 w 3678"/>
              <a:gd name="T19" fmla="*/ 1030 h 1363"/>
              <a:gd name="T20" fmla="*/ 2406 w 3678"/>
              <a:gd name="T21" fmla="*/ 882 h 1363"/>
              <a:gd name="T22" fmla="*/ 2278 w 3678"/>
              <a:gd name="T23" fmla="*/ 762 h 1363"/>
              <a:gd name="T24" fmla="*/ 1975 w 3678"/>
              <a:gd name="T25" fmla="*/ 799 h 1363"/>
              <a:gd name="T26" fmla="*/ 1974 w 3678"/>
              <a:gd name="T27" fmla="*/ 656 h 1363"/>
              <a:gd name="T28" fmla="*/ 1949 w 3678"/>
              <a:gd name="T29" fmla="*/ 492 h 1363"/>
              <a:gd name="T30" fmla="*/ 1825 w 3678"/>
              <a:gd name="T31" fmla="*/ 211 h 1363"/>
              <a:gd name="T32" fmla="*/ 1384 w 3678"/>
              <a:gd name="T33" fmla="*/ 6 h 1363"/>
              <a:gd name="T34" fmla="*/ 1001 w 3678"/>
              <a:gd name="T35" fmla="*/ 156 h 1363"/>
              <a:gd name="T36" fmla="*/ 891 w 3678"/>
              <a:gd name="T37" fmla="*/ 156 h 1363"/>
              <a:gd name="T38" fmla="*/ 742 w 3678"/>
              <a:gd name="T39" fmla="*/ 283 h 1363"/>
              <a:gd name="T40" fmla="*/ 751 w 3678"/>
              <a:gd name="T41" fmla="*/ 351 h 1363"/>
              <a:gd name="T42" fmla="*/ 750 w 3678"/>
              <a:gd name="T43" fmla="*/ 350 h 1363"/>
              <a:gd name="T44" fmla="*/ 632 w 3678"/>
              <a:gd name="T45" fmla="*/ 350 h 1363"/>
              <a:gd name="T46" fmla="*/ 437 w 3678"/>
              <a:gd name="T47" fmla="*/ 427 h 1363"/>
              <a:gd name="T48" fmla="*/ 390 w 3678"/>
              <a:gd name="T49" fmla="*/ 656 h 1363"/>
              <a:gd name="T50" fmla="*/ 487 w 3678"/>
              <a:gd name="T51" fmla="*/ 837 h 1363"/>
              <a:gd name="T52" fmla="*/ 310 w 3678"/>
              <a:gd name="T53" fmla="*/ 854 h 1363"/>
              <a:gd name="T54" fmla="*/ 98 w 3678"/>
              <a:gd name="T55" fmla="*/ 979 h 1363"/>
              <a:gd name="T56" fmla="*/ 12 w 3678"/>
              <a:gd name="T57" fmla="*/ 1194 h 1363"/>
              <a:gd name="T58" fmla="*/ 4 w 3678"/>
              <a:gd name="T59" fmla="*/ 1363 h 1363"/>
              <a:gd name="T60" fmla="*/ 3678 w 3678"/>
              <a:gd name="T61" fmla="*/ 1363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78" h="1363">
                <a:moveTo>
                  <a:pt x="3678" y="1363"/>
                </a:moveTo>
                <a:cubicBezTo>
                  <a:pt x="3658" y="1324"/>
                  <a:pt x="3624" y="1291"/>
                  <a:pt x="3592" y="1266"/>
                </a:cubicBezTo>
                <a:cubicBezTo>
                  <a:pt x="3531" y="1218"/>
                  <a:pt x="3458" y="1185"/>
                  <a:pt x="3385" y="1163"/>
                </a:cubicBezTo>
                <a:cubicBezTo>
                  <a:pt x="3291" y="1134"/>
                  <a:pt x="3188" y="1118"/>
                  <a:pt x="3091" y="1136"/>
                </a:cubicBezTo>
                <a:cubicBezTo>
                  <a:pt x="3048" y="1144"/>
                  <a:pt x="3007" y="1159"/>
                  <a:pt x="2969" y="1180"/>
                </a:cubicBezTo>
                <a:cubicBezTo>
                  <a:pt x="2955" y="1188"/>
                  <a:pt x="2938" y="1197"/>
                  <a:pt x="2924" y="1208"/>
                </a:cubicBezTo>
                <a:cubicBezTo>
                  <a:pt x="2891" y="1159"/>
                  <a:pt x="2817" y="1141"/>
                  <a:pt x="2761" y="1140"/>
                </a:cubicBezTo>
                <a:cubicBezTo>
                  <a:pt x="2718" y="1139"/>
                  <a:pt x="2669" y="1145"/>
                  <a:pt x="2627" y="1162"/>
                </a:cubicBezTo>
                <a:cubicBezTo>
                  <a:pt x="2642" y="1121"/>
                  <a:pt x="2637" y="1072"/>
                  <a:pt x="2604" y="1039"/>
                </a:cubicBezTo>
                <a:cubicBezTo>
                  <a:pt x="2548" y="982"/>
                  <a:pt x="2458" y="988"/>
                  <a:pt x="2395" y="1030"/>
                </a:cubicBezTo>
                <a:cubicBezTo>
                  <a:pt x="2415" y="983"/>
                  <a:pt x="2423" y="930"/>
                  <a:pt x="2406" y="882"/>
                </a:cubicBezTo>
                <a:cubicBezTo>
                  <a:pt x="2385" y="823"/>
                  <a:pt x="2336" y="784"/>
                  <a:pt x="2278" y="762"/>
                </a:cubicBezTo>
                <a:cubicBezTo>
                  <a:pt x="2183" y="726"/>
                  <a:pt x="2051" y="723"/>
                  <a:pt x="1975" y="799"/>
                </a:cubicBezTo>
                <a:cubicBezTo>
                  <a:pt x="1982" y="752"/>
                  <a:pt x="1979" y="703"/>
                  <a:pt x="1974" y="656"/>
                </a:cubicBezTo>
                <a:cubicBezTo>
                  <a:pt x="1968" y="601"/>
                  <a:pt x="1960" y="546"/>
                  <a:pt x="1949" y="492"/>
                </a:cubicBezTo>
                <a:cubicBezTo>
                  <a:pt x="1929" y="391"/>
                  <a:pt x="1888" y="293"/>
                  <a:pt x="1825" y="211"/>
                </a:cubicBezTo>
                <a:cubicBezTo>
                  <a:pt x="1719" y="75"/>
                  <a:pt x="1557" y="0"/>
                  <a:pt x="1384" y="6"/>
                </a:cubicBezTo>
                <a:cubicBezTo>
                  <a:pt x="1244" y="10"/>
                  <a:pt x="1105" y="62"/>
                  <a:pt x="1001" y="156"/>
                </a:cubicBezTo>
                <a:cubicBezTo>
                  <a:pt x="963" y="149"/>
                  <a:pt x="925" y="149"/>
                  <a:pt x="891" y="156"/>
                </a:cubicBezTo>
                <a:cubicBezTo>
                  <a:pt x="826" y="169"/>
                  <a:pt x="755" y="213"/>
                  <a:pt x="742" y="283"/>
                </a:cubicBezTo>
                <a:cubicBezTo>
                  <a:pt x="739" y="300"/>
                  <a:pt x="743" y="326"/>
                  <a:pt x="751" y="351"/>
                </a:cubicBezTo>
                <a:lnTo>
                  <a:pt x="750" y="350"/>
                </a:lnTo>
                <a:cubicBezTo>
                  <a:pt x="711" y="345"/>
                  <a:pt x="671" y="346"/>
                  <a:pt x="632" y="350"/>
                </a:cubicBezTo>
                <a:cubicBezTo>
                  <a:pt x="562" y="358"/>
                  <a:pt x="489" y="377"/>
                  <a:pt x="437" y="427"/>
                </a:cubicBezTo>
                <a:cubicBezTo>
                  <a:pt x="375" y="487"/>
                  <a:pt x="369" y="576"/>
                  <a:pt x="390" y="656"/>
                </a:cubicBezTo>
                <a:cubicBezTo>
                  <a:pt x="407" y="723"/>
                  <a:pt x="442" y="784"/>
                  <a:pt x="487" y="837"/>
                </a:cubicBezTo>
                <a:cubicBezTo>
                  <a:pt x="428" y="835"/>
                  <a:pt x="366" y="840"/>
                  <a:pt x="310" y="854"/>
                </a:cubicBezTo>
                <a:cubicBezTo>
                  <a:pt x="229" y="874"/>
                  <a:pt x="151" y="913"/>
                  <a:pt x="98" y="979"/>
                </a:cubicBezTo>
                <a:cubicBezTo>
                  <a:pt x="48" y="1040"/>
                  <a:pt x="24" y="1117"/>
                  <a:pt x="12" y="1194"/>
                </a:cubicBezTo>
                <a:cubicBezTo>
                  <a:pt x="4" y="1248"/>
                  <a:pt x="0" y="1306"/>
                  <a:pt x="4" y="1363"/>
                </a:cubicBezTo>
                <a:lnTo>
                  <a:pt x="3678" y="1363"/>
                </a:lnTo>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Freeform 5">
            <a:extLst>
              <a:ext uri="{FF2B5EF4-FFF2-40B4-BE49-F238E27FC236}">
                <a16:creationId xmlns:a16="http://schemas.microsoft.com/office/drawing/2014/main" id="{2CE56538-9247-E643-BAC5-685BA52E7845}"/>
              </a:ext>
            </a:extLst>
          </p:cNvPr>
          <p:cNvSpPr>
            <a:spLocks/>
          </p:cNvSpPr>
          <p:nvPr/>
        </p:nvSpPr>
        <p:spPr bwMode="auto">
          <a:xfrm>
            <a:off x="1617565" y="3925321"/>
            <a:ext cx="9582343" cy="2941637"/>
          </a:xfrm>
          <a:custGeom>
            <a:avLst/>
            <a:gdLst>
              <a:gd name="T0" fmla="*/ 1124 w 1124"/>
              <a:gd name="T1" fmla="*/ 388 h 388"/>
              <a:gd name="T2" fmla="*/ 1124 w 1124"/>
              <a:gd name="T3" fmla="*/ 0 h 388"/>
              <a:gd name="T4" fmla="*/ 1035 w 1124"/>
              <a:gd name="T5" fmla="*/ 13 h 388"/>
              <a:gd name="T6" fmla="*/ 973 w 1124"/>
              <a:gd name="T7" fmla="*/ 311 h 388"/>
              <a:gd name="T8" fmla="*/ 934 w 1124"/>
              <a:gd name="T9" fmla="*/ 307 h 388"/>
              <a:gd name="T10" fmla="*/ 905 w 1124"/>
              <a:gd name="T11" fmla="*/ 251 h 388"/>
              <a:gd name="T12" fmla="*/ 835 w 1124"/>
              <a:gd name="T13" fmla="*/ 251 h 388"/>
              <a:gd name="T14" fmla="*/ 835 w 1124"/>
              <a:gd name="T15" fmla="*/ 202 h 388"/>
              <a:gd name="T16" fmla="*/ 710 w 1124"/>
              <a:gd name="T17" fmla="*/ 182 h 388"/>
              <a:gd name="T18" fmla="*/ 697 w 1124"/>
              <a:gd name="T19" fmla="*/ 83 h 388"/>
              <a:gd name="T20" fmla="*/ 656 w 1124"/>
              <a:gd name="T21" fmla="*/ 83 h 388"/>
              <a:gd name="T22" fmla="*/ 645 w 1124"/>
              <a:gd name="T23" fmla="*/ 191 h 388"/>
              <a:gd name="T24" fmla="*/ 631 w 1124"/>
              <a:gd name="T25" fmla="*/ 202 h 388"/>
              <a:gd name="T26" fmla="*/ 631 w 1124"/>
              <a:gd name="T27" fmla="*/ 83 h 388"/>
              <a:gd name="T28" fmla="*/ 589 w 1124"/>
              <a:gd name="T29" fmla="*/ 83 h 388"/>
              <a:gd name="T30" fmla="*/ 589 w 1124"/>
              <a:gd name="T31" fmla="*/ 202 h 388"/>
              <a:gd name="T32" fmla="*/ 565 w 1124"/>
              <a:gd name="T33" fmla="*/ 200 h 388"/>
              <a:gd name="T34" fmla="*/ 553 w 1124"/>
              <a:gd name="T35" fmla="*/ 144 h 388"/>
              <a:gd name="T36" fmla="*/ 473 w 1124"/>
              <a:gd name="T37" fmla="*/ 80 h 388"/>
              <a:gd name="T38" fmla="*/ 447 w 1124"/>
              <a:gd name="T39" fmla="*/ 17 h 388"/>
              <a:gd name="T40" fmla="*/ 350 w 1124"/>
              <a:gd name="T41" fmla="*/ 17 h 388"/>
              <a:gd name="T42" fmla="*/ 350 w 1124"/>
              <a:gd name="T43" fmla="*/ 229 h 388"/>
              <a:gd name="T44" fmla="*/ 301 w 1124"/>
              <a:gd name="T45" fmla="*/ 221 h 388"/>
              <a:gd name="T46" fmla="*/ 274 w 1124"/>
              <a:gd name="T47" fmla="*/ 139 h 388"/>
              <a:gd name="T48" fmla="*/ 218 w 1124"/>
              <a:gd name="T49" fmla="*/ 139 h 388"/>
              <a:gd name="T50" fmla="*/ 218 w 1124"/>
              <a:gd name="T51" fmla="*/ 50 h 388"/>
              <a:gd name="T52" fmla="*/ 109 w 1124"/>
              <a:gd name="T53" fmla="*/ 50 h 388"/>
              <a:gd name="T54" fmla="*/ 109 w 1124"/>
              <a:gd name="T55" fmla="*/ 315 h 388"/>
              <a:gd name="T56" fmla="*/ 0 w 1124"/>
              <a:gd name="T57" fmla="*/ 315 h 388"/>
              <a:gd name="T58" fmla="*/ 0 w 1124"/>
              <a:gd name="T59" fmla="*/ 388 h 388"/>
              <a:gd name="T60" fmla="*/ 1124 w 1124"/>
              <a:gd name="T61" fmla="*/ 38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4" h="388">
                <a:moveTo>
                  <a:pt x="1124" y="388"/>
                </a:moveTo>
                <a:lnTo>
                  <a:pt x="1124" y="0"/>
                </a:lnTo>
                <a:lnTo>
                  <a:pt x="1035" y="13"/>
                </a:lnTo>
                <a:lnTo>
                  <a:pt x="973" y="311"/>
                </a:lnTo>
                <a:lnTo>
                  <a:pt x="934" y="307"/>
                </a:lnTo>
                <a:lnTo>
                  <a:pt x="905" y="251"/>
                </a:lnTo>
                <a:lnTo>
                  <a:pt x="835" y="251"/>
                </a:lnTo>
                <a:lnTo>
                  <a:pt x="835" y="202"/>
                </a:lnTo>
                <a:lnTo>
                  <a:pt x="710" y="182"/>
                </a:lnTo>
                <a:lnTo>
                  <a:pt x="697" y="83"/>
                </a:lnTo>
                <a:lnTo>
                  <a:pt x="656" y="83"/>
                </a:lnTo>
                <a:lnTo>
                  <a:pt x="645" y="191"/>
                </a:lnTo>
                <a:lnTo>
                  <a:pt x="631" y="202"/>
                </a:lnTo>
                <a:lnTo>
                  <a:pt x="631" y="83"/>
                </a:lnTo>
                <a:lnTo>
                  <a:pt x="589" y="83"/>
                </a:lnTo>
                <a:lnTo>
                  <a:pt x="589" y="202"/>
                </a:lnTo>
                <a:lnTo>
                  <a:pt x="565" y="200"/>
                </a:lnTo>
                <a:lnTo>
                  <a:pt x="553" y="144"/>
                </a:lnTo>
                <a:lnTo>
                  <a:pt x="473" y="80"/>
                </a:lnTo>
                <a:lnTo>
                  <a:pt x="447" y="17"/>
                </a:lnTo>
                <a:lnTo>
                  <a:pt x="350" y="17"/>
                </a:lnTo>
                <a:lnTo>
                  <a:pt x="350" y="229"/>
                </a:lnTo>
                <a:lnTo>
                  <a:pt x="301" y="221"/>
                </a:lnTo>
                <a:lnTo>
                  <a:pt x="274" y="139"/>
                </a:lnTo>
                <a:lnTo>
                  <a:pt x="218" y="139"/>
                </a:lnTo>
                <a:lnTo>
                  <a:pt x="218" y="50"/>
                </a:lnTo>
                <a:lnTo>
                  <a:pt x="109" y="50"/>
                </a:lnTo>
                <a:lnTo>
                  <a:pt x="109" y="315"/>
                </a:lnTo>
                <a:lnTo>
                  <a:pt x="0" y="315"/>
                </a:lnTo>
                <a:lnTo>
                  <a:pt x="0" y="388"/>
                </a:lnTo>
                <a:lnTo>
                  <a:pt x="1124" y="388"/>
                </a:lnTo>
                <a:close/>
              </a:path>
            </a:pathLst>
          </a:custGeom>
          <a:gradFill>
            <a:gsLst>
              <a:gs pos="0">
                <a:schemeClr val="accent1"/>
              </a:gs>
              <a:gs pos="52000">
                <a:schemeClr val="accent1">
                  <a:lumMod val="20000"/>
                  <a:lumOff val="80000"/>
                </a:schemeClr>
              </a:gs>
              <a:gs pos="100000">
                <a:schemeClr val="accent2">
                  <a:alpha val="18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Freeform 6">
            <a:extLst>
              <a:ext uri="{FF2B5EF4-FFF2-40B4-BE49-F238E27FC236}">
                <a16:creationId xmlns:a16="http://schemas.microsoft.com/office/drawing/2014/main" id="{E701231F-0AAF-CA45-A652-64FBB62543EF}"/>
              </a:ext>
            </a:extLst>
          </p:cNvPr>
          <p:cNvSpPr>
            <a:spLocks/>
          </p:cNvSpPr>
          <p:nvPr/>
        </p:nvSpPr>
        <p:spPr bwMode="auto">
          <a:xfrm>
            <a:off x="6233237" y="3309371"/>
            <a:ext cx="1556985" cy="615950"/>
          </a:xfrm>
          <a:custGeom>
            <a:avLst/>
            <a:gdLst>
              <a:gd name="T0" fmla="*/ 4087 w 4097"/>
              <a:gd name="T1" fmla="*/ 1380 h 1622"/>
              <a:gd name="T2" fmla="*/ 4058 w 4097"/>
              <a:gd name="T3" fmla="*/ 1381 h 1622"/>
              <a:gd name="T4" fmla="*/ 4050 w 4097"/>
              <a:gd name="T5" fmla="*/ 1377 h 1622"/>
              <a:gd name="T6" fmla="*/ 4050 w 4097"/>
              <a:gd name="T7" fmla="*/ 1368 h 1622"/>
              <a:gd name="T8" fmla="*/ 4053 w 4097"/>
              <a:gd name="T9" fmla="*/ 1363 h 1622"/>
              <a:gd name="T10" fmla="*/ 4075 w 4097"/>
              <a:gd name="T11" fmla="*/ 1130 h 1622"/>
              <a:gd name="T12" fmla="*/ 3918 w 4097"/>
              <a:gd name="T13" fmla="*/ 906 h 1622"/>
              <a:gd name="T14" fmla="*/ 3561 w 4097"/>
              <a:gd name="T15" fmla="*/ 780 h 1622"/>
              <a:gd name="T16" fmla="*/ 3339 w 4097"/>
              <a:gd name="T17" fmla="*/ 786 h 1622"/>
              <a:gd name="T18" fmla="*/ 3252 w 4097"/>
              <a:gd name="T19" fmla="*/ 805 h 1622"/>
              <a:gd name="T20" fmla="*/ 3243 w 4097"/>
              <a:gd name="T21" fmla="*/ 803 h 1622"/>
              <a:gd name="T22" fmla="*/ 3241 w 4097"/>
              <a:gd name="T23" fmla="*/ 793 h 1622"/>
              <a:gd name="T24" fmla="*/ 3262 w 4097"/>
              <a:gd name="T25" fmla="*/ 696 h 1622"/>
              <a:gd name="T26" fmla="*/ 3104 w 4097"/>
              <a:gd name="T27" fmla="*/ 407 h 1622"/>
              <a:gd name="T28" fmla="*/ 3020 w 4097"/>
              <a:gd name="T29" fmla="*/ 347 h 1622"/>
              <a:gd name="T30" fmla="*/ 3015 w 4097"/>
              <a:gd name="T31" fmla="*/ 337 h 1622"/>
              <a:gd name="T32" fmla="*/ 3023 w 4097"/>
              <a:gd name="T33" fmla="*/ 330 h 1622"/>
              <a:gd name="T34" fmla="*/ 3028 w 4097"/>
              <a:gd name="T35" fmla="*/ 330 h 1622"/>
              <a:gd name="T36" fmla="*/ 3079 w 4097"/>
              <a:gd name="T37" fmla="*/ 300 h 1622"/>
              <a:gd name="T38" fmla="*/ 3086 w 4097"/>
              <a:gd name="T39" fmla="*/ 215 h 1622"/>
              <a:gd name="T40" fmla="*/ 2946 w 4097"/>
              <a:gd name="T41" fmla="*/ 96 h 1622"/>
              <a:gd name="T42" fmla="*/ 2816 w 4097"/>
              <a:gd name="T43" fmla="*/ 78 h 1622"/>
              <a:gd name="T44" fmla="*/ 2765 w 4097"/>
              <a:gd name="T45" fmla="*/ 81 h 1622"/>
              <a:gd name="T46" fmla="*/ 2759 w 4097"/>
              <a:gd name="T47" fmla="*/ 80 h 1622"/>
              <a:gd name="T48" fmla="*/ 2708 w 4097"/>
              <a:gd name="T49" fmla="*/ 52 h 1622"/>
              <a:gd name="T50" fmla="*/ 2459 w 4097"/>
              <a:gd name="T51" fmla="*/ 0 h 1622"/>
              <a:gd name="T52" fmla="*/ 2307 w 4097"/>
              <a:gd name="T53" fmla="*/ 14 h 1622"/>
              <a:gd name="T54" fmla="*/ 1944 w 4097"/>
              <a:gd name="T55" fmla="*/ 162 h 1622"/>
              <a:gd name="T56" fmla="*/ 1718 w 4097"/>
              <a:gd name="T57" fmla="*/ 443 h 1622"/>
              <a:gd name="T58" fmla="*/ 1642 w 4097"/>
              <a:gd name="T59" fmla="*/ 692 h 1622"/>
              <a:gd name="T60" fmla="*/ 1645 w 4097"/>
              <a:gd name="T61" fmla="*/ 867 h 1622"/>
              <a:gd name="T62" fmla="*/ 1641 w 4097"/>
              <a:gd name="T63" fmla="*/ 877 h 1622"/>
              <a:gd name="T64" fmla="*/ 1630 w 4097"/>
              <a:gd name="T65" fmla="*/ 876 h 1622"/>
              <a:gd name="T66" fmla="*/ 1456 w 4097"/>
              <a:gd name="T67" fmla="*/ 805 h 1622"/>
              <a:gd name="T68" fmla="*/ 1389 w 4097"/>
              <a:gd name="T69" fmla="*/ 814 h 1622"/>
              <a:gd name="T70" fmla="*/ 1150 w 4097"/>
              <a:gd name="T71" fmla="*/ 981 h 1622"/>
              <a:gd name="T72" fmla="*/ 1046 w 4097"/>
              <a:gd name="T73" fmla="*/ 1168 h 1622"/>
              <a:gd name="T74" fmla="*/ 1042 w 4097"/>
              <a:gd name="T75" fmla="*/ 1175 h 1622"/>
              <a:gd name="T76" fmla="*/ 1034 w 4097"/>
              <a:gd name="T77" fmla="*/ 1175 h 1622"/>
              <a:gd name="T78" fmla="*/ 1005 w 4097"/>
              <a:gd name="T79" fmla="*/ 1167 h 1622"/>
              <a:gd name="T80" fmla="*/ 895 w 4097"/>
              <a:gd name="T81" fmla="*/ 1195 h 1622"/>
              <a:gd name="T82" fmla="*/ 791 w 4097"/>
              <a:gd name="T83" fmla="*/ 1443 h 1622"/>
              <a:gd name="T84" fmla="*/ 785 w 4097"/>
              <a:gd name="T85" fmla="*/ 1451 h 1622"/>
              <a:gd name="T86" fmla="*/ 776 w 4097"/>
              <a:gd name="T87" fmla="*/ 1449 h 1622"/>
              <a:gd name="T88" fmla="*/ 606 w 4097"/>
              <a:gd name="T89" fmla="*/ 1395 h 1622"/>
              <a:gd name="T90" fmla="*/ 530 w 4097"/>
              <a:gd name="T91" fmla="*/ 1401 h 1622"/>
              <a:gd name="T92" fmla="*/ 240 w 4097"/>
              <a:gd name="T93" fmla="*/ 1493 h 1622"/>
              <a:gd name="T94" fmla="*/ 0 w 4097"/>
              <a:gd name="T95" fmla="*/ 1622 h 1622"/>
              <a:gd name="T96" fmla="*/ 4087 w 4097"/>
              <a:gd name="T97" fmla="*/ 1622 h 1622"/>
              <a:gd name="T98" fmla="*/ 4087 w 4097"/>
              <a:gd name="T99" fmla="*/ 1380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97" h="1622">
                <a:moveTo>
                  <a:pt x="4087" y="1380"/>
                </a:moveTo>
                <a:cubicBezTo>
                  <a:pt x="4077" y="1380"/>
                  <a:pt x="4068" y="1380"/>
                  <a:pt x="4058" y="1381"/>
                </a:cubicBezTo>
                <a:cubicBezTo>
                  <a:pt x="4055" y="1381"/>
                  <a:pt x="4052" y="1380"/>
                  <a:pt x="4050" y="1377"/>
                </a:cubicBezTo>
                <a:cubicBezTo>
                  <a:pt x="4049" y="1374"/>
                  <a:pt x="4049" y="1370"/>
                  <a:pt x="4050" y="1368"/>
                </a:cubicBezTo>
                <a:cubicBezTo>
                  <a:pt x="4051" y="1366"/>
                  <a:pt x="4052" y="1364"/>
                  <a:pt x="4053" y="1363"/>
                </a:cubicBezTo>
                <a:cubicBezTo>
                  <a:pt x="4097" y="1281"/>
                  <a:pt x="4085" y="1182"/>
                  <a:pt x="4075" y="1130"/>
                </a:cubicBezTo>
                <a:cubicBezTo>
                  <a:pt x="4058" y="1046"/>
                  <a:pt x="4009" y="977"/>
                  <a:pt x="3918" y="906"/>
                </a:cubicBezTo>
                <a:cubicBezTo>
                  <a:pt x="3824" y="834"/>
                  <a:pt x="3701" y="791"/>
                  <a:pt x="3561" y="780"/>
                </a:cubicBezTo>
                <a:cubicBezTo>
                  <a:pt x="3482" y="775"/>
                  <a:pt x="3408" y="776"/>
                  <a:pt x="3339" y="786"/>
                </a:cubicBezTo>
                <a:cubicBezTo>
                  <a:pt x="3307" y="791"/>
                  <a:pt x="3278" y="797"/>
                  <a:pt x="3252" y="805"/>
                </a:cubicBezTo>
                <a:cubicBezTo>
                  <a:pt x="3249" y="806"/>
                  <a:pt x="3245" y="805"/>
                  <a:pt x="3243" y="803"/>
                </a:cubicBezTo>
                <a:cubicBezTo>
                  <a:pt x="3240" y="800"/>
                  <a:pt x="3240" y="796"/>
                  <a:pt x="3241" y="793"/>
                </a:cubicBezTo>
                <a:cubicBezTo>
                  <a:pt x="3253" y="766"/>
                  <a:pt x="3260" y="732"/>
                  <a:pt x="3262" y="696"/>
                </a:cubicBezTo>
                <a:cubicBezTo>
                  <a:pt x="3267" y="598"/>
                  <a:pt x="3214" y="501"/>
                  <a:pt x="3104" y="407"/>
                </a:cubicBezTo>
                <a:cubicBezTo>
                  <a:pt x="3079" y="386"/>
                  <a:pt x="3050" y="365"/>
                  <a:pt x="3020" y="347"/>
                </a:cubicBezTo>
                <a:cubicBezTo>
                  <a:pt x="3016" y="345"/>
                  <a:pt x="3015" y="341"/>
                  <a:pt x="3015" y="337"/>
                </a:cubicBezTo>
                <a:cubicBezTo>
                  <a:pt x="3016" y="334"/>
                  <a:pt x="3019" y="331"/>
                  <a:pt x="3023" y="330"/>
                </a:cubicBezTo>
                <a:cubicBezTo>
                  <a:pt x="3025" y="330"/>
                  <a:pt x="3026" y="330"/>
                  <a:pt x="3028" y="330"/>
                </a:cubicBezTo>
                <a:cubicBezTo>
                  <a:pt x="3051" y="326"/>
                  <a:pt x="3069" y="316"/>
                  <a:pt x="3079" y="300"/>
                </a:cubicBezTo>
                <a:cubicBezTo>
                  <a:pt x="3093" y="279"/>
                  <a:pt x="3095" y="249"/>
                  <a:pt x="3086" y="215"/>
                </a:cubicBezTo>
                <a:cubicBezTo>
                  <a:pt x="3069" y="149"/>
                  <a:pt x="3000" y="114"/>
                  <a:pt x="2946" y="96"/>
                </a:cubicBezTo>
                <a:cubicBezTo>
                  <a:pt x="2910" y="85"/>
                  <a:pt x="2863" y="78"/>
                  <a:pt x="2816" y="78"/>
                </a:cubicBezTo>
                <a:cubicBezTo>
                  <a:pt x="2798" y="78"/>
                  <a:pt x="2781" y="79"/>
                  <a:pt x="2765" y="81"/>
                </a:cubicBezTo>
                <a:cubicBezTo>
                  <a:pt x="2763" y="81"/>
                  <a:pt x="2761" y="81"/>
                  <a:pt x="2759" y="80"/>
                </a:cubicBezTo>
                <a:cubicBezTo>
                  <a:pt x="2742" y="70"/>
                  <a:pt x="2725" y="60"/>
                  <a:pt x="2708" y="52"/>
                </a:cubicBezTo>
                <a:cubicBezTo>
                  <a:pt x="2637" y="18"/>
                  <a:pt x="2553" y="0"/>
                  <a:pt x="2459" y="0"/>
                </a:cubicBezTo>
                <a:cubicBezTo>
                  <a:pt x="2411" y="0"/>
                  <a:pt x="2360" y="5"/>
                  <a:pt x="2307" y="14"/>
                </a:cubicBezTo>
                <a:cubicBezTo>
                  <a:pt x="2169" y="37"/>
                  <a:pt x="2044" y="89"/>
                  <a:pt x="1944" y="162"/>
                </a:cubicBezTo>
                <a:cubicBezTo>
                  <a:pt x="1851" y="231"/>
                  <a:pt x="1773" y="328"/>
                  <a:pt x="1718" y="443"/>
                </a:cubicBezTo>
                <a:cubicBezTo>
                  <a:pt x="1681" y="521"/>
                  <a:pt x="1655" y="605"/>
                  <a:pt x="1642" y="692"/>
                </a:cubicBezTo>
                <a:cubicBezTo>
                  <a:pt x="1631" y="763"/>
                  <a:pt x="1632" y="820"/>
                  <a:pt x="1645" y="867"/>
                </a:cubicBezTo>
                <a:cubicBezTo>
                  <a:pt x="1646" y="871"/>
                  <a:pt x="1644" y="875"/>
                  <a:pt x="1641" y="877"/>
                </a:cubicBezTo>
                <a:cubicBezTo>
                  <a:pt x="1638" y="879"/>
                  <a:pt x="1633" y="879"/>
                  <a:pt x="1630" y="876"/>
                </a:cubicBezTo>
                <a:cubicBezTo>
                  <a:pt x="1582" y="830"/>
                  <a:pt x="1521" y="805"/>
                  <a:pt x="1456" y="805"/>
                </a:cubicBezTo>
                <a:cubicBezTo>
                  <a:pt x="1434" y="805"/>
                  <a:pt x="1411" y="808"/>
                  <a:pt x="1389" y="814"/>
                </a:cubicBezTo>
                <a:cubicBezTo>
                  <a:pt x="1286" y="839"/>
                  <a:pt x="1203" y="921"/>
                  <a:pt x="1150" y="981"/>
                </a:cubicBezTo>
                <a:cubicBezTo>
                  <a:pt x="1086" y="1053"/>
                  <a:pt x="1052" y="1114"/>
                  <a:pt x="1046" y="1168"/>
                </a:cubicBezTo>
                <a:cubicBezTo>
                  <a:pt x="1046" y="1171"/>
                  <a:pt x="1044" y="1173"/>
                  <a:pt x="1042" y="1175"/>
                </a:cubicBezTo>
                <a:cubicBezTo>
                  <a:pt x="1040" y="1176"/>
                  <a:pt x="1037" y="1176"/>
                  <a:pt x="1034" y="1175"/>
                </a:cubicBezTo>
                <a:cubicBezTo>
                  <a:pt x="1025" y="1173"/>
                  <a:pt x="1015" y="1170"/>
                  <a:pt x="1005" y="1167"/>
                </a:cubicBezTo>
                <a:cubicBezTo>
                  <a:pt x="968" y="1157"/>
                  <a:pt x="930" y="1167"/>
                  <a:pt x="895" y="1195"/>
                </a:cubicBezTo>
                <a:cubicBezTo>
                  <a:pt x="838" y="1241"/>
                  <a:pt x="799" y="1334"/>
                  <a:pt x="791" y="1443"/>
                </a:cubicBezTo>
                <a:cubicBezTo>
                  <a:pt x="791" y="1447"/>
                  <a:pt x="789" y="1450"/>
                  <a:pt x="785" y="1451"/>
                </a:cubicBezTo>
                <a:cubicBezTo>
                  <a:pt x="782" y="1452"/>
                  <a:pt x="779" y="1452"/>
                  <a:pt x="776" y="1449"/>
                </a:cubicBezTo>
                <a:cubicBezTo>
                  <a:pt x="736" y="1413"/>
                  <a:pt x="678" y="1395"/>
                  <a:pt x="606" y="1395"/>
                </a:cubicBezTo>
                <a:cubicBezTo>
                  <a:pt x="582" y="1395"/>
                  <a:pt x="557" y="1397"/>
                  <a:pt x="530" y="1401"/>
                </a:cubicBezTo>
                <a:cubicBezTo>
                  <a:pt x="442" y="1413"/>
                  <a:pt x="347" y="1443"/>
                  <a:pt x="240" y="1493"/>
                </a:cubicBezTo>
                <a:cubicBezTo>
                  <a:pt x="161" y="1529"/>
                  <a:pt x="78" y="1570"/>
                  <a:pt x="0" y="1622"/>
                </a:cubicBezTo>
                <a:lnTo>
                  <a:pt x="4087" y="1622"/>
                </a:lnTo>
                <a:lnTo>
                  <a:pt x="4087" y="1380"/>
                </a:lnTo>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 name="Freeform 8">
            <a:extLst>
              <a:ext uri="{FF2B5EF4-FFF2-40B4-BE49-F238E27FC236}">
                <a16:creationId xmlns:a16="http://schemas.microsoft.com/office/drawing/2014/main" id="{010E2482-E5AD-9E4E-B97F-A6AE9971F508}"/>
              </a:ext>
            </a:extLst>
          </p:cNvPr>
          <p:cNvSpPr>
            <a:spLocks/>
          </p:cNvSpPr>
          <p:nvPr/>
        </p:nvSpPr>
        <p:spPr bwMode="auto">
          <a:xfrm>
            <a:off x="10406485" y="843757"/>
            <a:ext cx="1785515" cy="869951"/>
          </a:xfrm>
          <a:custGeom>
            <a:avLst/>
            <a:gdLst>
              <a:gd name="T0" fmla="*/ 3529 w 3529"/>
              <a:gd name="T1" fmla="*/ 806 h 1720"/>
              <a:gd name="T2" fmla="*/ 3484 w 3529"/>
              <a:gd name="T3" fmla="*/ 811 h 1720"/>
              <a:gd name="T4" fmla="*/ 3419 w 3529"/>
              <a:gd name="T5" fmla="*/ 823 h 1720"/>
              <a:gd name="T6" fmla="*/ 3432 w 3529"/>
              <a:gd name="T7" fmla="*/ 742 h 1720"/>
              <a:gd name="T8" fmla="*/ 3260 w 3529"/>
              <a:gd name="T9" fmla="*/ 425 h 1720"/>
              <a:gd name="T10" fmla="*/ 3199 w 3529"/>
              <a:gd name="T11" fmla="*/ 379 h 1720"/>
              <a:gd name="T12" fmla="*/ 3240 w 3529"/>
              <a:gd name="T13" fmla="*/ 346 h 1720"/>
              <a:gd name="T14" fmla="*/ 3250 w 3529"/>
              <a:gd name="T15" fmla="*/ 239 h 1720"/>
              <a:gd name="T16" fmla="*/ 3089 w 3529"/>
              <a:gd name="T17" fmla="*/ 100 h 1720"/>
              <a:gd name="T18" fmla="*/ 2898 w 3529"/>
              <a:gd name="T19" fmla="*/ 83 h 1720"/>
              <a:gd name="T20" fmla="*/ 2848 w 3529"/>
              <a:gd name="T21" fmla="*/ 56 h 1720"/>
              <a:gd name="T22" fmla="*/ 2580 w 3529"/>
              <a:gd name="T23" fmla="*/ 0 h 1720"/>
              <a:gd name="T24" fmla="*/ 2420 w 3529"/>
              <a:gd name="T25" fmla="*/ 15 h 1720"/>
              <a:gd name="T26" fmla="*/ 2036 w 3529"/>
              <a:gd name="T27" fmla="*/ 172 h 1720"/>
              <a:gd name="T28" fmla="*/ 1795 w 3529"/>
              <a:gd name="T29" fmla="*/ 470 h 1720"/>
              <a:gd name="T30" fmla="*/ 1714 w 3529"/>
              <a:gd name="T31" fmla="*/ 734 h 1720"/>
              <a:gd name="T32" fmla="*/ 1710 w 3529"/>
              <a:gd name="T33" fmla="*/ 882 h 1720"/>
              <a:gd name="T34" fmla="*/ 1546 w 3529"/>
              <a:gd name="T35" fmla="*/ 830 h 1720"/>
              <a:gd name="T36" fmla="*/ 1472 w 3529"/>
              <a:gd name="T37" fmla="*/ 839 h 1720"/>
              <a:gd name="T38" fmla="*/ 1213 w 3529"/>
              <a:gd name="T39" fmla="*/ 1019 h 1720"/>
              <a:gd name="T40" fmla="*/ 1103 w 3529"/>
              <a:gd name="T41" fmla="*/ 1208 h 1720"/>
              <a:gd name="T42" fmla="*/ 1088 w 3529"/>
              <a:gd name="T43" fmla="*/ 1204 h 1720"/>
              <a:gd name="T44" fmla="*/ 954 w 3529"/>
              <a:gd name="T45" fmla="*/ 1237 h 1720"/>
              <a:gd name="T46" fmla="*/ 840 w 3529"/>
              <a:gd name="T47" fmla="*/ 1483 h 1720"/>
              <a:gd name="T48" fmla="*/ 670 w 3529"/>
              <a:gd name="T49" fmla="*/ 1438 h 1720"/>
              <a:gd name="T50" fmla="*/ 588 w 3529"/>
              <a:gd name="T51" fmla="*/ 1444 h 1720"/>
              <a:gd name="T52" fmla="*/ 283 w 3529"/>
              <a:gd name="T53" fmla="*/ 1541 h 1720"/>
              <a:gd name="T54" fmla="*/ 8 w 3529"/>
              <a:gd name="T55" fmla="*/ 1693 h 1720"/>
              <a:gd name="T56" fmla="*/ 2 w 3529"/>
              <a:gd name="T57" fmla="*/ 1710 h 1720"/>
              <a:gd name="T58" fmla="*/ 16 w 3529"/>
              <a:gd name="T59" fmla="*/ 1720 h 1720"/>
              <a:gd name="T60" fmla="*/ 3529 w 3529"/>
              <a:gd name="T61" fmla="*/ 1720 h 1720"/>
              <a:gd name="T62" fmla="*/ 3529 w 3529"/>
              <a:gd name="T63" fmla="*/ 806 h 1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9" h="1720">
                <a:moveTo>
                  <a:pt x="3529" y="806"/>
                </a:moveTo>
                <a:cubicBezTo>
                  <a:pt x="3514" y="807"/>
                  <a:pt x="3499" y="809"/>
                  <a:pt x="3484" y="811"/>
                </a:cubicBezTo>
                <a:cubicBezTo>
                  <a:pt x="3461" y="814"/>
                  <a:pt x="3439" y="818"/>
                  <a:pt x="3419" y="823"/>
                </a:cubicBezTo>
                <a:cubicBezTo>
                  <a:pt x="3426" y="799"/>
                  <a:pt x="3431" y="771"/>
                  <a:pt x="3432" y="742"/>
                </a:cubicBezTo>
                <a:cubicBezTo>
                  <a:pt x="3438" y="634"/>
                  <a:pt x="3380" y="528"/>
                  <a:pt x="3260" y="425"/>
                </a:cubicBezTo>
                <a:cubicBezTo>
                  <a:pt x="3242" y="409"/>
                  <a:pt x="3221" y="394"/>
                  <a:pt x="3199" y="379"/>
                </a:cubicBezTo>
                <a:cubicBezTo>
                  <a:pt x="3216" y="372"/>
                  <a:pt x="3230" y="361"/>
                  <a:pt x="3240" y="346"/>
                </a:cubicBezTo>
                <a:cubicBezTo>
                  <a:pt x="3257" y="319"/>
                  <a:pt x="3261" y="281"/>
                  <a:pt x="3250" y="239"/>
                </a:cubicBezTo>
                <a:cubicBezTo>
                  <a:pt x="3229" y="161"/>
                  <a:pt x="3151" y="120"/>
                  <a:pt x="3089" y="100"/>
                </a:cubicBezTo>
                <a:cubicBezTo>
                  <a:pt x="3037" y="83"/>
                  <a:pt x="2962" y="76"/>
                  <a:pt x="2898" y="83"/>
                </a:cubicBezTo>
                <a:cubicBezTo>
                  <a:pt x="2881" y="73"/>
                  <a:pt x="2864" y="64"/>
                  <a:pt x="2848" y="56"/>
                </a:cubicBezTo>
                <a:cubicBezTo>
                  <a:pt x="2771" y="19"/>
                  <a:pt x="2681" y="0"/>
                  <a:pt x="2580" y="0"/>
                </a:cubicBezTo>
                <a:cubicBezTo>
                  <a:pt x="2530" y="0"/>
                  <a:pt x="2476" y="5"/>
                  <a:pt x="2420" y="15"/>
                </a:cubicBezTo>
                <a:cubicBezTo>
                  <a:pt x="2274" y="40"/>
                  <a:pt x="2141" y="94"/>
                  <a:pt x="2036" y="172"/>
                </a:cubicBezTo>
                <a:cubicBezTo>
                  <a:pt x="1937" y="245"/>
                  <a:pt x="1854" y="348"/>
                  <a:pt x="1795" y="470"/>
                </a:cubicBezTo>
                <a:cubicBezTo>
                  <a:pt x="1755" y="553"/>
                  <a:pt x="1728" y="641"/>
                  <a:pt x="1714" y="734"/>
                </a:cubicBezTo>
                <a:cubicBezTo>
                  <a:pt x="1706" y="791"/>
                  <a:pt x="1704" y="840"/>
                  <a:pt x="1710" y="882"/>
                </a:cubicBezTo>
                <a:cubicBezTo>
                  <a:pt x="1662" y="848"/>
                  <a:pt x="1606" y="830"/>
                  <a:pt x="1546" y="830"/>
                </a:cubicBezTo>
                <a:cubicBezTo>
                  <a:pt x="1522" y="830"/>
                  <a:pt x="1497" y="833"/>
                  <a:pt x="1472" y="839"/>
                </a:cubicBezTo>
                <a:cubicBezTo>
                  <a:pt x="1359" y="867"/>
                  <a:pt x="1270" y="955"/>
                  <a:pt x="1213" y="1019"/>
                </a:cubicBezTo>
                <a:cubicBezTo>
                  <a:pt x="1172" y="1066"/>
                  <a:pt x="1118" y="1134"/>
                  <a:pt x="1103" y="1208"/>
                </a:cubicBezTo>
                <a:cubicBezTo>
                  <a:pt x="1098" y="1207"/>
                  <a:pt x="1093" y="1205"/>
                  <a:pt x="1088" y="1204"/>
                </a:cubicBezTo>
                <a:cubicBezTo>
                  <a:pt x="1042" y="1192"/>
                  <a:pt x="995" y="1204"/>
                  <a:pt x="954" y="1237"/>
                </a:cubicBezTo>
                <a:cubicBezTo>
                  <a:pt x="874" y="1302"/>
                  <a:pt x="848" y="1417"/>
                  <a:pt x="840" y="1483"/>
                </a:cubicBezTo>
                <a:cubicBezTo>
                  <a:pt x="796" y="1454"/>
                  <a:pt x="739" y="1438"/>
                  <a:pt x="670" y="1438"/>
                </a:cubicBezTo>
                <a:cubicBezTo>
                  <a:pt x="645" y="1438"/>
                  <a:pt x="618" y="1440"/>
                  <a:pt x="588" y="1444"/>
                </a:cubicBezTo>
                <a:cubicBezTo>
                  <a:pt x="496" y="1457"/>
                  <a:pt x="396" y="1489"/>
                  <a:pt x="283" y="1541"/>
                </a:cubicBezTo>
                <a:cubicBezTo>
                  <a:pt x="192" y="1583"/>
                  <a:pt x="96" y="1631"/>
                  <a:pt x="8" y="1693"/>
                </a:cubicBezTo>
                <a:cubicBezTo>
                  <a:pt x="2" y="1697"/>
                  <a:pt x="0" y="1704"/>
                  <a:pt x="2" y="1710"/>
                </a:cubicBezTo>
                <a:cubicBezTo>
                  <a:pt x="4" y="1716"/>
                  <a:pt x="10" y="1720"/>
                  <a:pt x="16" y="1720"/>
                </a:cubicBezTo>
                <a:lnTo>
                  <a:pt x="3529" y="1720"/>
                </a:lnTo>
                <a:lnTo>
                  <a:pt x="3529" y="806"/>
                </a:lnTo>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740" name="그룹 739">
            <a:extLst>
              <a:ext uri="{FF2B5EF4-FFF2-40B4-BE49-F238E27FC236}">
                <a16:creationId xmlns:a16="http://schemas.microsoft.com/office/drawing/2014/main" id="{B8068B44-52A0-7A40-AF6F-D918C1A09D10}"/>
              </a:ext>
            </a:extLst>
          </p:cNvPr>
          <p:cNvGrpSpPr/>
          <p:nvPr/>
        </p:nvGrpSpPr>
        <p:grpSpPr>
          <a:xfrm>
            <a:off x="5427663" y="6166383"/>
            <a:ext cx="1335600" cy="338400"/>
            <a:chOff x="5427663" y="5711825"/>
            <a:chExt cx="1335600" cy="338400"/>
          </a:xfrm>
        </p:grpSpPr>
        <p:sp>
          <p:nvSpPr>
            <p:cNvPr id="741" name="AutoShape 3">
              <a:extLst>
                <a:ext uri="{FF2B5EF4-FFF2-40B4-BE49-F238E27FC236}">
                  <a16:creationId xmlns:a16="http://schemas.microsoft.com/office/drawing/2014/main" id="{6256AB89-7E24-784D-82C1-D4A7867B06F9}"/>
                </a:ext>
              </a:extLst>
            </p:cNvPr>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42" name="Freeform 5">
              <a:extLst>
                <a:ext uri="{FF2B5EF4-FFF2-40B4-BE49-F238E27FC236}">
                  <a16:creationId xmlns:a16="http://schemas.microsoft.com/office/drawing/2014/main" id="{F401F65B-7E3F-B44F-B566-2575C6D376B3}"/>
                </a:ext>
              </a:extLst>
            </p:cNvPr>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43" name="Freeform 6">
              <a:extLst>
                <a:ext uri="{FF2B5EF4-FFF2-40B4-BE49-F238E27FC236}">
                  <a16:creationId xmlns:a16="http://schemas.microsoft.com/office/drawing/2014/main" id="{9EA5CDE0-2177-6B41-9CD2-4AAE2ACC0451}"/>
                </a:ext>
              </a:extLst>
            </p:cNvPr>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44" name="Freeform 7">
              <a:extLst>
                <a:ext uri="{FF2B5EF4-FFF2-40B4-BE49-F238E27FC236}">
                  <a16:creationId xmlns:a16="http://schemas.microsoft.com/office/drawing/2014/main" id="{19EE157E-0987-5A4A-B9FD-BCFC13162C3B}"/>
                </a:ext>
              </a:extLst>
            </p:cNvPr>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45" name="Freeform 8">
              <a:extLst>
                <a:ext uri="{FF2B5EF4-FFF2-40B4-BE49-F238E27FC236}">
                  <a16:creationId xmlns:a16="http://schemas.microsoft.com/office/drawing/2014/main" id="{2322CB72-E37D-CA4A-A85C-5EC876E8D14A}"/>
                </a:ext>
              </a:extLst>
            </p:cNvPr>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46" name="Freeform 9">
              <a:extLst>
                <a:ext uri="{FF2B5EF4-FFF2-40B4-BE49-F238E27FC236}">
                  <a16:creationId xmlns:a16="http://schemas.microsoft.com/office/drawing/2014/main" id="{BD3F6754-6265-A04B-BE85-506905BF626C}"/>
                </a:ext>
              </a:extLst>
            </p:cNvPr>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47" name="Freeform 10">
              <a:extLst>
                <a:ext uri="{FF2B5EF4-FFF2-40B4-BE49-F238E27FC236}">
                  <a16:creationId xmlns:a16="http://schemas.microsoft.com/office/drawing/2014/main" id="{5F97FD4E-B80D-9F4D-B4AE-E2C4E363B1FA}"/>
                </a:ext>
              </a:extLst>
            </p:cNvPr>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48" name="Freeform 11">
              <a:extLst>
                <a:ext uri="{FF2B5EF4-FFF2-40B4-BE49-F238E27FC236}">
                  <a16:creationId xmlns:a16="http://schemas.microsoft.com/office/drawing/2014/main" id="{81FC8EC4-3E7C-3A46-BF85-3C62E7176A77}"/>
                </a:ext>
              </a:extLst>
            </p:cNvPr>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49" name="Freeform 12">
              <a:extLst>
                <a:ext uri="{FF2B5EF4-FFF2-40B4-BE49-F238E27FC236}">
                  <a16:creationId xmlns:a16="http://schemas.microsoft.com/office/drawing/2014/main" id="{FF5D456A-0AB1-EE4F-9F55-CB6DD4DCD345}"/>
                </a:ext>
              </a:extLst>
            </p:cNvPr>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50" name="Freeform 13">
              <a:extLst>
                <a:ext uri="{FF2B5EF4-FFF2-40B4-BE49-F238E27FC236}">
                  <a16:creationId xmlns:a16="http://schemas.microsoft.com/office/drawing/2014/main" id="{E1EFDA7F-048B-D942-91B6-533A984BC214}"/>
                </a:ext>
              </a:extLst>
            </p:cNvPr>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51" name="Freeform 14">
              <a:extLst>
                <a:ext uri="{FF2B5EF4-FFF2-40B4-BE49-F238E27FC236}">
                  <a16:creationId xmlns:a16="http://schemas.microsoft.com/office/drawing/2014/main" id="{5A369551-D690-5A47-AE36-0822496A0F4D}"/>
                </a:ext>
              </a:extLst>
            </p:cNvPr>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52" name="Freeform 15">
              <a:extLst>
                <a:ext uri="{FF2B5EF4-FFF2-40B4-BE49-F238E27FC236}">
                  <a16:creationId xmlns:a16="http://schemas.microsoft.com/office/drawing/2014/main" id="{615D9D9A-7A8F-4A44-A1D5-34CDD02911FA}"/>
                </a:ext>
              </a:extLst>
            </p:cNvPr>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53" name="Freeform 16">
              <a:extLst>
                <a:ext uri="{FF2B5EF4-FFF2-40B4-BE49-F238E27FC236}">
                  <a16:creationId xmlns:a16="http://schemas.microsoft.com/office/drawing/2014/main" id="{90DF3620-856C-E340-819D-E99ED12DD487}"/>
                </a:ext>
              </a:extLst>
            </p:cNvPr>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54" name="Freeform 17">
              <a:extLst>
                <a:ext uri="{FF2B5EF4-FFF2-40B4-BE49-F238E27FC236}">
                  <a16:creationId xmlns:a16="http://schemas.microsoft.com/office/drawing/2014/main" id="{F9C3D97C-F5E6-D140-A17E-D69900A3263F}"/>
                </a:ext>
              </a:extLst>
            </p:cNvPr>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55" name="Freeform 18">
              <a:extLst>
                <a:ext uri="{FF2B5EF4-FFF2-40B4-BE49-F238E27FC236}">
                  <a16:creationId xmlns:a16="http://schemas.microsoft.com/office/drawing/2014/main" id="{C2E77925-5F33-0B43-A83A-8B98EBAC332C}"/>
                </a:ext>
              </a:extLst>
            </p:cNvPr>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56" name="Freeform 19">
              <a:extLst>
                <a:ext uri="{FF2B5EF4-FFF2-40B4-BE49-F238E27FC236}">
                  <a16:creationId xmlns:a16="http://schemas.microsoft.com/office/drawing/2014/main" id="{BF5D21A7-4F60-B344-8037-287802FD48BF}"/>
                </a:ext>
              </a:extLst>
            </p:cNvPr>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57" name="Freeform 20">
              <a:extLst>
                <a:ext uri="{FF2B5EF4-FFF2-40B4-BE49-F238E27FC236}">
                  <a16:creationId xmlns:a16="http://schemas.microsoft.com/office/drawing/2014/main" id="{CAD0C877-617B-5145-B6DE-6A93DC548F5C}"/>
                </a:ext>
              </a:extLst>
            </p:cNvPr>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58" name="Freeform 21">
              <a:extLst>
                <a:ext uri="{FF2B5EF4-FFF2-40B4-BE49-F238E27FC236}">
                  <a16:creationId xmlns:a16="http://schemas.microsoft.com/office/drawing/2014/main" id="{1A6EE99B-8FCF-D04B-8956-DAC39DA3828B}"/>
                </a:ext>
              </a:extLst>
            </p:cNvPr>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
        <p:nvSpPr>
          <p:cNvPr id="760" name="TextBox 759">
            <a:extLst>
              <a:ext uri="{FF2B5EF4-FFF2-40B4-BE49-F238E27FC236}">
                <a16:creationId xmlns:a16="http://schemas.microsoft.com/office/drawing/2014/main" id="{9086394B-02D2-B740-9A53-CA6F50A233C2}"/>
              </a:ext>
            </a:extLst>
          </p:cNvPr>
          <p:cNvSpPr txBox="1"/>
          <p:nvPr/>
        </p:nvSpPr>
        <p:spPr>
          <a:xfrm>
            <a:off x="2758555" y="367734"/>
            <a:ext cx="6949363" cy="1877437"/>
          </a:xfrm>
          <a:prstGeom prst="rect">
            <a:avLst/>
          </a:prstGeom>
          <a:noFill/>
        </p:spPr>
        <p:txBody>
          <a:bodyPr wrap="square" rtlCol="0">
            <a:spAutoFit/>
          </a:bodyPr>
          <a:lstStyle/>
          <a:p>
            <a:pPr algn="ctr"/>
            <a:r>
              <a:rPr kumimoji="1" lang="en-US" altLang="ko-Kore-KR" sz="7200" b="1" dirty="0">
                <a:solidFill>
                  <a:schemeClr val="tx2"/>
                </a:solidFill>
                <a:latin typeface="+mj-lt"/>
                <a:ea typeface="NEXON Lv2 Gothic Bold" pitchFamily="2" charset="-127"/>
              </a:rPr>
              <a:t>ProtectYOU</a:t>
            </a:r>
          </a:p>
          <a:p>
            <a:pPr algn="ctr"/>
            <a:r>
              <a:rPr kumimoji="1" lang="en-US" altLang="ko-Kore-KR" sz="4400" b="1" dirty="0">
                <a:solidFill>
                  <a:schemeClr val="tx2">
                    <a:lumMod val="60000"/>
                    <a:lumOff val="40000"/>
                  </a:schemeClr>
                </a:solidFill>
                <a:ea typeface="NEXON Lv2 Gothic Bold" pitchFamily="2" charset="-127"/>
              </a:rPr>
              <a:t>A Self-Isolation solution</a:t>
            </a:r>
          </a:p>
        </p:txBody>
      </p:sp>
      <p:pic>
        <p:nvPicPr>
          <p:cNvPr id="3" name="Picture 2" descr="A picture containing text&#10;&#10;Description automatically generated">
            <a:extLst>
              <a:ext uri="{FF2B5EF4-FFF2-40B4-BE49-F238E27FC236}">
                <a16:creationId xmlns:a16="http://schemas.microsoft.com/office/drawing/2014/main" id="{C735017C-E6B3-4D4C-892F-F5F5964AD2B7}"/>
              </a:ext>
            </a:extLst>
          </p:cNvPr>
          <p:cNvPicPr>
            <a:picLocks noChangeAspect="1"/>
          </p:cNvPicPr>
          <p:nvPr/>
        </p:nvPicPr>
        <p:blipFill>
          <a:blip r:embed="rId2"/>
          <a:stretch>
            <a:fillRect/>
          </a:stretch>
        </p:blipFill>
        <p:spPr>
          <a:xfrm>
            <a:off x="3245999" y="2834142"/>
            <a:ext cx="5974474" cy="3982983"/>
          </a:xfrm>
          <a:prstGeom prst="rect">
            <a:avLst/>
          </a:prstGeom>
        </p:spPr>
      </p:pic>
    </p:spTree>
    <p:extLst>
      <p:ext uri="{BB962C8B-B14F-4D97-AF65-F5344CB8AC3E}">
        <p14:creationId xmlns:p14="http://schemas.microsoft.com/office/powerpoint/2010/main" val="267541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직사각형 192">
            <a:extLst>
              <a:ext uri="{FF2B5EF4-FFF2-40B4-BE49-F238E27FC236}">
                <a16:creationId xmlns:a16="http://schemas.microsoft.com/office/drawing/2014/main" id="{FD8D3CFA-C967-C345-94A4-88BF0739FF23}"/>
              </a:ext>
            </a:extLst>
          </p:cNvPr>
          <p:cNvSpPr/>
          <p:nvPr/>
        </p:nvSpPr>
        <p:spPr>
          <a:xfrm>
            <a:off x="677444" y="1872250"/>
            <a:ext cx="3056411" cy="3990109"/>
          </a:xfrm>
          <a:prstGeom prst="rect">
            <a:avLst/>
          </a:prstGeom>
          <a:gradFill flip="none" rotWithShape="1">
            <a:gsLst>
              <a:gs pos="0">
                <a:schemeClr val="accent2">
                  <a:alpha val="0"/>
                </a:schemeClr>
              </a:gs>
              <a:gs pos="100000">
                <a:schemeClr val="accent1">
                  <a:alpha val="3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94" name="직사각형 193">
            <a:extLst>
              <a:ext uri="{FF2B5EF4-FFF2-40B4-BE49-F238E27FC236}">
                <a16:creationId xmlns:a16="http://schemas.microsoft.com/office/drawing/2014/main" id="{9C5300DF-F4A4-CB44-BFCF-84ED28A6E6B7}"/>
              </a:ext>
            </a:extLst>
          </p:cNvPr>
          <p:cNvSpPr/>
          <p:nvPr/>
        </p:nvSpPr>
        <p:spPr>
          <a:xfrm>
            <a:off x="4567796" y="1854035"/>
            <a:ext cx="3056411" cy="3990109"/>
          </a:xfrm>
          <a:prstGeom prst="rect">
            <a:avLst/>
          </a:prstGeom>
          <a:gradFill flip="none" rotWithShape="1">
            <a:gsLst>
              <a:gs pos="0">
                <a:schemeClr val="accent2">
                  <a:alpha val="0"/>
                </a:schemeClr>
              </a:gs>
              <a:gs pos="100000">
                <a:schemeClr val="accent1">
                  <a:alpha val="3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95" name="직사각형 194">
            <a:extLst>
              <a:ext uri="{FF2B5EF4-FFF2-40B4-BE49-F238E27FC236}">
                <a16:creationId xmlns:a16="http://schemas.microsoft.com/office/drawing/2014/main" id="{87798BA2-607A-D74C-86D0-5862E5E57781}"/>
              </a:ext>
            </a:extLst>
          </p:cNvPr>
          <p:cNvSpPr/>
          <p:nvPr/>
        </p:nvSpPr>
        <p:spPr>
          <a:xfrm>
            <a:off x="8430296" y="1845823"/>
            <a:ext cx="3056411" cy="3990109"/>
          </a:xfrm>
          <a:prstGeom prst="rect">
            <a:avLst/>
          </a:prstGeom>
          <a:gradFill flip="none" rotWithShape="1">
            <a:gsLst>
              <a:gs pos="0">
                <a:schemeClr val="accent2">
                  <a:alpha val="0"/>
                </a:schemeClr>
              </a:gs>
              <a:gs pos="100000">
                <a:schemeClr val="accent1">
                  <a:alpha val="3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96" name="직사각형 195">
            <a:extLst>
              <a:ext uri="{FF2B5EF4-FFF2-40B4-BE49-F238E27FC236}">
                <a16:creationId xmlns:a16="http://schemas.microsoft.com/office/drawing/2014/main" id="{4FEE2AFC-9F2E-1E4B-87E2-047457CE3FD0}"/>
              </a:ext>
            </a:extLst>
          </p:cNvPr>
          <p:cNvSpPr/>
          <p:nvPr/>
        </p:nvSpPr>
        <p:spPr>
          <a:xfrm>
            <a:off x="677444" y="4859058"/>
            <a:ext cx="3056411" cy="10033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ore-KR" altLang="en-US"/>
          </a:p>
        </p:txBody>
      </p:sp>
      <p:sp>
        <p:nvSpPr>
          <p:cNvPr id="197" name="직사각형 196">
            <a:extLst>
              <a:ext uri="{FF2B5EF4-FFF2-40B4-BE49-F238E27FC236}">
                <a16:creationId xmlns:a16="http://schemas.microsoft.com/office/drawing/2014/main" id="{B17D12A7-CEC4-2E46-A9F3-0865F7B9ABC4}"/>
              </a:ext>
            </a:extLst>
          </p:cNvPr>
          <p:cNvSpPr/>
          <p:nvPr/>
        </p:nvSpPr>
        <p:spPr>
          <a:xfrm>
            <a:off x="4567795" y="4840843"/>
            <a:ext cx="3056411" cy="10033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ore-KR" altLang="en-US"/>
          </a:p>
        </p:txBody>
      </p:sp>
      <p:sp>
        <p:nvSpPr>
          <p:cNvPr id="198" name="직사각형 197">
            <a:extLst>
              <a:ext uri="{FF2B5EF4-FFF2-40B4-BE49-F238E27FC236}">
                <a16:creationId xmlns:a16="http://schemas.microsoft.com/office/drawing/2014/main" id="{F7355D51-22F2-544F-B380-8D40D5A33177}"/>
              </a:ext>
            </a:extLst>
          </p:cNvPr>
          <p:cNvSpPr/>
          <p:nvPr/>
        </p:nvSpPr>
        <p:spPr>
          <a:xfrm>
            <a:off x="8430295" y="4832632"/>
            <a:ext cx="3056411" cy="10033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ore-KR" altLang="en-US"/>
          </a:p>
        </p:txBody>
      </p:sp>
      <p:sp>
        <p:nvSpPr>
          <p:cNvPr id="199" name="직사각형 198">
            <a:extLst>
              <a:ext uri="{FF2B5EF4-FFF2-40B4-BE49-F238E27FC236}">
                <a16:creationId xmlns:a16="http://schemas.microsoft.com/office/drawing/2014/main" id="{3682C460-E16B-3348-859D-FCBA75B8CF8E}"/>
              </a:ext>
            </a:extLst>
          </p:cNvPr>
          <p:cNvSpPr/>
          <p:nvPr/>
        </p:nvSpPr>
        <p:spPr>
          <a:xfrm>
            <a:off x="875613" y="2050378"/>
            <a:ext cx="2660073" cy="2600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0" name="직사각형 199">
            <a:extLst>
              <a:ext uri="{FF2B5EF4-FFF2-40B4-BE49-F238E27FC236}">
                <a16:creationId xmlns:a16="http://schemas.microsoft.com/office/drawing/2014/main" id="{E711D539-F58C-6645-9D41-38C2F9CA4F3C}"/>
              </a:ext>
            </a:extLst>
          </p:cNvPr>
          <p:cNvSpPr/>
          <p:nvPr/>
        </p:nvSpPr>
        <p:spPr>
          <a:xfrm>
            <a:off x="4765963" y="2032163"/>
            <a:ext cx="2660073" cy="2600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1" name="직사각형 200">
            <a:extLst>
              <a:ext uri="{FF2B5EF4-FFF2-40B4-BE49-F238E27FC236}">
                <a16:creationId xmlns:a16="http://schemas.microsoft.com/office/drawing/2014/main" id="{6C9FA329-F399-F040-8F7A-A5DFCDDC8E0F}"/>
              </a:ext>
            </a:extLst>
          </p:cNvPr>
          <p:cNvSpPr/>
          <p:nvPr/>
        </p:nvSpPr>
        <p:spPr>
          <a:xfrm>
            <a:off x="8628463" y="2023952"/>
            <a:ext cx="2660073" cy="2600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79" name="타원 178">
            <a:extLst>
              <a:ext uri="{FF2B5EF4-FFF2-40B4-BE49-F238E27FC236}">
                <a16:creationId xmlns:a16="http://schemas.microsoft.com/office/drawing/2014/main" id="{1B00E688-EC60-4E49-B5AF-54E8C76D932D}"/>
              </a:ext>
            </a:extLst>
          </p:cNvPr>
          <p:cNvSpPr/>
          <p:nvPr/>
        </p:nvSpPr>
        <p:spPr>
          <a:xfrm>
            <a:off x="5294961" y="4382622"/>
            <a:ext cx="1525740" cy="14336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9" name="Freeform 333">
            <a:extLst>
              <a:ext uri="{FF2B5EF4-FFF2-40B4-BE49-F238E27FC236}">
                <a16:creationId xmlns:a16="http://schemas.microsoft.com/office/drawing/2014/main" id="{1CB6F962-3708-1B44-B80F-35C42C5D8213}"/>
              </a:ext>
            </a:extLst>
          </p:cNvPr>
          <p:cNvSpPr>
            <a:spLocks/>
          </p:cNvSpPr>
          <p:nvPr/>
        </p:nvSpPr>
        <p:spPr bwMode="auto">
          <a:xfrm>
            <a:off x="4781496" y="3005325"/>
            <a:ext cx="2643188" cy="947864"/>
          </a:xfrm>
          <a:custGeom>
            <a:avLst/>
            <a:gdLst>
              <a:gd name="T0" fmla="*/ 1665 w 1665"/>
              <a:gd name="T1" fmla="*/ 322 h 322"/>
              <a:gd name="T2" fmla="*/ 1665 w 1665"/>
              <a:gd name="T3" fmla="*/ 118 h 322"/>
              <a:gd name="T4" fmla="*/ 1564 w 1665"/>
              <a:gd name="T5" fmla="*/ 118 h 322"/>
              <a:gd name="T6" fmla="*/ 1564 w 1665"/>
              <a:gd name="T7" fmla="*/ 66 h 322"/>
              <a:gd name="T8" fmla="*/ 1487 w 1665"/>
              <a:gd name="T9" fmla="*/ 66 h 322"/>
              <a:gd name="T10" fmla="*/ 1487 w 1665"/>
              <a:gd name="T11" fmla="*/ 94 h 322"/>
              <a:gd name="T12" fmla="*/ 1416 w 1665"/>
              <a:gd name="T13" fmla="*/ 94 h 322"/>
              <a:gd name="T14" fmla="*/ 1416 w 1665"/>
              <a:gd name="T15" fmla="*/ 195 h 322"/>
              <a:gd name="T16" fmla="*/ 1385 w 1665"/>
              <a:gd name="T17" fmla="*/ 195 h 322"/>
              <a:gd name="T18" fmla="*/ 1385 w 1665"/>
              <a:gd name="T19" fmla="*/ 89 h 322"/>
              <a:gd name="T20" fmla="*/ 1385 w 1665"/>
              <a:gd name="T21" fmla="*/ 51 h 322"/>
              <a:gd name="T22" fmla="*/ 1360 w 1665"/>
              <a:gd name="T23" fmla="*/ 51 h 322"/>
              <a:gd name="T24" fmla="*/ 1360 w 1665"/>
              <a:gd name="T25" fmla="*/ 89 h 322"/>
              <a:gd name="T26" fmla="*/ 1312 w 1665"/>
              <a:gd name="T27" fmla="*/ 89 h 322"/>
              <a:gd name="T28" fmla="*/ 1312 w 1665"/>
              <a:gd name="T29" fmla="*/ 6 h 322"/>
              <a:gd name="T30" fmla="*/ 1218 w 1665"/>
              <a:gd name="T31" fmla="*/ 6 h 322"/>
              <a:gd name="T32" fmla="*/ 1218 w 1665"/>
              <a:gd name="T33" fmla="*/ 163 h 322"/>
              <a:gd name="T34" fmla="*/ 1136 w 1665"/>
              <a:gd name="T35" fmla="*/ 163 h 322"/>
              <a:gd name="T36" fmla="*/ 1136 w 1665"/>
              <a:gd name="T37" fmla="*/ 213 h 322"/>
              <a:gd name="T38" fmla="*/ 1083 w 1665"/>
              <a:gd name="T39" fmla="*/ 213 h 322"/>
              <a:gd name="T40" fmla="*/ 1083 w 1665"/>
              <a:gd name="T41" fmla="*/ 14 h 322"/>
              <a:gd name="T42" fmla="*/ 999 w 1665"/>
              <a:gd name="T43" fmla="*/ 14 h 322"/>
              <a:gd name="T44" fmla="*/ 999 w 1665"/>
              <a:gd name="T45" fmla="*/ 49 h 322"/>
              <a:gd name="T46" fmla="*/ 957 w 1665"/>
              <a:gd name="T47" fmla="*/ 49 h 322"/>
              <a:gd name="T48" fmla="*/ 957 w 1665"/>
              <a:gd name="T49" fmla="*/ 69 h 322"/>
              <a:gd name="T50" fmla="*/ 849 w 1665"/>
              <a:gd name="T51" fmla="*/ 69 h 322"/>
              <a:gd name="T52" fmla="*/ 849 w 1665"/>
              <a:gd name="T53" fmla="*/ 55 h 322"/>
              <a:gd name="T54" fmla="*/ 805 w 1665"/>
              <a:gd name="T55" fmla="*/ 55 h 322"/>
              <a:gd name="T56" fmla="*/ 805 w 1665"/>
              <a:gd name="T57" fmla="*/ 104 h 322"/>
              <a:gd name="T58" fmla="*/ 745 w 1665"/>
              <a:gd name="T59" fmla="*/ 104 h 322"/>
              <a:gd name="T60" fmla="*/ 745 w 1665"/>
              <a:gd name="T61" fmla="*/ 0 h 322"/>
              <a:gd name="T62" fmla="*/ 640 w 1665"/>
              <a:gd name="T63" fmla="*/ 0 h 322"/>
              <a:gd name="T64" fmla="*/ 640 w 1665"/>
              <a:gd name="T65" fmla="*/ 163 h 322"/>
              <a:gd name="T66" fmla="*/ 591 w 1665"/>
              <a:gd name="T67" fmla="*/ 163 h 322"/>
              <a:gd name="T68" fmla="*/ 591 w 1665"/>
              <a:gd name="T69" fmla="*/ 19 h 322"/>
              <a:gd name="T70" fmla="*/ 507 w 1665"/>
              <a:gd name="T71" fmla="*/ 19 h 322"/>
              <a:gd name="T72" fmla="*/ 507 w 1665"/>
              <a:gd name="T73" fmla="*/ 77 h 322"/>
              <a:gd name="T74" fmla="*/ 428 w 1665"/>
              <a:gd name="T75" fmla="*/ 77 h 322"/>
              <a:gd name="T76" fmla="*/ 428 w 1665"/>
              <a:gd name="T77" fmla="*/ 29 h 322"/>
              <a:gd name="T78" fmla="*/ 353 w 1665"/>
              <a:gd name="T79" fmla="*/ 29 h 322"/>
              <a:gd name="T80" fmla="*/ 353 w 1665"/>
              <a:gd name="T81" fmla="*/ 187 h 322"/>
              <a:gd name="T82" fmla="*/ 342 w 1665"/>
              <a:gd name="T83" fmla="*/ 187 h 322"/>
              <a:gd name="T84" fmla="*/ 342 w 1665"/>
              <a:gd name="T85" fmla="*/ 100 h 322"/>
              <a:gd name="T86" fmla="*/ 329 w 1665"/>
              <a:gd name="T87" fmla="*/ 100 h 322"/>
              <a:gd name="T88" fmla="*/ 329 w 1665"/>
              <a:gd name="T89" fmla="*/ 68 h 322"/>
              <a:gd name="T90" fmla="*/ 308 w 1665"/>
              <a:gd name="T91" fmla="*/ 68 h 322"/>
              <a:gd name="T92" fmla="*/ 308 w 1665"/>
              <a:gd name="T93" fmla="*/ 100 h 322"/>
              <a:gd name="T94" fmla="*/ 275 w 1665"/>
              <a:gd name="T95" fmla="*/ 100 h 322"/>
              <a:gd name="T96" fmla="*/ 275 w 1665"/>
              <a:gd name="T97" fmla="*/ 150 h 322"/>
              <a:gd name="T98" fmla="*/ 162 w 1665"/>
              <a:gd name="T99" fmla="*/ 150 h 322"/>
              <a:gd name="T100" fmla="*/ 162 w 1665"/>
              <a:gd name="T101" fmla="*/ 57 h 322"/>
              <a:gd name="T102" fmla="*/ 148 w 1665"/>
              <a:gd name="T103" fmla="*/ 57 h 322"/>
              <a:gd name="T104" fmla="*/ 148 w 1665"/>
              <a:gd name="T105" fmla="*/ 21 h 322"/>
              <a:gd name="T106" fmla="*/ 112 w 1665"/>
              <a:gd name="T107" fmla="*/ 21 h 322"/>
              <a:gd name="T108" fmla="*/ 112 w 1665"/>
              <a:gd name="T109" fmla="*/ 57 h 322"/>
              <a:gd name="T110" fmla="*/ 63 w 1665"/>
              <a:gd name="T111" fmla="*/ 57 h 322"/>
              <a:gd name="T112" fmla="*/ 63 w 1665"/>
              <a:gd name="T113" fmla="*/ 187 h 322"/>
              <a:gd name="T114" fmla="*/ 46 w 1665"/>
              <a:gd name="T115" fmla="*/ 187 h 322"/>
              <a:gd name="T116" fmla="*/ 46 w 1665"/>
              <a:gd name="T117" fmla="*/ 126 h 322"/>
              <a:gd name="T118" fmla="*/ 0 w 1665"/>
              <a:gd name="T119" fmla="*/ 126 h 322"/>
              <a:gd name="T120" fmla="*/ 0 w 1665"/>
              <a:gd name="T121" fmla="*/ 322 h 322"/>
              <a:gd name="T122" fmla="*/ 428 w 1665"/>
              <a:gd name="T123" fmla="*/ 322 h 322"/>
              <a:gd name="T124" fmla="*/ 1665 w 1665"/>
              <a:gd name="T125"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5" h="322">
                <a:moveTo>
                  <a:pt x="1665" y="322"/>
                </a:moveTo>
                <a:lnTo>
                  <a:pt x="1665" y="118"/>
                </a:lnTo>
                <a:lnTo>
                  <a:pt x="1564" y="118"/>
                </a:lnTo>
                <a:lnTo>
                  <a:pt x="1564" y="66"/>
                </a:lnTo>
                <a:lnTo>
                  <a:pt x="1487" y="66"/>
                </a:lnTo>
                <a:lnTo>
                  <a:pt x="1487" y="94"/>
                </a:lnTo>
                <a:lnTo>
                  <a:pt x="1416" y="94"/>
                </a:lnTo>
                <a:lnTo>
                  <a:pt x="1416" y="195"/>
                </a:lnTo>
                <a:lnTo>
                  <a:pt x="1385" y="195"/>
                </a:lnTo>
                <a:lnTo>
                  <a:pt x="1385" y="89"/>
                </a:lnTo>
                <a:lnTo>
                  <a:pt x="1385" y="51"/>
                </a:lnTo>
                <a:lnTo>
                  <a:pt x="1360" y="51"/>
                </a:lnTo>
                <a:lnTo>
                  <a:pt x="1360" y="89"/>
                </a:lnTo>
                <a:lnTo>
                  <a:pt x="1312" y="89"/>
                </a:lnTo>
                <a:lnTo>
                  <a:pt x="1312" y="6"/>
                </a:lnTo>
                <a:lnTo>
                  <a:pt x="1218" y="6"/>
                </a:lnTo>
                <a:lnTo>
                  <a:pt x="1218" y="163"/>
                </a:lnTo>
                <a:lnTo>
                  <a:pt x="1136" y="163"/>
                </a:lnTo>
                <a:lnTo>
                  <a:pt x="1136" y="213"/>
                </a:lnTo>
                <a:lnTo>
                  <a:pt x="1083" y="213"/>
                </a:lnTo>
                <a:lnTo>
                  <a:pt x="1083" y="14"/>
                </a:lnTo>
                <a:lnTo>
                  <a:pt x="999" y="14"/>
                </a:lnTo>
                <a:lnTo>
                  <a:pt x="999" y="49"/>
                </a:lnTo>
                <a:lnTo>
                  <a:pt x="957" y="49"/>
                </a:lnTo>
                <a:lnTo>
                  <a:pt x="957" y="69"/>
                </a:lnTo>
                <a:lnTo>
                  <a:pt x="849" y="69"/>
                </a:lnTo>
                <a:lnTo>
                  <a:pt x="849" y="55"/>
                </a:lnTo>
                <a:lnTo>
                  <a:pt x="805" y="55"/>
                </a:lnTo>
                <a:lnTo>
                  <a:pt x="805" y="104"/>
                </a:lnTo>
                <a:lnTo>
                  <a:pt x="745" y="104"/>
                </a:lnTo>
                <a:lnTo>
                  <a:pt x="745" y="0"/>
                </a:lnTo>
                <a:lnTo>
                  <a:pt x="640" y="0"/>
                </a:lnTo>
                <a:lnTo>
                  <a:pt x="640" y="163"/>
                </a:lnTo>
                <a:lnTo>
                  <a:pt x="591" y="163"/>
                </a:lnTo>
                <a:lnTo>
                  <a:pt x="591" y="19"/>
                </a:lnTo>
                <a:lnTo>
                  <a:pt x="507" y="19"/>
                </a:lnTo>
                <a:lnTo>
                  <a:pt x="507" y="77"/>
                </a:lnTo>
                <a:lnTo>
                  <a:pt x="428" y="77"/>
                </a:lnTo>
                <a:lnTo>
                  <a:pt x="428" y="29"/>
                </a:lnTo>
                <a:lnTo>
                  <a:pt x="353" y="29"/>
                </a:lnTo>
                <a:lnTo>
                  <a:pt x="353" y="187"/>
                </a:lnTo>
                <a:lnTo>
                  <a:pt x="342" y="187"/>
                </a:lnTo>
                <a:lnTo>
                  <a:pt x="342" y="100"/>
                </a:lnTo>
                <a:lnTo>
                  <a:pt x="329" y="100"/>
                </a:lnTo>
                <a:lnTo>
                  <a:pt x="329" y="68"/>
                </a:lnTo>
                <a:lnTo>
                  <a:pt x="308" y="68"/>
                </a:lnTo>
                <a:lnTo>
                  <a:pt x="308" y="100"/>
                </a:lnTo>
                <a:lnTo>
                  <a:pt x="275" y="100"/>
                </a:lnTo>
                <a:lnTo>
                  <a:pt x="275" y="150"/>
                </a:lnTo>
                <a:lnTo>
                  <a:pt x="162" y="150"/>
                </a:lnTo>
                <a:lnTo>
                  <a:pt x="162" y="57"/>
                </a:lnTo>
                <a:lnTo>
                  <a:pt x="148" y="57"/>
                </a:lnTo>
                <a:lnTo>
                  <a:pt x="148" y="21"/>
                </a:lnTo>
                <a:lnTo>
                  <a:pt x="112" y="21"/>
                </a:lnTo>
                <a:lnTo>
                  <a:pt x="112" y="57"/>
                </a:lnTo>
                <a:lnTo>
                  <a:pt x="63" y="57"/>
                </a:lnTo>
                <a:lnTo>
                  <a:pt x="63" y="187"/>
                </a:lnTo>
                <a:lnTo>
                  <a:pt x="46" y="187"/>
                </a:lnTo>
                <a:lnTo>
                  <a:pt x="46" y="126"/>
                </a:lnTo>
                <a:lnTo>
                  <a:pt x="0" y="126"/>
                </a:lnTo>
                <a:lnTo>
                  <a:pt x="0" y="322"/>
                </a:lnTo>
                <a:lnTo>
                  <a:pt x="428" y="322"/>
                </a:lnTo>
                <a:lnTo>
                  <a:pt x="1665" y="32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20" name="그룹 119">
            <a:extLst>
              <a:ext uri="{FF2B5EF4-FFF2-40B4-BE49-F238E27FC236}">
                <a16:creationId xmlns:a16="http://schemas.microsoft.com/office/drawing/2014/main" id="{72F58F7B-A0F4-0C45-A4A2-83167765AEB7}"/>
              </a:ext>
            </a:extLst>
          </p:cNvPr>
          <p:cNvGrpSpPr/>
          <p:nvPr/>
        </p:nvGrpSpPr>
        <p:grpSpPr>
          <a:xfrm>
            <a:off x="6828787" y="2699430"/>
            <a:ext cx="192088" cy="277813"/>
            <a:chOff x="5878513" y="3529013"/>
            <a:chExt cx="192088" cy="277813"/>
          </a:xfrm>
        </p:grpSpPr>
        <p:sp>
          <p:nvSpPr>
            <p:cNvPr id="121" name="Freeform 386">
              <a:extLst>
                <a:ext uri="{FF2B5EF4-FFF2-40B4-BE49-F238E27FC236}">
                  <a16:creationId xmlns:a16="http://schemas.microsoft.com/office/drawing/2014/main" id="{CF1E7DC8-BE77-E948-8BBE-91F65DD47481}"/>
                </a:ext>
              </a:extLst>
            </p:cNvPr>
            <p:cNvSpPr>
              <a:spLocks/>
            </p:cNvSpPr>
            <p:nvPr/>
          </p:nvSpPr>
          <p:spPr bwMode="auto">
            <a:xfrm>
              <a:off x="5878513" y="3529013"/>
              <a:ext cx="192088" cy="277813"/>
            </a:xfrm>
            <a:custGeom>
              <a:avLst/>
              <a:gdLst>
                <a:gd name="T0" fmla="*/ 787 w 787"/>
                <a:gd name="T1" fmla="*/ 394 h 1137"/>
                <a:gd name="T2" fmla="*/ 393 w 787"/>
                <a:gd name="T3" fmla="*/ 1137 h 1137"/>
                <a:gd name="T4" fmla="*/ 0 w 787"/>
                <a:gd name="T5" fmla="*/ 394 h 1137"/>
                <a:gd name="T6" fmla="*/ 393 w 787"/>
                <a:gd name="T7" fmla="*/ 0 h 1137"/>
                <a:gd name="T8" fmla="*/ 787 w 787"/>
                <a:gd name="T9" fmla="*/ 394 h 1137"/>
              </a:gdLst>
              <a:ahLst/>
              <a:cxnLst>
                <a:cxn ang="0">
                  <a:pos x="T0" y="T1"/>
                </a:cxn>
                <a:cxn ang="0">
                  <a:pos x="T2" y="T3"/>
                </a:cxn>
                <a:cxn ang="0">
                  <a:pos x="T4" y="T5"/>
                </a:cxn>
                <a:cxn ang="0">
                  <a:pos x="T6" y="T7"/>
                </a:cxn>
                <a:cxn ang="0">
                  <a:pos x="T8" y="T9"/>
                </a:cxn>
              </a:cxnLst>
              <a:rect l="0" t="0" r="r" b="b"/>
              <a:pathLst>
                <a:path w="787" h="1137">
                  <a:moveTo>
                    <a:pt x="787" y="394"/>
                  </a:moveTo>
                  <a:cubicBezTo>
                    <a:pt x="787" y="611"/>
                    <a:pt x="393" y="1137"/>
                    <a:pt x="393" y="1137"/>
                  </a:cubicBezTo>
                  <a:cubicBezTo>
                    <a:pt x="393" y="1137"/>
                    <a:pt x="0" y="611"/>
                    <a:pt x="0" y="394"/>
                  </a:cubicBezTo>
                  <a:cubicBezTo>
                    <a:pt x="0" y="177"/>
                    <a:pt x="176" y="0"/>
                    <a:pt x="393" y="0"/>
                  </a:cubicBezTo>
                  <a:cubicBezTo>
                    <a:pt x="611" y="0"/>
                    <a:pt x="787" y="177"/>
                    <a:pt x="787" y="394"/>
                  </a:cubicBezTo>
                  <a:close/>
                </a:path>
              </a:pathLst>
            </a:custGeom>
            <a:solidFill>
              <a:srgbClr val="D458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Oval 387">
              <a:extLst>
                <a:ext uri="{FF2B5EF4-FFF2-40B4-BE49-F238E27FC236}">
                  <a16:creationId xmlns:a16="http://schemas.microsoft.com/office/drawing/2014/main" id="{FCB13000-6686-E54E-899B-594B2A5543F1}"/>
                </a:ext>
              </a:extLst>
            </p:cNvPr>
            <p:cNvSpPr>
              <a:spLocks noChangeArrowheads="1"/>
            </p:cNvSpPr>
            <p:nvPr/>
          </p:nvSpPr>
          <p:spPr bwMode="auto">
            <a:xfrm>
              <a:off x="5921376" y="3571875"/>
              <a:ext cx="106363" cy="106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23" name="그룹 122">
            <a:extLst>
              <a:ext uri="{FF2B5EF4-FFF2-40B4-BE49-F238E27FC236}">
                <a16:creationId xmlns:a16="http://schemas.microsoft.com/office/drawing/2014/main" id="{CD69185E-A391-7A4B-84DA-B7CDE79A0ECF}"/>
              </a:ext>
            </a:extLst>
          </p:cNvPr>
          <p:cNvGrpSpPr/>
          <p:nvPr/>
        </p:nvGrpSpPr>
        <p:grpSpPr>
          <a:xfrm>
            <a:off x="5132349" y="3258010"/>
            <a:ext cx="192088" cy="277813"/>
            <a:chOff x="5878513" y="3529013"/>
            <a:chExt cx="192088" cy="277813"/>
          </a:xfrm>
        </p:grpSpPr>
        <p:sp>
          <p:nvSpPr>
            <p:cNvPr id="124" name="Freeform 386">
              <a:extLst>
                <a:ext uri="{FF2B5EF4-FFF2-40B4-BE49-F238E27FC236}">
                  <a16:creationId xmlns:a16="http://schemas.microsoft.com/office/drawing/2014/main" id="{A5DA7DE5-1F54-DF40-9C43-7229E641F07F}"/>
                </a:ext>
              </a:extLst>
            </p:cNvPr>
            <p:cNvSpPr>
              <a:spLocks/>
            </p:cNvSpPr>
            <p:nvPr/>
          </p:nvSpPr>
          <p:spPr bwMode="auto">
            <a:xfrm>
              <a:off x="5878513" y="3529013"/>
              <a:ext cx="192088" cy="277813"/>
            </a:xfrm>
            <a:custGeom>
              <a:avLst/>
              <a:gdLst>
                <a:gd name="T0" fmla="*/ 787 w 787"/>
                <a:gd name="T1" fmla="*/ 394 h 1137"/>
                <a:gd name="T2" fmla="*/ 393 w 787"/>
                <a:gd name="T3" fmla="*/ 1137 h 1137"/>
                <a:gd name="T4" fmla="*/ 0 w 787"/>
                <a:gd name="T5" fmla="*/ 394 h 1137"/>
                <a:gd name="T6" fmla="*/ 393 w 787"/>
                <a:gd name="T7" fmla="*/ 0 h 1137"/>
                <a:gd name="T8" fmla="*/ 787 w 787"/>
                <a:gd name="T9" fmla="*/ 394 h 1137"/>
              </a:gdLst>
              <a:ahLst/>
              <a:cxnLst>
                <a:cxn ang="0">
                  <a:pos x="T0" y="T1"/>
                </a:cxn>
                <a:cxn ang="0">
                  <a:pos x="T2" y="T3"/>
                </a:cxn>
                <a:cxn ang="0">
                  <a:pos x="T4" y="T5"/>
                </a:cxn>
                <a:cxn ang="0">
                  <a:pos x="T6" y="T7"/>
                </a:cxn>
                <a:cxn ang="0">
                  <a:pos x="T8" y="T9"/>
                </a:cxn>
              </a:cxnLst>
              <a:rect l="0" t="0" r="r" b="b"/>
              <a:pathLst>
                <a:path w="787" h="1137">
                  <a:moveTo>
                    <a:pt x="787" y="394"/>
                  </a:moveTo>
                  <a:cubicBezTo>
                    <a:pt x="787" y="611"/>
                    <a:pt x="393" y="1137"/>
                    <a:pt x="393" y="1137"/>
                  </a:cubicBezTo>
                  <a:cubicBezTo>
                    <a:pt x="393" y="1137"/>
                    <a:pt x="0" y="611"/>
                    <a:pt x="0" y="394"/>
                  </a:cubicBezTo>
                  <a:cubicBezTo>
                    <a:pt x="0" y="177"/>
                    <a:pt x="176" y="0"/>
                    <a:pt x="393" y="0"/>
                  </a:cubicBezTo>
                  <a:cubicBezTo>
                    <a:pt x="611" y="0"/>
                    <a:pt x="787" y="177"/>
                    <a:pt x="787" y="394"/>
                  </a:cubicBezTo>
                  <a:close/>
                </a:path>
              </a:pathLst>
            </a:custGeom>
            <a:solidFill>
              <a:srgbClr val="D458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5" name="Oval 387">
              <a:extLst>
                <a:ext uri="{FF2B5EF4-FFF2-40B4-BE49-F238E27FC236}">
                  <a16:creationId xmlns:a16="http://schemas.microsoft.com/office/drawing/2014/main" id="{4B0B8F35-E3DF-0248-96DA-9965CC741231}"/>
                </a:ext>
              </a:extLst>
            </p:cNvPr>
            <p:cNvSpPr>
              <a:spLocks noChangeArrowheads="1"/>
            </p:cNvSpPr>
            <p:nvPr/>
          </p:nvSpPr>
          <p:spPr bwMode="auto">
            <a:xfrm>
              <a:off x="5921376" y="3571875"/>
              <a:ext cx="106363" cy="106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83" name="직사각형 182">
            <a:extLst>
              <a:ext uri="{FF2B5EF4-FFF2-40B4-BE49-F238E27FC236}">
                <a16:creationId xmlns:a16="http://schemas.microsoft.com/office/drawing/2014/main" id="{D3A2A929-D20F-F241-8F54-79DC2ECFE4D4}"/>
              </a:ext>
            </a:extLst>
          </p:cNvPr>
          <p:cNvSpPr/>
          <p:nvPr/>
        </p:nvSpPr>
        <p:spPr>
          <a:xfrm>
            <a:off x="669436" y="4989857"/>
            <a:ext cx="3056410" cy="704232"/>
          </a:xfrm>
          <a:prstGeom prst="rect">
            <a:avLst/>
          </a:prstGeom>
        </p:spPr>
        <p:txBody>
          <a:bodyPr wrap="square">
            <a:spAutoFit/>
          </a:bodyPr>
          <a:lstStyle/>
          <a:p>
            <a:pPr lvl="0" algn="ctr">
              <a:lnSpc>
                <a:spcPct val="150000"/>
              </a:lnSpc>
            </a:pPr>
            <a:r>
              <a:rPr lang="en-US" altLang="ko-Kore-KR" sz="1400" dirty="0">
                <a:solidFill>
                  <a:schemeClr val="bg1">
                    <a:lumMod val="50000"/>
                  </a:schemeClr>
                </a:solidFill>
                <a:cs typeface="Calibri" panose="02000000000000000000" pitchFamily="2" charset="0"/>
              </a:rPr>
              <a:t>Accommodation Booking with Options of Room, AC and Tariff</a:t>
            </a:r>
          </a:p>
        </p:txBody>
      </p:sp>
      <p:sp>
        <p:nvSpPr>
          <p:cNvPr id="184" name="Oval 72">
            <a:extLst>
              <a:ext uri="{FF2B5EF4-FFF2-40B4-BE49-F238E27FC236}">
                <a16:creationId xmlns:a16="http://schemas.microsoft.com/office/drawing/2014/main" id="{8CB67339-9A91-BB49-867F-C3EB116FEB91}"/>
              </a:ext>
            </a:extLst>
          </p:cNvPr>
          <p:cNvSpPr>
            <a:spLocks noChangeArrowheads="1"/>
          </p:cNvSpPr>
          <p:nvPr/>
        </p:nvSpPr>
        <p:spPr bwMode="auto">
          <a:xfrm>
            <a:off x="2002232" y="1630450"/>
            <a:ext cx="559834" cy="559834"/>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ko-KR" altLang="en-US">
              <a:latin typeface="+mj-lt"/>
            </a:endParaRPr>
          </a:p>
        </p:txBody>
      </p:sp>
      <p:sp>
        <p:nvSpPr>
          <p:cNvPr id="185" name="Oval 72">
            <a:extLst>
              <a:ext uri="{FF2B5EF4-FFF2-40B4-BE49-F238E27FC236}">
                <a16:creationId xmlns:a16="http://schemas.microsoft.com/office/drawing/2014/main" id="{3DFD49A2-5AD6-3341-A20D-9224B3B4486A}"/>
              </a:ext>
            </a:extLst>
          </p:cNvPr>
          <p:cNvSpPr>
            <a:spLocks noChangeArrowheads="1"/>
          </p:cNvSpPr>
          <p:nvPr/>
        </p:nvSpPr>
        <p:spPr bwMode="auto">
          <a:xfrm>
            <a:off x="5823173" y="1612235"/>
            <a:ext cx="559834" cy="559834"/>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ko-KR" altLang="en-US">
              <a:latin typeface="+mj-lt"/>
            </a:endParaRPr>
          </a:p>
        </p:txBody>
      </p:sp>
      <p:sp>
        <p:nvSpPr>
          <p:cNvPr id="186" name="Oval 72">
            <a:extLst>
              <a:ext uri="{FF2B5EF4-FFF2-40B4-BE49-F238E27FC236}">
                <a16:creationId xmlns:a16="http://schemas.microsoft.com/office/drawing/2014/main" id="{25B59A6E-3A1C-8845-A188-43CBED691977}"/>
              </a:ext>
            </a:extLst>
          </p:cNvPr>
          <p:cNvSpPr>
            <a:spLocks noChangeArrowheads="1"/>
          </p:cNvSpPr>
          <p:nvPr/>
        </p:nvSpPr>
        <p:spPr bwMode="auto">
          <a:xfrm>
            <a:off x="9719853" y="1604024"/>
            <a:ext cx="559834" cy="559834"/>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ko-KR" altLang="en-US">
              <a:latin typeface="+mj-lt"/>
            </a:endParaRPr>
          </a:p>
        </p:txBody>
      </p:sp>
      <p:sp>
        <p:nvSpPr>
          <p:cNvPr id="187" name="TextBox 186">
            <a:extLst>
              <a:ext uri="{FF2B5EF4-FFF2-40B4-BE49-F238E27FC236}">
                <a16:creationId xmlns:a16="http://schemas.microsoft.com/office/drawing/2014/main" id="{5CC7F0FC-8A31-5749-9A11-9FA5AADB2E81}"/>
              </a:ext>
            </a:extLst>
          </p:cNvPr>
          <p:cNvSpPr txBox="1"/>
          <p:nvPr/>
        </p:nvSpPr>
        <p:spPr>
          <a:xfrm>
            <a:off x="1690445" y="1725701"/>
            <a:ext cx="1183408" cy="369332"/>
          </a:xfrm>
          <a:prstGeom prst="rect">
            <a:avLst/>
          </a:prstGeom>
          <a:noFill/>
        </p:spPr>
        <p:txBody>
          <a:bodyPr wrap="square" rtlCol="0">
            <a:spAutoFit/>
          </a:bodyPr>
          <a:lstStyle/>
          <a:p>
            <a:pPr algn="ctr"/>
            <a:r>
              <a:rPr kumimoji="1" lang="en-US" altLang="en-US" b="1" dirty="0">
                <a:solidFill>
                  <a:schemeClr val="bg1"/>
                </a:solidFill>
                <a:latin typeface="+mj-lt"/>
                <a:ea typeface="NEXON Lv2 Gothic Bold" pitchFamily="2" charset="-127"/>
              </a:rPr>
              <a:t>1</a:t>
            </a:r>
            <a:endParaRPr kumimoji="1" lang="ko-Kore-KR" altLang="en-US" b="1">
              <a:solidFill>
                <a:schemeClr val="bg1"/>
              </a:solidFill>
              <a:latin typeface="+mj-lt"/>
              <a:ea typeface="NEXON Lv2 Gothic Bold" pitchFamily="2" charset="-127"/>
            </a:endParaRPr>
          </a:p>
        </p:txBody>
      </p:sp>
      <p:sp>
        <p:nvSpPr>
          <p:cNvPr id="188" name="TextBox 187">
            <a:extLst>
              <a:ext uri="{FF2B5EF4-FFF2-40B4-BE49-F238E27FC236}">
                <a16:creationId xmlns:a16="http://schemas.microsoft.com/office/drawing/2014/main" id="{49552DCC-57F5-7746-95C5-EF2ECBE4D1EA}"/>
              </a:ext>
            </a:extLst>
          </p:cNvPr>
          <p:cNvSpPr txBox="1"/>
          <p:nvPr/>
        </p:nvSpPr>
        <p:spPr>
          <a:xfrm>
            <a:off x="5511386" y="1707486"/>
            <a:ext cx="1183408" cy="369332"/>
          </a:xfrm>
          <a:prstGeom prst="rect">
            <a:avLst/>
          </a:prstGeom>
          <a:noFill/>
        </p:spPr>
        <p:txBody>
          <a:bodyPr wrap="square" rtlCol="0">
            <a:spAutoFit/>
          </a:bodyPr>
          <a:lstStyle/>
          <a:p>
            <a:pPr algn="ctr"/>
            <a:r>
              <a:rPr kumimoji="1" lang="en-US" altLang="en-US" b="1" dirty="0">
                <a:solidFill>
                  <a:schemeClr val="bg1"/>
                </a:solidFill>
                <a:latin typeface="+mj-lt"/>
                <a:ea typeface="NEXON Lv2 Gothic Bold" pitchFamily="2" charset="-127"/>
              </a:rPr>
              <a:t>2</a:t>
            </a:r>
            <a:endParaRPr kumimoji="1" lang="ko-Kore-KR" altLang="en-US" b="1">
              <a:solidFill>
                <a:schemeClr val="bg1"/>
              </a:solidFill>
              <a:latin typeface="+mj-lt"/>
              <a:ea typeface="NEXON Lv2 Gothic Bold" pitchFamily="2" charset="-127"/>
            </a:endParaRPr>
          </a:p>
        </p:txBody>
      </p:sp>
      <p:sp>
        <p:nvSpPr>
          <p:cNvPr id="189" name="TextBox 188">
            <a:extLst>
              <a:ext uri="{FF2B5EF4-FFF2-40B4-BE49-F238E27FC236}">
                <a16:creationId xmlns:a16="http://schemas.microsoft.com/office/drawing/2014/main" id="{98672E3C-8A09-3547-A2E5-CF6ED554871B}"/>
              </a:ext>
            </a:extLst>
          </p:cNvPr>
          <p:cNvSpPr txBox="1"/>
          <p:nvPr/>
        </p:nvSpPr>
        <p:spPr>
          <a:xfrm>
            <a:off x="9408066" y="1699275"/>
            <a:ext cx="1183408" cy="369332"/>
          </a:xfrm>
          <a:prstGeom prst="rect">
            <a:avLst/>
          </a:prstGeom>
          <a:noFill/>
        </p:spPr>
        <p:txBody>
          <a:bodyPr wrap="square" rtlCol="0">
            <a:spAutoFit/>
          </a:bodyPr>
          <a:lstStyle/>
          <a:p>
            <a:pPr algn="ctr"/>
            <a:r>
              <a:rPr kumimoji="1" lang="en-US" altLang="en-US" b="1" dirty="0">
                <a:solidFill>
                  <a:schemeClr val="bg1"/>
                </a:solidFill>
                <a:latin typeface="+mj-lt"/>
                <a:ea typeface="NEXON Lv2 Gothic Bold" pitchFamily="2" charset="-127"/>
              </a:rPr>
              <a:t>3</a:t>
            </a:r>
            <a:endParaRPr kumimoji="1" lang="ko-Kore-KR" altLang="en-US" b="1">
              <a:solidFill>
                <a:schemeClr val="bg1"/>
              </a:solidFill>
              <a:latin typeface="+mj-lt"/>
              <a:ea typeface="NEXON Lv2 Gothic Bold" pitchFamily="2" charset="-127"/>
            </a:endParaRPr>
          </a:p>
        </p:txBody>
      </p:sp>
      <p:sp>
        <p:nvSpPr>
          <p:cNvPr id="190" name="TextBox 189">
            <a:extLst>
              <a:ext uri="{FF2B5EF4-FFF2-40B4-BE49-F238E27FC236}">
                <a16:creationId xmlns:a16="http://schemas.microsoft.com/office/drawing/2014/main" id="{1F153296-0B81-3346-8DE7-2A46B51C9A48}"/>
              </a:ext>
            </a:extLst>
          </p:cNvPr>
          <p:cNvSpPr txBox="1"/>
          <p:nvPr/>
        </p:nvSpPr>
        <p:spPr>
          <a:xfrm>
            <a:off x="-292099" y="458631"/>
            <a:ext cx="12192000" cy="523220"/>
          </a:xfrm>
          <a:prstGeom prst="rect">
            <a:avLst/>
          </a:prstGeom>
          <a:noFill/>
        </p:spPr>
        <p:txBody>
          <a:bodyPr wrap="square" rtlCol="0">
            <a:spAutoFit/>
          </a:bodyPr>
          <a:lstStyle/>
          <a:p>
            <a:pPr algn="ctr"/>
            <a:r>
              <a:rPr kumimoji="1" lang="en-US" altLang="ko-Kore-KR" sz="2800" b="1" dirty="0">
                <a:solidFill>
                  <a:schemeClr val="tx2"/>
                </a:solidFill>
                <a:latin typeface="+mj-lt"/>
                <a:ea typeface="NEXON Lv2 Gothic Bold" pitchFamily="2" charset="-127"/>
              </a:rPr>
              <a:t>KEY CAPABILITIES</a:t>
            </a:r>
            <a:endParaRPr kumimoji="1" lang="ko-Kore-KR" altLang="en-US" sz="2800" b="1" dirty="0">
              <a:solidFill>
                <a:schemeClr val="tx2">
                  <a:lumMod val="75000"/>
                </a:schemeClr>
              </a:solidFill>
              <a:latin typeface="+mj-lt"/>
              <a:ea typeface="NEXON Lv2 Gothic Bold" pitchFamily="2" charset="-127"/>
            </a:endParaRPr>
          </a:p>
        </p:txBody>
      </p:sp>
      <p:sp>
        <p:nvSpPr>
          <p:cNvPr id="191" name="직사각형 190">
            <a:extLst>
              <a:ext uri="{FF2B5EF4-FFF2-40B4-BE49-F238E27FC236}">
                <a16:creationId xmlns:a16="http://schemas.microsoft.com/office/drawing/2014/main" id="{73109F48-80FA-3A43-A6BB-CFF6D4777F55}"/>
              </a:ext>
            </a:extLst>
          </p:cNvPr>
          <p:cNvSpPr/>
          <p:nvPr/>
        </p:nvSpPr>
        <p:spPr>
          <a:xfrm>
            <a:off x="4470398" y="4990377"/>
            <a:ext cx="3265384" cy="704232"/>
          </a:xfrm>
          <a:prstGeom prst="rect">
            <a:avLst/>
          </a:prstGeom>
        </p:spPr>
        <p:txBody>
          <a:bodyPr wrap="square">
            <a:spAutoFit/>
          </a:bodyPr>
          <a:lstStyle/>
          <a:p>
            <a:pPr lvl="0" algn="ctr">
              <a:lnSpc>
                <a:spcPct val="150000"/>
              </a:lnSpc>
            </a:pPr>
            <a:r>
              <a:rPr lang="en-US" altLang="ko-Kore-KR" sz="1400" dirty="0">
                <a:solidFill>
                  <a:schemeClr val="bg1">
                    <a:lumMod val="50000"/>
                  </a:schemeClr>
                </a:solidFill>
                <a:cs typeface="Calibri" panose="02000000000000000000" pitchFamily="2" charset="0"/>
              </a:rPr>
              <a:t>Contactless Food Ordering Service with options to choose from</a:t>
            </a:r>
          </a:p>
        </p:txBody>
      </p:sp>
      <p:sp>
        <p:nvSpPr>
          <p:cNvPr id="192" name="직사각형 191">
            <a:extLst>
              <a:ext uri="{FF2B5EF4-FFF2-40B4-BE49-F238E27FC236}">
                <a16:creationId xmlns:a16="http://schemas.microsoft.com/office/drawing/2014/main" id="{27BCF739-D9B0-B34B-B594-781C2EFD8A8D}"/>
              </a:ext>
            </a:extLst>
          </p:cNvPr>
          <p:cNvSpPr/>
          <p:nvPr/>
        </p:nvSpPr>
        <p:spPr>
          <a:xfrm>
            <a:off x="8332897" y="4981646"/>
            <a:ext cx="3246007" cy="704232"/>
          </a:xfrm>
          <a:prstGeom prst="rect">
            <a:avLst/>
          </a:prstGeom>
        </p:spPr>
        <p:txBody>
          <a:bodyPr wrap="square">
            <a:spAutoFit/>
          </a:bodyPr>
          <a:lstStyle/>
          <a:p>
            <a:pPr lvl="0" algn="ctr">
              <a:lnSpc>
                <a:spcPct val="150000"/>
              </a:lnSpc>
            </a:pPr>
            <a:r>
              <a:rPr lang="en-US" altLang="ko-Kore-KR" sz="1400" dirty="0">
                <a:solidFill>
                  <a:schemeClr val="bg1">
                    <a:lumMod val="50000"/>
                  </a:schemeClr>
                </a:solidFill>
                <a:cs typeface="Calibri" panose="02000000000000000000" pitchFamily="2" charset="0"/>
              </a:rPr>
              <a:t>Fully fledged on-demand healthcare portal with virtual consultation</a:t>
            </a:r>
          </a:p>
        </p:txBody>
      </p:sp>
      <p:sp>
        <p:nvSpPr>
          <p:cNvPr id="180" name="타원 179">
            <a:extLst>
              <a:ext uri="{FF2B5EF4-FFF2-40B4-BE49-F238E27FC236}">
                <a16:creationId xmlns:a16="http://schemas.microsoft.com/office/drawing/2014/main" id="{E5B1FF42-2C85-7E41-A2E3-706950E0C72E}"/>
              </a:ext>
            </a:extLst>
          </p:cNvPr>
          <p:cNvSpPr/>
          <p:nvPr/>
        </p:nvSpPr>
        <p:spPr>
          <a:xfrm rot="1617091">
            <a:off x="9421786" y="3725469"/>
            <a:ext cx="1478239" cy="11961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02" name="그룹 385">
            <a:extLst>
              <a:ext uri="{FF2B5EF4-FFF2-40B4-BE49-F238E27FC236}">
                <a16:creationId xmlns:a16="http://schemas.microsoft.com/office/drawing/2014/main" id="{B25FE94F-5E7F-B949-8B0D-ED1B050E5D38}"/>
              </a:ext>
            </a:extLst>
          </p:cNvPr>
          <p:cNvGrpSpPr/>
          <p:nvPr/>
        </p:nvGrpSpPr>
        <p:grpSpPr>
          <a:xfrm>
            <a:off x="9356034" y="2137833"/>
            <a:ext cx="1912873" cy="2005512"/>
            <a:chOff x="5675746" y="464896"/>
            <a:chExt cx="5429280" cy="5692214"/>
          </a:xfrm>
        </p:grpSpPr>
        <p:grpSp>
          <p:nvGrpSpPr>
            <p:cNvPr id="203" name="그룹 379">
              <a:extLst>
                <a:ext uri="{FF2B5EF4-FFF2-40B4-BE49-F238E27FC236}">
                  <a16:creationId xmlns:a16="http://schemas.microsoft.com/office/drawing/2014/main" id="{42753130-1697-FA44-8A12-48E9470AF05A}"/>
                </a:ext>
              </a:extLst>
            </p:cNvPr>
            <p:cNvGrpSpPr/>
            <p:nvPr/>
          </p:nvGrpSpPr>
          <p:grpSpPr>
            <a:xfrm>
              <a:off x="6940668" y="959072"/>
              <a:ext cx="1806467" cy="4490473"/>
              <a:chOff x="6372225" y="1828800"/>
              <a:chExt cx="1450976" cy="3606801"/>
            </a:xfrm>
          </p:grpSpPr>
          <p:sp>
            <p:nvSpPr>
              <p:cNvPr id="411" name="Freeform 41">
                <a:extLst>
                  <a:ext uri="{FF2B5EF4-FFF2-40B4-BE49-F238E27FC236}">
                    <a16:creationId xmlns:a16="http://schemas.microsoft.com/office/drawing/2014/main" id="{DCE16466-DDB6-BB41-A3EB-01F978B136A7}"/>
                  </a:ext>
                </a:extLst>
              </p:cNvPr>
              <p:cNvSpPr>
                <a:spLocks/>
              </p:cNvSpPr>
              <p:nvPr/>
            </p:nvSpPr>
            <p:spPr bwMode="auto">
              <a:xfrm>
                <a:off x="6380163" y="1828800"/>
                <a:ext cx="1443038" cy="3584575"/>
              </a:xfrm>
              <a:custGeom>
                <a:avLst/>
                <a:gdLst>
                  <a:gd name="T0" fmla="*/ 12121 w 13216"/>
                  <a:gd name="T1" fmla="*/ 5919 h 32833"/>
                  <a:gd name="T2" fmla="*/ 6395 w 13216"/>
                  <a:gd name="T3" fmla="*/ 2608 h 32833"/>
                  <a:gd name="T4" fmla="*/ 1931 w 13216"/>
                  <a:gd name="T5" fmla="*/ 38 h 32833"/>
                  <a:gd name="T6" fmla="*/ 518 w 13216"/>
                  <a:gd name="T7" fmla="*/ 230 h 32833"/>
                  <a:gd name="T8" fmla="*/ 18 w 13216"/>
                  <a:gd name="T9" fmla="*/ 1325 h 32833"/>
                  <a:gd name="T10" fmla="*/ 1 w 13216"/>
                  <a:gd name="T11" fmla="*/ 24869 h 32833"/>
                  <a:gd name="T12" fmla="*/ 1095 w 13216"/>
                  <a:gd name="T13" fmla="*/ 26935 h 32833"/>
                  <a:gd name="T14" fmla="*/ 1997 w 13216"/>
                  <a:gd name="T15" fmla="*/ 26935 h 32833"/>
                  <a:gd name="T16" fmla="*/ 1422 w 13216"/>
                  <a:gd name="T17" fmla="*/ 26387 h 32833"/>
                  <a:gd name="T18" fmla="*/ 1096 w 13216"/>
                  <a:gd name="T19" fmla="*/ 26198 h 32833"/>
                  <a:gd name="T20" fmla="*/ 565 w 13216"/>
                  <a:gd name="T21" fmla="*/ 25195 h 32833"/>
                  <a:gd name="T22" fmla="*/ 582 w 13216"/>
                  <a:gd name="T23" fmla="*/ 1651 h 32833"/>
                  <a:gd name="T24" fmla="*/ 925 w 13216"/>
                  <a:gd name="T25" fmla="*/ 1201 h 32833"/>
                  <a:gd name="T26" fmla="*/ 1114 w 13216"/>
                  <a:gd name="T27" fmla="*/ 1264 h 32833"/>
                  <a:gd name="T28" fmla="*/ 1501 w 13216"/>
                  <a:gd name="T29" fmla="*/ 1488 h 32833"/>
                  <a:gd name="T30" fmla="*/ 10768 w 13216"/>
                  <a:gd name="T31" fmla="*/ 6847 h 32833"/>
                  <a:gd name="T32" fmla="*/ 11299 w 13216"/>
                  <a:gd name="T33" fmla="*/ 7849 h 32833"/>
                  <a:gd name="T34" fmla="*/ 11282 w 13216"/>
                  <a:gd name="T35" fmla="*/ 31393 h 32833"/>
                  <a:gd name="T36" fmla="*/ 11264 w 13216"/>
                  <a:gd name="T37" fmla="*/ 31557 h 32833"/>
                  <a:gd name="T38" fmla="*/ 11651 w 13216"/>
                  <a:gd name="T39" fmla="*/ 31781 h 32833"/>
                  <a:gd name="T40" fmla="*/ 11841 w 13216"/>
                  <a:gd name="T41" fmla="*/ 31844 h 32833"/>
                  <a:gd name="T42" fmla="*/ 11063 w 13216"/>
                  <a:gd name="T43" fmla="*/ 32790 h 32833"/>
                  <a:gd name="T44" fmla="*/ 11299 w 13216"/>
                  <a:gd name="T45" fmla="*/ 32818 h 32833"/>
                  <a:gd name="T46" fmla="*/ 13199 w 13216"/>
                  <a:gd name="T47" fmla="*/ 31530 h 32833"/>
                  <a:gd name="T48" fmla="*/ 13216 w 13216"/>
                  <a:gd name="T49" fmla="*/ 7986 h 32833"/>
                  <a:gd name="T50" fmla="*/ 12121 w 13216"/>
                  <a:gd name="T51" fmla="*/ 5919 h 32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16" h="32833">
                    <a:moveTo>
                      <a:pt x="12121" y="5919"/>
                    </a:moveTo>
                    <a:cubicBezTo>
                      <a:pt x="12121" y="5919"/>
                      <a:pt x="7827" y="3436"/>
                      <a:pt x="6395" y="2608"/>
                    </a:cubicBezTo>
                    <a:cubicBezTo>
                      <a:pt x="6201" y="2495"/>
                      <a:pt x="2374" y="122"/>
                      <a:pt x="1931" y="38"/>
                    </a:cubicBezTo>
                    <a:cubicBezTo>
                      <a:pt x="1729" y="0"/>
                      <a:pt x="518" y="230"/>
                      <a:pt x="518" y="230"/>
                    </a:cubicBezTo>
                    <a:cubicBezTo>
                      <a:pt x="283" y="225"/>
                      <a:pt x="19" y="742"/>
                      <a:pt x="18" y="1325"/>
                    </a:cubicBezTo>
                    <a:lnTo>
                      <a:pt x="1" y="24869"/>
                    </a:lnTo>
                    <a:cubicBezTo>
                      <a:pt x="0" y="25659"/>
                      <a:pt x="491" y="26586"/>
                      <a:pt x="1095" y="26935"/>
                    </a:cubicBezTo>
                    <a:lnTo>
                      <a:pt x="1997" y="26935"/>
                    </a:lnTo>
                    <a:cubicBezTo>
                      <a:pt x="1786" y="26813"/>
                      <a:pt x="1589" y="26620"/>
                      <a:pt x="1422" y="26387"/>
                    </a:cubicBezTo>
                    <a:lnTo>
                      <a:pt x="1096" y="26198"/>
                    </a:lnTo>
                    <a:cubicBezTo>
                      <a:pt x="803" y="26029"/>
                      <a:pt x="564" y="25578"/>
                      <a:pt x="565" y="25195"/>
                    </a:cubicBezTo>
                    <a:lnTo>
                      <a:pt x="582" y="1651"/>
                    </a:lnTo>
                    <a:cubicBezTo>
                      <a:pt x="582" y="1355"/>
                      <a:pt x="725" y="1185"/>
                      <a:pt x="925" y="1201"/>
                    </a:cubicBezTo>
                    <a:cubicBezTo>
                      <a:pt x="984" y="1205"/>
                      <a:pt x="1048" y="1225"/>
                      <a:pt x="1114" y="1264"/>
                    </a:cubicBezTo>
                    <a:lnTo>
                      <a:pt x="1501" y="1488"/>
                    </a:lnTo>
                    <a:lnTo>
                      <a:pt x="10768" y="6847"/>
                    </a:lnTo>
                    <a:cubicBezTo>
                      <a:pt x="11061" y="7016"/>
                      <a:pt x="11299" y="7465"/>
                      <a:pt x="11299" y="7849"/>
                    </a:cubicBezTo>
                    <a:lnTo>
                      <a:pt x="11282" y="31393"/>
                    </a:lnTo>
                    <a:cubicBezTo>
                      <a:pt x="11282" y="31453"/>
                      <a:pt x="11275" y="31507"/>
                      <a:pt x="11264" y="31557"/>
                    </a:cubicBezTo>
                    <a:lnTo>
                      <a:pt x="11651" y="31781"/>
                    </a:lnTo>
                    <a:cubicBezTo>
                      <a:pt x="11718" y="31819"/>
                      <a:pt x="11782" y="31839"/>
                      <a:pt x="11841" y="31844"/>
                    </a:cubicBezTo>
                    <a:cubicBezTo>
                      <a:pt x="11820" y="32128"/>
                      <a:pt x="11201" y="32652"/>
                      <a:pt x="11063" y="32790"/>
                    </a:cubicBezTo>
                    <a:cubicBezTo>
                      <a:pt x="11063" y="32790"/>
                      <a:pt x="11241" y="32833"/>
                      <a:pt x="11299" y="32818"/>
                    </a:cubicBezTo>
                    <a:cubicBezTo>
                      <a:pt x="12643" y="32485"/>
                      <a:pt x="13198" y="32319"/>
                      <a:pt x="13199" y="31530"/>
                    </a:cubicBezTo>
                    <a:lnTo>
                      <a:pt x="13216" y="7986"/>
                    </a:lnTo>
                    <a:cubicBezTo>
                      <a:pt x="13216" y="7196"/>
                      <a:pt x="12725" y="6269"/>
                      <a:pt x="12121" y="5919"/>
                    </a:cubicBezTo>
                  </a:path>
                </a:pathLst>
              </a:custGeom>
              <a:solidFill>
                <a:srgbClr val="3837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2" name="Freeform 42">
                <a:extLst>
                  <a:ext uri="{FF2B5EF4-FFF2-40B4-BE49-F238E27FC236}">
                    <a16:creationId xmlns:a16="http://schemas.microsoft.com/office/drawing/2014/main" id="{5EE26D2E-839B-8B45-A0EB-009B6F097728}"/>
                  </a:ext>
                </a:extLst>
              </p:cNvPr>
              <p:cNvSpPr>
                <a:spLocks/>
              </p:cNvSpPr>
              <p:nvPr/>
            </p:nvSpPr>
            <p:spPr bwMode="auto">
              <a:xfrm>
                <a:off x="6381750" y="1828800"/>
                <a:ext cx="1357313" cy="736600"/>
              </a:xfrm>
              <a:custGeom>
                <a:avLst/>
                <a:gdLst>
                  <a:gd name="T0" fmla="*/ 11036 w 12428"/>
                  <a:gd name="T1" fmla="*/ 6712 h 6745"/>
                  <a:gd name="T2" fmla="*/ 12428 w 12428"/>
                  <a:gd name="T3" fmla="*/ 6172 h 6745"/>
                  <a:gd name="T4" fmla="*/ 12103 w 12428"/>
                  <a:gd name="T5" fmla="*/ 5919 h 6745"/>
                  <a:gd name="T6" fmla="*/ 6377 w 12428"/>
                  <a:gd name="T7" fmla="*/ 2608 h 6745"/>
                  <a:gd name="T8" fmla="*/ 1913 w 12428"/>
                  <a:gd name="T9" fmla="*/ 38 h 6745"/>
                  <a:gd name="T10" fmla="*/ 500 w 12428"/>
                  <a:gd name="T11" fmla="*/ 230 h 6745"/>
                  <a:gd name="T12" fmla="*/ 0 w 12428"/>
                  <a:gd name="T13" fmla="*/ 1325 h 6745"/>
                  <a:gd name="T14" fmla="*/ 0 w 12428"/>
                  <a:gd name="T15" fmla="*/ 1340 h 6745"/>
                  <a:gd name="T16" fmla="*/ 564 w 12428"/>
                  <a:gd name="T17" fmla="*/ 1642 h 6745"/>
                  <a:gd name="T18" fmla="*/ 907 w 12428"/>
                  <a:gd name="T19" fmla="*/ 1201 h 6745"/>
                  <a:gd name="T20" fmla="*/ 1096 w 12428"/>
                  <a:gd name="T21" fmla="*/ 1264 h 6745"/>
                  <a:gd name="T22" fmla="*/ 1483 w 12428"/>
                  <a:gd name="T23" fmla="*/ 1488 h 6745"/>
                  <a:gd name="T24" fmla="*/ 9877 w 12428"/>
                  <a:gd name="T25" fmla="*/ 6342 h 6745"/>
                  <a:gd name="T26" fmla="*/ 11036 w 12428"/>
                  <a:gd name="T27" fmla="*/ 6712 h 6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28" h="6745">
                    <a:moveTo>
                      <a:pt x="11036" y="6712"/>
                    </a:moveTo>
                    <a:cubicBezTo>
                      <a:pt x="11468" y="6599"/>
                      <a:pt x="12028" y="6358"/>
                      <a:pt x="12428" y="6172"/>
                    </a:cubicBezTo>
                    <a:cubicBezTo>
                      <a:pt x="12325" y="6070"/>
                      <a:pt x="12216" y="5985"/>
                      <a:pt x="12103" y="5919"/>
                    </a:cubicBezTo>
                    <a:cubicBezTo>
                      <a:pt x="12103" y="5919"/>
                      <a:pt x="7809" y="3436"/>
                      <a:pt x="6377" y="2608"/>
                    </a:cubicBezTo>
                    <a:cubicBezTo>
                      <a:pt x="6183" y="2495"/>
                      <a:pt x="2356" y="122"/>
                      <a:pt x="1913" y="38"/>
                    </a:cubicBezTo>
                    <a:cubicBezTo>
                      <a:pt x="1711" y="0"/>
                      <a:pt x="500" y="230"/>
                      <a:pt x="500" y="230"/>
                    </a:cubicBezTo>
                    <a:cubicBezTo>
                      <a:pt x="265" y="225"/>
                      <a:pt x="1" y="742"/>
                      <a:pt x="0" y="1325"/>
                    </a:cubicBezTo>
                    <a:lnTo>
                      <a:pt x="0" y="1340"/>
                    </a:lnTo>
                    <a:cubicBezTo>
                      <a:pt x="167" y="1430"/>
                      <a:pt x="356" y="1530"/>
                      <a:pt x="564" y="1642"/>
                    </a:cubicBezTo>
                    <a:cubicBezTo>
                      <a:pt x="568" y="1351"/>
                      <a:pt x="710" y="1185"/>
                      <a:pt x="907" y="1201"/>
                    </a:cubicBezTo>
                    <a:cubicBezTo>
                      <a:pt x="966" y="1205"/>
                      <a:pt x="1030" y="1225"/>
                      <a:pt x="1096" y="1264"/>
                    </a:cubicBezTo>
                    <a:lnTo>
                      <a:pt x="1483" y="1488"/>
                    </a:lnTo>
                    <a:lnTo>
                      <a:pt x="9877" y="6342"/>
                    </a:lnTo>
                    <a:cubicBezTo>
                      <a:pt x="10488" y="6602"/>
                      <a:pt x="10909" y="6745"/>
                      <a:pt x="11036" y="6712"/>
                    </a:cubicBezTo>
                    <a:close/>
                  </a:path>
                </a:pathLst>
              </a:custGeom>
              <a:solidFill>
                <a:srgbClr val="6E6D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3" name="Freeform 43">
                <a:extLst>
                  <a:ext uri="{FF2B5EF4-FFF2-40B4-BE49-F238E27FC236}">
                    <a16:creationId xmlns:a16="http://schemas.microsoft.com/office/drawing/2014/main" id="{11DB6E3E-7B43-F64F-91E7-3B02EF253C07}"/>
                  </a:ext>
                </a:extLst>
              </p:cNvPr>
              <p:cNvSpPr>
                <a:spLocks/>
              </p:cNvSpPr>
              <p:nvPr/>
            </p:nvSpPr>
            <p:spPr bwMode="auto">
              <a:xfrm>
                <a:off x="6372225" y="1830388"/>
                <a:ext cx="1312863" cy="3605213"/>
              </a:xfrm>
              <a:custGeom>
                <a:avLst/>
                <a:gdLst>
                  <a:gd name="T0" fmla="*/ 1130 w 12030"/>
                  <a:gd name="T1" fmla="*/ 354 h 33030"/>
                  <a:gd name="T2" fmla="*/ 10919 w 12030"/>
                  <a:gd name="T3" fmla="*/ 6006 h 33030"/>
                  <a:gd name="T4" fmla="*/ 12029 w 12030"/>
                  <a:gd name="T5" fmla="*/ 8104 h 33030"/>
                  <a:gd name="T6" fmla="*/ 12012 w 12030"/>
                  <a:gd name="T7" fmla="*/ 31873 h 33030"/>
                  <a:gd name="T8" fmla="*/ 10900 w 12030"/>
                  <a:gd name="T9" fmla="*/ 32676 h 33030"/>
                  <a:gd name="T10" fmla="*/ 1110 w 12030"/>
                  <a:gd name="T11" fmla="*/ 27015 h 33030"/>
                  <a:gd name="T12" fmla="*/ 0 w 12030"/>
                  <a:gd name="T13" fmla="*/ 24926 h 33030"/>
                  <a:gd name="T14" fmla="*/ 18 w 12030"/>
                  <a:gd name="T15" fmla="*/ 1158 h 33030"/>
                  <a:gd name="T16" fmla="*/ 1130 w 12030"/>
                  <a:gd name="T17" fmla="*/ 354 h 3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30" h="33030">
                    <a:moveTo>
                      <a:pt x="1130" y="354"/>
                    </a:moveTo>
                    <a:lnTo>
                      <a:pt x="10919" y="6006"/>
                    </a:lnTo>
                    <a:cubicBezTo>
                      <a:pt x="11532" y="6360"/>
                      <a:pt x="12030" y="7307"/>
                      <a:pt x="12029" y="8104"/>
                    </a:cubicBezTo>
                    <a:lnTo>
                      <a:pt x="12012" y="31873"/>
                    </a:lnTo>
                    <a:cubicBezTo>
                      <a:pt x="12011" y="32670"/>
                      <a:pt x="11512" y="33030"/>
                      <a:pt x="10900" y="32676"/>
                    </a:cubicBezTo>
                    <a:lnTo>
                      <a:pt x="1110" y="27015"/>
                    </a:lnTo>
                    <a:cubicBezTo>
                      <a:pt x="498" y="26660"/>
                      <a:pt x="0" y="25723"/>
                      <a:pt x="0" y="24926"/>
                    </a:cubicBezTo>
                    <a:lnTo>
                      <a:pt x="18" y="1158"/>
                    </a:lnTo>
                    <a:cubicBezTo>
                      <a:pt x="18" y="360"/>
                      <a:pt x="517" y="0"/>
                      <a:pt x="1130" y="354"/>
                    </a:cubicBezTo>
                  </a:path>
                </a:pathLst>
              </a:custGeom>
              <a:solidFill>
                <a:srgbClr val="5E5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4" name="Freeform 44">
                <a:extLst>
                  <a:ext uri="{FF2B5EF4-FFF2-40B4-BE49-F238E27FC236}">
                    <a16:creationId xmlns:a16="http://schemas.microsoft.com/office/drawing/2014/main" id="{FDE71DE6-E8BF-354A-8240-631666F495DA}"/>
                  </a:ext>
                </a:extLst>
              </p:cNvPr>
              <p:cNvSpPr>
                <a:spLocks/>
              </p:cNvSpPr>
              <p:nvPr/>
            </p:nvSpPr>
            <p:spPr bwMode="auto">
              <a:xfrm>
                <a:off x="6411913" y="1898650"/>
                <a:ext cx="1233488" cy="3467100"/>
              </a:xfrm>
              <a:custGeom>
                <a:avLst/>
                <a:gdLst>
                  <a:gd name="T0" fmla="*/ 1 w 11300"/>
                  <a:gd name="T1" fmla="*/ 24397 h 31774"/>
                  <a:gd name="T2" fmla="*/ 813 w 11300"/>
                  <a:gd name="T3" fmla="*/ 25931 h 31774"/>
                  <a:gd name="T4" fmla="*/ 10467 w 11300"/>
                  <a:gd name="T5" fmla="*/ 31514 h 31774"/>
                  <a:gd name="T6" fmla="*/ 11282 w 11300"/>
                  <a:gd name="T7" fmla="*/ 30921 h 31774"/>
                  <a:gd name="T8" fmla="*/ 11299 w 11300"/>
                  <a:gd name="T9" fmla="*/ 7377 h 31774"/>
                  <a:gd name="T10" fmla="*/ 10486 w 11300"/>
                  <a:gd name="T11" fmla="*/ 5843 h 31774"/>
                  <a:gd name="T12" fmla="*/ 832 w 11300"/>
                  <a:gd name="T13" fmla="*/ 260 h 31774"/>
                  <a:gd name="T14" fmla="*/ 18 w 11300"/>
                  <a:gd name="T15" fmla="*/ 853 h 31774"/>
                  <a:gd name="T16" fmla="*/ 1 w 11300"/>
                  <a:gd name="T17" fmla="*/ 24397 h 3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00" h="31774">
                    <a:moveTo>
                      <a:pt x="1" y="24397"/>
                    </a:moveTo>
                    <a:cubicBezTo>
                      <a:pt x="0" y="24984"/>
                      <a:pt x="364" y="25671"/>
                      <a:pt x="813" y="25931"/>
                    </a:cubicBezTo>
                    <a:lnTo>
                      <a:pt x="10467" y="31514"/>
                    </a:lnTo>
                    <a:cubicBezTo>
                      <a:pt x="10917" y="31774"/>
                      <a:pt x="11281" y="31508"/>
                      <a:pt x="11282" y="30921"/>
                    </a:cubicBezTo>
                    <a:lnTo>
                      <a:pt x="11299" y="7377"/>
                    </a:lnTo>
                    <a:cubicBezTo>
                      <a:pt x="11300" y="6789"/>
                      <a:pt x="10935" y="6103"/>
                      <a:pt x="10486" y="5843"/>
                    </a:cubicBezTo>
                    <a:lnTo>
                      <a:pt x="832" y="260"/>
                    </a:lnTo>
                    <a:cubicBezTo>
                      <a:pt x="383" y="0"/>
                      <a:pt x="19" y="265"/>
                      <a:pt x="18" y="853"/>
                    </a:cubicBezTo>
                    <a:lnTo>
                      <a:pt x="1" y="24397"/>
                    </a:lnTo>
                  </a:path>
                </a:pathLst>
              </a:custGeom>
              <a:solidFill>
                <a:srgbClr val="1514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5" name="Freeform 45">
                <a:extLst>
                  <a:ext uri="{FF2B5EF4-FFF2-40B4-BE49-F238E27FC236}">
                    <a16:creationId xmlns:a16="http://schemas.microsoft.com/office/drawing/2014/main" id="{C78FC6CF-FA99-5D42-BD77-14E54074986F}"/>
                  </a:ext>
                </a:extLst>
              </p:cNvPr>
              <p:cNvSpPr>
                <a:spLocks/>
              </p:cNvSpPr>
              <p:nvPr/>
            </p:nvSpPr>
            <p:spPr bwMode="auto">
              <a:xfrm>
                <a:off x="6492875" y="2324100"/>
                <a:ext cx="1071563" cy="2600325"/>
              </a:xfrm>
              <a:custGeom>
                <a:avLst/>
                <a:gdLst>
                  <a:gd name="T0" fmla="*/ 0 w 675"/>
                  <a:gd name="T1" fmla="*/ 1248 h 1638"/>
                  <a:gd name="T2" fmla="*/ 674 w 675"/>
                  <a:gd name="T3" fmla="*/ 1638 h 1638"/>
                  <a:gd name="T4" fmla="*/ 675 w 675"/>
                  <a:gd name="T5" fmla="*/ 389 h 1638"/>
                  <a:gd name="T6" fmla="*/ 1 w 675"/>
                  <a:gd name="T7" fmla="*/ 0 h 1638"/>
                  <a:gd name="T8" fmla="*/ 0 w 675"/>
                  <a:gd name="T9" fmla="*/ 1248 h 1638"/>
                </a:gdLst>
                <a:ahLst/>
                <a:cxnLst>
                  <a:cxn ang="0">
                    <a:pos x="T0" y="T1"/>
                  </a:cxn>
                  <a:cxn ang="0">
                    <a:pos x="T2" y="T3"/>
                  </a:cxn>
                  <a:cxn ang="0">
                    <a:pos x="T4" y="T5"/>
                  </a:cxn>
                  <a:cxn ang="0">
                    <a:pos x="T6" y="T7"/>
                  </a:cxn>
                  <a:cxn ang="0">
                    <a:pos x="T8" y="T9"/>
                  </a:cxn>
                </a:cxnLst>
                <a:rect l="0" t="0" r="r" b="b"/>
                <a:pathLst>
                  <a:path w="675" h="1638">
                    <a:moveTo>
                      <a:pt x="0" y="1248"/>
                    </a:moveTo>
                    <a:lnTo>
                      <a:pt x="674" y="1638"/>
                    </a:lnTo>
                    <a:lnTo>
                      <a:pt x="675" y="389"/>
                    </a:lnTo>
                    <a:lnTo>
                      <a:pt x="1" y="0"/>
                    </a:lnTo>
                    <a:lnTo>
                      <a:pt x="0" y="1248"/>
                    </a:lnTo>
                    <a:close/>
                  </a:path>
                </a:pathLst>
              </a:custGeom>
              <a:solidFill>
                <a:srgbClr val="7EC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6" name="Freeform 46">
                <a:extLst>
                  <a:ext uri="{FF2B5EF4-FFF2-40B4-BE49-F238E27FC236}">
                    <a16:creationId xmlns:a16="http://schemas.microsoft.com/office/drawing/2014/main" id="{B6670043-6CF6-EC45-97EE-B0CA9378A9E7}"/>
                  </a:ext>
                </a:extLst>
              </p:cNvPr>
              <p:cNvSpPr>
                <a:spLocks/>
              </p:cNvSpPr>
              <p:nvPr/>
            </p:nvSpPr>
            <p:spPr bwMode="auto">
              <a:xfrm>
                <a:off x="6492875" y="2324100"/>
                <a:ext cx="725488" cy="2209800"/>
              </a:xfrm>
              <a:custGeom>
                <a:avLst/>
                <a:gdLst>
                  <a:gd name="T0" fmla="*/ 249 w 457"/>
                  <a:gd name="T1" fmla="*/ 1392 h 1392"/>
                  <a:gd name="T2" fmla="*/ 0 w 457"/>
                  <a:gd name="T3" fmla="*/ 1248 h 1392"/>
                  <a:gd name="T4" fmla="*/ 1 w 457"/>
                  <a:gd name="T5" fmla="*/ 0 h 1392"/>
                  <a:gd name="T6" fmla="*/ 457 w 457"/>
                  <a:gd name="T7" fmla="*/ 264 h 1392"/>
                  <a:gd name="T8" fmla="*/ 249 w 457"/>
                  <a:gd name="T9" fmla="*/ 1392 h 1392"/>
                </a:gdLst>
                <a:ahLst/>
                <a:cxnLst>
                  <a:cxn ang="0">
                    <a:pos x="T0" y="T1"/>
                  </a:cxn>
                  <a:cxn ang="0">
                    <a:pos x="T2" y="T3"/>
                  </a:cxn>
                  <a:cxn ang="0">
                    <a:pos x="T4" y="T5"/>
                  </a:cxn>
                  <a:cxn ang="0">
                    <a:pos x="T6" y="T7"/>
                  </a:cxn>
                  <a:cxn ang="0">
                    <a:pos x="T8" y="T9"/>
                  </a:cxn>
                </a:cxnLst>
                <a:rect l="0" t="0" r="r" b="b"/>
                <a:pathLst>
                  <a:path w="457" h="1392">
                    <a:moveTo>
                      <a:pt x="249" y="1392"/>
                    </a:moveTo>
                    <a:lnTo>
                      <a:pt x="0" y="1248"/>
                    </a:lnTo>
                    <a:lnTo>
                      <a:pt x="1" y="0"/>
                    </a:lnTo>
                    <a:lnTo>
                      <a:pt x="457" y="264"/>
                    </a:lnTo>
                    <a:lnTo>
                      <a:pt x="249" y="1392"/>
                    </a:lnTo>
                    <a:close/>
                  </a:path>
                </a:pathLst>
              </a:custGeom>
              <a:solidFill>
                <a:srgbClr val="66A7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7" name="Freeform 47">
                <a:extLst>
                  <a:ext uri="{FF2B5EF4-FFF2-40B4-BE49-F238E27FC236}">
                    <a16:creationId xmlns:a16="http://schemas.microsoft.com/office/drawing/2014/main" id="{5918B61A-F467-094C-A923-1C9AB775587A}"/>
                  </a:ext>
                </a:extLst>
              </p:cNvPr>
              <p:cNvSpPr>
                <a:spLocks/>
              </p:cNvSpPr>
              <p:nvPr/>
            </p:nvSpPr>
            <p:spPr bwMode="auto">
              <a:xfrm>
                <a:off x="6445250" y="2130425"/>
                <a:ext cx="1168400" cy="3073400"/>
              </a:xfrm>
              <a:custGeom>
                <a:avLst/>
                <a:gdLst>
                  <a:gd name="T0" fmla="*/ 0 w 736"/>
                  <a:gd name="T1" fmla="*/ 1511 h 1936"/>
                  <a:gd name="T2" fmla="*/ 735 w 736"/>
                  <a:gd name="T3" fmla="*/ 1936 h 1936"/>
                  <a:gd name="T4" fmla="*/ 736 w 736"/>
                  <a:gd name="T5" fmla="*/ 426 h 1936"/>
                  <a:gd name="T6" fmla="*/ 1 w 736"/>
                  <a:gd name="T7" fmla="*/ 0 h 1936"/>
                  <a:gd name="T8" fmla="*/ 0 w 736"/>
                  <a:gd name="T9" fmla="*/ 1511 h 1936"/>
                </a:gdLst>
                <a:ahLst/>
                <a:cxnLst>
                  <a:cxn ang="0">
                    <a:pos x="T0" y="T1"/>
                  </a:cxn>
                  <a:cxn ang="0">
                    <a:pos x="T2" y="T3"/>
                  </a:cxn>
                  <a:cxn ang="0">
                    <a:pos x="T4" y="T5"/>
                  </a:cxn>
                  <a:cxn ang="0">
                    <a:pos x="T6" y="T7"/>
                  </a:cxn>
                  <a:cxn ang="0">
                    <a:pos x="T8" y="T9"/>
                  </a:cxn>
                </a:cxnLst>
                <a:rect l="0" t="0" r="r" b="b"/>
                <a:pathLst>
                  <a:path w="736" h="1936">
                    <a:moveTo>
                      <a:pt x="0" y="1511"/>
                    </a:moveTo>
                    <a:lnTo>
                      <a:pt x="735" y="1936"/>
                    </a:lnTo>
                    <a:lnTo>
                      <a:pt x="736" y="426"/>
                    </a:lnTo>
                    <a:lnTo>
                      <a:pt x="1" y="0"/>
                    </a:lnTo>
                    <a:lnTo>
                      <a:pt x="0" y="151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8" name="Freeform 48">
                <a:extLst>
                  <a:ext uri="{FF2B5EF4-FFF2-40B4-BE49-F238E27FC236}">
                    <a16:creationId xmlns:a16="http://schemas.microsoft.com/office/drawing/2014/main" id="{F09E2421-BC67-4349-A376-7BEF1E3C68E7}"/>
                  </a:ext>
                </a:extLst>
              </p:cNvPr>
              <p:cNvSpPr>
                <a:spLocks/>
              </p:cNvSpPr>
              <p:nvPr/>
            </p:nvSpPr>
            <p:spPr bwMode="auto">
              <a:xfrm>
                <a:off x="6689725" y="2114550"/>
                <a:ext cx="103188" cy="150813"/>
              </a:xfrm>
              <a:custGeom>
                <a:avLst/>
                <a:gdLst>
                  <a:gd name="T0" fmla="*/ 946 w 951"/>
                  <a:gd name="T1" fmla="*/ 972 h 1383"/>
                  <a:gd name="T2" fmla="*/ 468 w 951"/>
                  <a:gd name="T3" fmla="*/ 1228 h 1383"/>
                  <a:gd name="T4" fmla="*/ 4 w 951"/>
                  <a:gd name="T5" fmla="*/ 411 h 1383"/>
                  <a:gd name="T6" fmla="*/ 482 w 951"/>
                  <a:gd name="T7" fmla="*/ 155 h 1383"/>
                  <a:gd name="T8" fmla="*/ 946 w 951"/>
                  <a:gd name="T9" fmla="*/ 972 h 1383"/>
                </a:gdLst>
                <a:ahLst/>
                <a:cxnLst>
                  <a:cxn ang="0">
                    <a:pos x="T0" y="T1"/>
                  </a:cxn>
                  <a:cxn ang="0">
                    <a:pos x="T2" y="T3"/>
                  </a:cxn>
                  <a:cxn ang="0">
                    <a:pos x="T4" y="T5"/>
                  </a:cxn>
                  <a:cxn ang="0">
                    <a:pos x="T6" y="T7"/>
                  </a:cxn>
                  <a:cxn ang="0">
                    <a:pos x="T8" y="T9"/>
                  </a:cxn>
                </a:cxnLst>
                <a:rect l="0" t="0" r="r" b="b"/>
                <a:pathLst>
                  <a:path w="951" h="1383">
                    <a:moveTo>
                      <a:pt x="946" y="972"/>
                    </a:moveTo>
                    <a:cubicBezTo>
                      <a:pt x="942" y="1269"/>
                      <a:pt x="728" y="1383"/>
                      <a:pt x="468" y="1228"/>
                    </a:cubicBezTo>
                    <a:cubicBezTo>
                      <a:pt x="208" y="1073"/>
                      <a:pt x="0" y="708"/>
                      <a:pt x="4" y="411"/>
                    </a:cubicBezTo>
                    <a:cubicBezTo>
                      <a:pt x="8" y="115"/>
                      <a:pt x="222" y="0"/>
                      <a:pt x="482" y="155"/>
                    </a:cubicBezTo>
                    <a:cubicBezTo>
                      <a:pt x="743" y="310"/>
                      <a:pt x="951" y="676"/>
                      <a:pt x="946" y="9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9" name="Freeform 49">
                <a:extLst>
                  <a:ext uri="{FF2B5EF4-FFF2-40B4-BE49-F238E27FC236}">
                    <a16:creationId xmlns:a16="http://schemas.microsoft.com/office/drawing/2014/main" id="{B7A5A727-73E0-9C43-BE97-2FC42F6C6D4D}"/>
                  </a:ext>
                </a:extLst>
              </p:cNvPr>
              <p:cNvSpPr>
                <a:spLocks/>
              </p:cNvSpPr>
              <p:nvPr/>
            </p:nvSpPr>
            <p:spPr bwMode="auto">
              <a:xfrm>
                <a:off x="6705600" y="2138363"/>
                <a:ext cx="68263" cy="98425"/>
              </a:xfrm>
              <a:custGeom>
                <a:avLst/>
                <a:gdLst>
                  <a:gd name="T0" fmla="*/ 615 w 617"/>
                  <a:gd name="T1" fmla="*/ 632 h 899"/>
                  <a:gd name="T2" fmla="*/ 304 w 617"/>
                  <a:gd name="T3" fmla="*/ 798 h 899"/>
                  <a:gd name="T4" fmla="*/ 2 w 617"/>
                  <a:gd name="T5" fmla="*/ 267 h 899"/>
                  <a:gd name="T6" fmla="*/ 313 w 617"/>
                  <a:gd name="T7" fmla="*/ 100 h 899"/>
                  <a:gd name="T8" fmla="*/ 615 w 617"/>
                  <a:gd name="T9" fmla="*/ 632 h 899"/>
                </a:gdLst>
                <a:ahLst/>
                <a:cxnLst>
                  <a:cxn ang="0">
                    <a:pos x="T0" y="T1"/>
                  </a:cxn>
                  <a:cxn ang="0">
                    <a:pos x="T2" y="T3"/>
                  </a:cxn>
                  <a:cxn ang="0">
                    <a:pos x="T4" y="T5"/>
                  </a:cxn>
                  <a:cxn ang="0">
                    <a:pos x="T6" y="T7"/>
                  </a:cxn>
                  <a:cxn ang="0">
                    <a:pos x="T8" y="T9"/>
                  </a:cxn>
                </a:cxnLst>
                <a:rect l="0" t="0" r="r" b="b"/>
                <a:pathLst>
                  <a:path w="617" h="899">
                    <a:moveTo>
                      <a:pt x="615" y="632"/>
                    </a:moveTo>
                    <a:cubicBezTo>
                      <a:pt x="612" y="824"/>
                      <a:pt x="473" y="899"/>
                      <a:pt x="304" y="798"/>
                    </a:cubicBezTo>
                    <a:cubicBezTo>
                      <a:pt x="134" y="697"/>
                      <a:pt x="0" y="459"/>
                      <a:pt x="2" y="267"/>
                    </a:cubicBezTo>
                    <a:cubicBezTo>
                      <a:pt x="5" y="74"/>
                      <a:pt x="144" y="0"/>
                      <a:pt x="313" y="100"/>
                    </a:cubicBezTo>
                    <a:cubicBezTo>
                      <a:pt x="482" y="201"/>
                      <a:pt x="617" y="439"/>
                      <a:pt x="615" y="632"/>
                    </a:cubicBezTo>
                    <a:close/>
                  </a:path>
                </a:pathLst>
              </a:custGeom>
              <a:solidFill>
                <a:srgbClr val="383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0" name="Freeform 50">
                <a:extLst>
                  <a:ext uri="{FF2B5EF4-FFF2-40B4-BE49-F238E27FC236}">
                    <a16:creationId xmlns:a16="http://schemas.microsoft.com/office/drawing/2014/main" id="{04CDDCFB-933B-4E4D-BC38-BF6DE53D09B0}"/>
                  </a:ext>
                </a:extLst>
              </p:cNvPr>
              <p:cNvSpPr>
                <a:spLocks/>
              </p:cNvSpPr>
              <p:nvPr/>
            </p:nvSpPr>
            <p:spPr bwMode="auto">
              <a:xfrm>
                <a:off x="6721475" y="2165350"/>
                <a:ext cx="36513" cy="46038"/>
              </a:xfrm>
              <a:custGeom>
                <a:avLst/>
                <a:gdLst>
                  <a:gd name="T0" fmla="*/ 240 w 333"/>
                  <a:gd name="T1" fmla="*/ 424 h 424"/>
                  <a:gd name="T2" fmla="*/ 164 w 333"/>
                  <a:gd name="T3" fmla="*/ 400 h 424"/>
                  <a:gd name="T4" fmla="*/ 2 w 333"/>
                  <a:gd name="T5" fmla="*/ 114 h 424"/>
                  <a:gd name="T6" fmla="*/ 92 w 333"/>
                  <a:gd name="T7" fmla="*/ 0 h 424"/>
                  <a:gd name="T8" fmla="*/ 169 w 333"/>
                  <a:gd name="T9" fmla="*/ 24 h 424"/>
                  <a:gd name="T10" fmla="*/ 331 w 333"/>
                  <a:gd name="T11" fmla="*/ 310 h 424"/>
                  <a:gd name="T12" fmla="*/ 240 w 333"/>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333" h="424">
                    <a:moveTo>
                      <a:pt x="240" y="424"/>
                    </a:moveTo>
                    <a:cubicBezTo>
                      <a:pt x="217" y="424"/>
                      <a:pt x="191" y="416"/>
                      <a:pt x="164" y="400"/>
                    </a:cubicBezTo>
                    <a:cubicBezTo>
                      <a:pt x="73" y="346"/>
                      <a:pt x="0" y="218"/>
                      <a:pt x="2" y="114"/>
                    </a:cubicBezTo>
                    <a:cubicBezTo>
                      <a:pt x="3" y="42"/>
                      <a:pt x="39" y="0"/>
                      <a:pt x="92" y="0"/>
                    </a:cubicBezTo>
                    <a:cubicBezTo>
                      <a:pt x="115" y="0"/>
                      <a:pt x="141" y="8"/>
                      <a:pt x="169" y="24"/>
                    </a:cubicBezTo>
                    <a:cubicBezTo>
                      <a:pt x="260" y="79"/>
                      <a:pt x="333" y="207"/>
                      <a:pt x="331" y="310"/>
                    </a:cubicBezTo>
                    <a:cubicBezTo>
                      <a:pt x="330" y="383"/>
                      <a:pt x="293" y="424"/>
                      <a:pt x="240" y="424"/>
                    </a:cubicBezTo>
                  </a:path>
                </a:pathLst>
              </a:custGeom>
              <a:solidFill>
                <a:srgbClr val="5A5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1" name="Freeform 51">
                <a:extLst>
                  <a:ext uri="{FF2B5EF4-FFF2-40B4-BE49-F238E27FC236}">
                    <a16:creationId xmlns:a16="http://schemas.microsoft.com/office/drawing/2014/main" id="{1746205C-98E7-6C48-A4CF-83092C13C76A}"/>
                  </a:ext>
                </a:extLst>
              </p:cNvPr>
              <p:cNvSpPr>
                <a:spLocks/>
              </p:cNvSpPr>
              <p:nvPr/>
            </p:nvSpPr>
            <p:spPr bwMode="auto">
              <a:xfrm>
                <a:off x="7261225" y="2444750"/>
                <a:ext cx="104775" cy="150813"/>
              </a:xfrm>
              <a:custGeom>
                <a:avLst/>
                <a:gdLst>
                  <a:gd name="T0" fmla="*/ 946 w 951"/>
                  <a:gd name="T1" fmla="*/ 972 h 1383"/>
                  <a:gd name="T2" fmla="*/ 468 w 951"/>
                  <a:gd name="T3" fmla="*/ 1228 h 1383"/>
                  <a:gd name="T4" fmla="*/ 4 w 951"/>
                  <a:gd name="T5" fmla="*/ 411 h 1383"/>
                  <a:gd name="T6" fmla="*/ 483 w 951"/>
                  <a:gd name="T7" fmla="*/ 155 h 1383"/>
                  <a:gd name="T8" fmla="*/ 946 w 951"/>
                  <a:gd name="T9" fmla="*/ 972 h 1383"/>
                </a:gdLst>
                <a:ahLst/>
                <a:cxnLst>
                  <a:cxn ang="0">
                    <a:pos x="T0" y="T1"/>
                  </a:cxn>
                  <a:cxn ang="0">
                    <a:pos x="T2" y="T3"/>
                  </a:cxn>
                  <a:cxn ang="0">
                    <a:pos x="T4" y="T5"/>
                  </a:cxn>
                  <a:cxn ang="0">
                    <a:pos x="T6" y="T7"/>
                  </a:cxn>
                  <a:cxn ang="0">
                    <a:pos x="T8" y="T9"/>
                  </a:cxn>
                </a:cxnLst>
                <a:rect l="0" t="0" r="r" b="b"/>
                <a:pathLst>
                  <a:path w="951" h="1383">
                    <a:moveTo>
                      <a:pt x="946" y="972"/>
                    </a:moveTo>
                    <a:cubicBezTo>
                      <a:pt x="943" y="1268"/>
                      <a:pt x="728" y="1383"/>
                      <a:pt x="468" y="1228"/>
                    </a:cubicBezTo>
                    <a:cubicBezTo>
                      <a:pt x="208" y="1073"/>
                      <a:pt x="0" y="707"/>
                      <a:pt x="4" y="411"/>
                    </a:cubicBezTo>
                    <a:cubicBezTo>
                      <a:pt x="8" y="115"/>
                      <a:pt x="222" y="0"/>
                      <a:pt x="483" y="155"/>
                    </a:cubicBezTo>
                    <a:cubicBezTo>
                      <a:pt x="743" y="310"/>
                      <a:pt x="951" y="676"/>
                      <a:pt x="946" y="97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2" name="Freeform 52">
                <a:extLst>
                  <a:ext uri="{FF2B5EF4-FFF2-40B4-BE49-F238E27FC236}">
                    <a16:creationId xmlns:a16="http://schemas.microsoft.com/office/drawing/2014/main" id="{CD5FF251-5FA0-7644-9EB2-BDA07A95C1D0}"/>
                  </a:ext>
                </a:extLst>
              </p:cNvPr>
              <p:cNvSpPr>
                <a:spLocks/>
              </p:cNvSpPr>
              <p:nvPr/>
            </p:nvSpPr>
            <p:spPr bwMode="auto">
              <a:xfrm>
                <a:off x="7278688" y="2470150"/>
                <a:ext cx="68263" cy="98425"/>
              </a:xfrm>
              <a:custGeom>
                <a:avLst/>
                <a:gdLst>
                  <a:gd name="T0" fmla="*/ 615 w 618"/>
                  <a:gd name="T1" fmla="*/ 631 h 899"/>
                  <a:gd name="T2" fmla="*/ 304 w 618"/>
                  <a:gd name="T3" fmla="*/ 798 h 899"/>
                  <a:gd name="T4" fmla="*/ 2 w 618"/>
                  <a:gd name="T5" fmla="*/ 267 h 899"/>
                  <a:gd name="T6" fmla="*/ 313 w 618"/>
                  <a:gd name="T7" fmla="*/ 100 h 899"/>
                  <a:gd name="T8" fmla="*/ 615 w 618"/>
                  <a:gd name="T9" fmla="*/ 631 h 899"/>
                </a:gdLst>
                <a:ahLst/>
                <a:cxnLst>
                  <a:cxn ang="0">
                    <a:pos x="T0" y="T1"/>
                  </a:cxn>
                  <a:cxn ang="0">
                    <a:pos x="T2" y="T3"/>
                  </a:cxn>
                  <a:cxn ang="0">
                    <a:pos x="T4" y="T5"/>
                  </a:cxn>
                  <a:cxn ang="0">
                    <a:pos x="T6" y="T7"/>
                  </a:cxn>
                  <a:cxn ang="0">
                    <a:pos x="T8" y="T9"/>
                  </a:cxn>
                </a:cxnLst>
                <a:rect l="0" t="0" r="r" b="b"/>
                <a:pathLst>
                  <a:path w="618" h="899">
                    <a:moveTo>
                      <a:pt x="615" y="631"/>
                    </a:moveTo>
                    <a:cubicBezTo>
                      <a:pt x="612" y="824"/>
                      <a:pt x="473" y="899"/>
                      <a:pt x="304" y="798"/>
                    </a:cubicBezTo>
                    <a:cubicBezTo>
                      <a:pt x="135" y="697"/>
                      <a:pt x="0" y="459"/>
                      <a:pt x="2" y="267"/>
                    </a:cubicBezTo>
                    <a:cubicBezTo>
                      <a:pt x="5" y="74"/>
                      <a:pt x="144" y="0"/>
                      <a:pt x="313" y="100"/>
                    </a:cubicBezTo>
                    <a:cubicBezTo>
                      <a:pt x="483" y="201"/>
                      <a:pt x="618" y="439"/>
                      <a:pt x="615" y="631"/>
                    </a:cubicBezTo>
                    <a:close/>
                  </a:path>
                </a:pathLst>
              </a:custGeom>
              <a:solidFill>
                <a:srgbClr val="383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3" name="Freeform 53">
                <a:extLst>
                  <a:ext uri="{FF2B5EF4-FFF2-40B4-BE49-F238E27FC236}">
                    <a16:creationId xmlns:a16="http://schemas.microsoft.com/office/drawing/2014/main" id="{805BB222-B7ED-8E4C-BC66-5AE5DE4557C6}"/>
                  </a:ext>
                </a:extLst>
              </p:cNvPr>
              <p:cNvSpPr>
                <a:spLocks/>
              </p:cNvSpPr>
              <p:nvPr/>
            </p:nvSpPr>
            <p:spPr bwMode="auto">
              <a:xfrm>
                <a:off x="7294563" y="2495550"/>
                <a:ext cx="36513" cy="46038"/>
              </a:xfrm>
              <a:custGeom>
                <a:avLst/>
                <a:gdLst>
                  <a:gd name="T0" fmla="*/ 241 w 333"/>
                  <a:gd name="T1" fmla="*/ 424 h 424"/>
                  <a:gd name="T2" fmla="*/ 164 w 333"/>
                  <a:gd name="T3" fmla="*/ 400 h 424"/>
                  <a:gd name="T4" fmla="*/ 2 w 333"/>
                  <a:gd name="T5" fmla="*/ 114 h 424"/>
                  <a:gd name="T6" fmla="*/ 93 w 333"/>
                  <a:gd name="T7" fmla="*/ 0 h 424"/>
                  <a:gd name="T8" fmla="*/ 169 w 333"/>
                  <a:gd name="T9" fmla="*/ 24 h 424"/>
                  <a:gd name="T10" fmla="*/ 331 w 333"/>
                  <a:gd name="T11" fmla="*/ 310 h 424"/>
                  <a:gd name="T12" fmla="*/ 241 w 333"/>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333" h="424">
                    <a:moveTo>
                      <a:pt x="241" y="424"/>
                    </a:moveTo>
                    <a:cubicBezTo>
                      <a:pt x="218" y="424"/>
                      <a:pt x="191" y="416"/>
                      <a:pt x="164" y="400"/>
                    </a:cubicBezTo>
                    <a:cubicBezTo>
                      <a:pt x="73" y="346"/>
                      <a:pt x="0" y="218"/>
                      <a:pt x="2" y="114"/>
                    </a:cubicBezTo>
                    <a:cubicBezTo>
                      <a:pt x="3" y="41"/>
                      <a:pt x="40" y="0"/>
                      <a:pt x="93" y="0"/>
                    </a:cubicBezTo>
                    <a:cubicBezTo>
                      <a:pt x="116" y="0"/>
                      <a:pt x="142" y="8"/>
                      <a:pt x="169" y="24"/>
                    </a:cubicBezTo>
                    <a:cubicBezTo>
                      <a:pt x="260" y="78"/>
                      <a:pt x="333" y="206"/>
                      <a:pt x="331" y="310"/>
                    </a:cubicBezTo>
                    <a:cubicBezTo>
                      <a:pt x="331" y="383"/>
                      <a:pt x="294" y="424"/>
                      <a:pt x="241" y="424"/>
                    </a:cubicBezTo>
                    <a:close/>
                  </a:path>
                </a:pathLst>
              </a:custGeom>
              <a:solidFill>
                <a:srgbClr val="5A5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4" name="Freeform 54">
                <a:extLst>
                  <a:ext uri="{FF2B5EF4-FFF2-40B4-BE49-F238E27FC236}">
                    <a16:creationId xmlns:a16="http://schemas.microsoft.com/office/drawing/2014/main" id="{19BB639C-1EB8-7E4C-86D6-C088EE9B105F}"/>
                  </a:ext>
                </a:extLst>
              </p:cNvPr>
              <p:cNvSpPr>
                <a:spLocks/>
              </p:cNvSpPr>
              <p:nvPr/>
            </p:nvSpPr>
            <p:spPr bwMode="auto">
              <a:xfrm>
                <a:off x="7451725" y="2565400"/>
                <a:ext cx="77788" cy="114300"/>
              </a:xfrm>
              <a:custGeom>
                <a:avLst/>
                <a:gdLst>
                  <a:gd name="T0" fmla="*/ 713 w 717"/>
                  <a:gd name="T1" fmla="*/ 733 h 1042"/>
                  <a:gd name="T2" fmla="*/ 353 w 717"/>
                  <a:gd name="T3" fmla="*/ 925 h 1042"/>
                  <a:gd name="T4" fmla="*/ 3 w 717"/>
                  <a:gd name="T5" fmla="*/ 310 h 1042"/>
                  <a:gd name="T6" fmla="*/ 364 w 717"/>
                  <a:gd name="T7" fmla="*/ 117 h 1042"/>
                  <a:gd name="T8" fmla="*/ 713 w 717"/>
                  <a:gd name="T9" fmla="*/ 733 h 1042"/>
                </a:gdLst>
                <a:ahLst/>
                <a:cxnLst>
                  <a:cxn ang="0">
                    <a:pos x="T0" y="T1"/>
                  </a:cxn>
                  <a:cxn ang="0">
                    <a:pos x="T2" y="T3"/>
                  </a:cxn>
                  <a:cxn ang="0">
                    <a:pos x="T4" y="T5"/>
                  </a:cxn>
                  <a:cxn ang="0">
                    <a:pos x="T6" y="T7"/>
                  </a:cxn>
                  <a:cxn ang="0">
                    <a:pos x="T8" y="T9"/>
                  </a:cxn>
                </a:cxnLst>
                <a:rect l="0" t="0" r="r" b="b"/>
                <a:pathLst>
                  <a:path w="717" h="1042">
                    <a:moveTo>
                      <a:pt x="713" y="733"/>
                    </a:moveTo>
                    <a:cubicBezTo>
                      <a:pt x="710" y="956"/>
                      <a:pt x="549" y="1042"/>
                      <a:pt x="353" y="925"/>
                    </a:cubicBezTo>
                    <a:cubicBezTo>
                      <a:pt x="157" y="809"/>
                      <a:pt x="0" y="533"/>
                      <a:pt x="3" y="310"/>
                    </a:cubicBezTo>
                    <a:cubicBezTo>
                      <a:pt x="6" y="87"/>
                      <a:pt x="168" y="0"/>
                      <a:pt x="364" y="117"/>
                    </a:cubicBezTo>
                    <a:cubicBezTo>
                      <a:pt x="560" y="234"/>
                      <a:pt x="717" y="510"/>
                      <a:pt x="713" y="73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5" name="Freeform 55">
                <a:extLst>
                  <a:ext uri="{FF2B5EF4-FFF2-40B4-BE49-F238E27FC236}">
                    <a16:creationId xmlns:a16="http://schemas.microsoft.com/office/drawing/2014/main" id="{1C987D62-DC2A-9049-B13C-D699FF34D8F8}"/>
                  </a:ext>
                </a:extLst>
              </p:cNvPr>
              <p:cNvSpPr>
                <a:spLocks/>
              </p:cNvSpPr>
              <p:nvPr/>
            </p:nvSpPr>
            <p:spPr bwMode="auto">
              <a:xfrm>
                <a:off x="7464425" y="2584450"/>
                <a:ext cx="50800" cy="74613"/>
              </a:xfrm>
              <a:custGeom>
                <a:avLst/>
                <a:gdLst>
                  <a:gd name="T0" fmla="*/ 463 w 465"/>
                  <a:gd name="T1" fmla="*/ 476 h 678"/>
                  <a:gd name="T2" fmla="*/ 229 w 465"/>
                  <a:gd name="T3" fmla="*/ 602 h 678"/>
                  <a:gd name="T4" fmla="*/ 2 w 465"/>
                  <a:gd name="T5" fmla="*/ 201 h 678"/>
                  <a:gd name="T6" fmla="*/ 236 w 465"/>
                  <a:gd name="T7" fmla="*/ 76 h 678"/>
                  <a:gd name="T8" fmla="*/ 463 w 465"/>
                  <a:gd name="T9" fmla="*/ 476 h 678"/>
                </a:gdLst>
                <a:ahLst/>
                <a:cxnLst>
                  <a:cxn ang="0">
                    <a:pos x="T0" y="T1"/>
                  </a:cxn>
                  <a:cxn ang="0">
                    <a:pos x="T2" y="T3"/>
                  </a:cxn>
                  <a:cxn ang="0">
                    <a:pos x="T4" y="T5"/>
                  </a:cxn>
                  <a:cxn ang="0">
                    <a:pos x="T6" y="T7"/>
                  </a:cxn>
                  <a:cxn ang="0">
                    <a:pos x="T8" y="T9"/>
                  </a:cxn>
                </a:cxnLst>
                <a:rect l="0" t="0" r="r" b="b"/>
                <a:pathLst>
                  <a:path w="465" h="678">
                    <a:moveTo>
                      <a:pt x="463" y="476"/>
                    </a:moveTo>
                    <a:cubicBezTo>
                      <a:pt x="461" y="621"/>
                      <a:pt x="356" y="678"/>
                      <a:pt x="229" y="602"/>
                    </a:cubicBezTo>
                    <a:cubicBezTo>
                      <a:pt x="101" y="526"/>
                      <a:pt x="0" y="347"/>
                      <a:pt x="2" y="201"/>
                    </a:cubicBezTo>
                    <a:cubicBezTo>
                      <a:pt x="4" y="56"/>
                      <a:pt x="108" y="0"/>
                      <a:pt x="236" y="76"/>
                    </a:cubicBezTo>
                    <a:cubicBezTo>
                      <a:pt x="364" y="152"/>
                      <a:pt x="465" y="331"/>
                      <a:pt x="463" y="476"/>
                    </a:cubicBezTo>
                    <a:close/>
                  </a:path>
                </a:pathLst>
              </a:custGeom>
              <a:solidFill>
                <a:srgbClr val="383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6" name="Freeform 56">
                <a:extLst>
                  <a:ext uri="{FF2B5EF4-FFF2-40B4-BE49-F238E27FC236}">
                    <a16:creationId xmlns:a16="http://schemas.microsoft.com/office/drawing/2014/main" id="{0757D15C-6C4B-A141-AEC7-D297991FD687}"/>
                  </a:ext>
                </a:extLst>
              </p:cNvPr>
              <p:cNvSpPr>
                <a:spLocks/>
              </p:cNvSpPr>
              <p:nvPr/>
            </p:nvSpPr>
            <p:spPr bwMode="auto">
              <a:xfrm>
                <a:off x="7477125" y="2603500"/>
                <a:ext cx="26988" cy="34925"/>
              </a:xfrm>
              <a:custGeom>
                <a:avLst/>
                <a:gdLst>
                  <a:gd name="T0" fmla="*/ 181 w 251"/>
                  <a:gd name="T1" fmla="*/ 318 h 318"/>
                  <a:gd name="T2" fmla="*/ 124 w 251"/>
                  <a:gd name="T3" fmla="*/ 300 h 318"/>
                  <a:gd name="T4" fmla="*/ 1 w 251"/>
                  <a:gd name="T5" fmla="*/ 84 h 318"/>
                  <a:gd name="T6" fmla="*/ 12 w 251"/>
                  <a:gd name="T7" fmla="*/ 33 h 318"/>
                  <a:gd name="T8" fmla="*/ 19 w 251"/>
                  <a:gd name="T9" fmla="*/ 38 h 318"/>
                  <a:gd name="T10" fmla="*/ 51 w 251"/>
                  <a:gd name="T11" fmla="*/ 48 h 318"/>
                  <a:gd name="T12" fmla="*/ 89 w 251"/>
                  <a:gd name="T13" fmla="*/ 0 h 318"/>
                  <a:gd name="T14" fmla="*/ 127 w 251"/>
                  <a:gd name="T15" fmla="*/ 16 h 318"/>
                  <a:gd name="T16" fmla="*/ 250 w 251"/>
                  <a:gd name="T17" fmla="*/ 232 h 318"/>
                  <a:gd name="T18" fmla="*/ 181 w 251"/>
                  <a:gd name="T1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318">
                    <a:moveTo>
                      <a:pt x="181" y="318"/>
                    </a:moveTo>
                    <a:cubicBezTo>
                      <a:pt x="164" y="318"/>
                      <a:pt x="144" y="312"/>
                      <a:pt x="124" y="300"/>
                    </a:cubicBezTo>
                    <a:cubicBezTo>
                      <a:pt x="55" y="259"/>
                      <a:pt x="0" y="162"/>
                      <a:pt x="1" y="84"/>
                    </a:cubicBezTo>
                    <a:cubicBezTo>
                      <a:pt x="1" y="64"/>
                      <a:pt x="5" y="47"/>
                      <a:pt x="12" y="33"/>
                    </a:cubicBezTo>
                    <a:cubicBezTo>
                      <a:pt x="15" y="35"/>
                      <a:pt x="17" y="36"/>
                      <a:pt x="19" y="38"/>
                    </a:cubicBezTo>
                    <a:cubicBezTo>
                      <a:pt x="30" y="44"/>
                      <a:pt x="41" y="48"/>
                      <a:pt x="51" y="48"/>
                    </a:cubicBezTo>
                    <a:cubicBezTo>
                      <a:pt x="73" y="48"/>
                      <a:pt x="88" y="30"/>
                      <a:pt x="89" y="0"/>
                    </a:cubicBezTo>
                    <a:cubicBezTo>
                      <a:pt x="101" y="3"/>
                      <a:pt x="114" y="8"/>
                      <a:pt x="127" y="16"/>
                    </a:cubicBezTo>
                    <a:cubicBezTo>
                      <a:pt x="196" y="57"/>
                      <a:pt x="251" y="154"/>
                      <a:pt x="250" y="232"/>
                    </a:cubicBezTo>
                    <a:cubicBezTo>
                      <a:pt x="249" y="287"/>
                      <a:pt x="221" y="318"/>
                      <a:pt x="181" y="318"/>
                    </a:cubicBezTo>
                    <a:close/>
                  </a:path>
                </a:pathLst>
              </a:custGeom>
              <a:solidFill>
                <a:srgbClr val="0A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7" name="Freeform 57">
                <a:extLst>
                  <a:ext uri="{FF2B5EF4-FFF2-40B4-BE49-F238E27FC236}">
                    <a16:creationId xmlns:a16="http://schemas.microsoft.com/office/drawing/2014/main" id="{F9F53B7C-DA69-D341-9507-1B4EF650EA11}"/>
                  </a:ext>
                </a:extLst>
              </p:cNvPr>
              <p:cNvSpPr>
                <a:spLocks/>
              </p:cNvSpPr>
              <p:nvPr/>
            </p:nvSpPr>
            <p:spPr bwMode="auto">
              <a:xfrm>
                <a:off x="7470775" y="2590800"/>
                <a:ext cx="15875" cy="17463"/>
              </a:xfrm>
              <a:custGeom>
                <a:avLst/>
                <a:gdLst>
                  <a:gd name="T0" fmla="*/ 61 w 138"/>
                  <a:gd name="T1" fmla="*/ 161 h 161"/>
                  <a:gd name="T2" fmla="*/ 1 w 138"/>
                  <a:gd name="T3" fmla="*/ 47 h 161"/>
                  <a:gd name="T4" fmla="*/ 39 w 138"/>
                  <a:gd name="T5" fmla="*/ 0 h 161"/>
                  <a:gd name="T6" fmla="*/ 70 w 138"/>
                  <a:gd name="T7" fmla="*/ 10 h 161"/>
                  <a:gd name="T8" fmla="*/ 138 w 138"/>
                  <a:gd name="T9" fmla="*/ 128 h 161"/>
                  <a:gd name="T10" fmla="*/ 138 w 138"/>
                  <a:gd name="T11" fmla="*/ 128 h 161"/>
                  <a:gd name="T12" fmla="*/ 119 w 138"/>
                  <a:gd name="T13" fmla="*/ 126 h 161"/>
                  <a:gd name="T14" fmla="*/ 61 w 138"/>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61">
                    <a:moveTo>
                      <a:pt x="61" y="161"/>
                    </a:moveTo>
                    <a:cubicBezTo>
                      <a:pt x="27" y="137"/>
                      <a:pt x="0" y="87"/>
                      <a:pt x="1" y="47"/>
                    </a:cubicBezTo>
                    <a:cubicBezTo>
                      <a:pt x="1" y="17"/>
                      <a:pt x="16" y="0"/>
                      <a:pt x="39" y="0"/>
                    </a:cubicBezTo>
                    <a:cubicBezTo>
                      <a:pt x="48" y="0"/>
                      <a:pt x="59" y="3"/>
                      <a:pt x="70" y="10"/>
                    </a:cubicBezTo>
                    <a:cubicBezTo>
                      <a:pt x="108" y="32"/>
                      <a:pt x="138" y="85"/>
                      <a:pt x="138" y="128"/>
                    </a:cubicBezTo>
                    <a:lnTo>
                      <a:pt x="138" y="128"/>
                    </a:lnTo>
                    <a:cubicBezTo>
                      <a:pt x="131" y="127"/>
                      <a:pt x="125" y="126"/>
                      <a:pt x="119" y="126"/>
                    </a:cubicBezTo>
                    <a:cubicBezTo>
                      <a:pt x="94" y="126"/>
                      <a:pt x="73" y="139"/>
                      <a:pt x="61" y="161"/>
                    </a:cubicBezTo>
                    <a:close/>
                  </a:path>
                </a:pathLst>
              </a:custGeom>
              <a:solidFill>
                <a:srgbClr val="5A5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8" name="Freeform 58">
                <a:extLst>
                  <a:ext uri="{FF2B5EF4-FFF2-40B4-BE49-F238E27FC236}">
                    <a16:creationId xmlns:a16="http://schemas.microsoft.com/office/drawing/2014/main" id="{7A2F1C9E-4BD0-F049-A8EC-E69B826306A5}"/>
                  </a:ext>
                </a:extLst>
              </p:cNvPr>
              <p:cNvSpPr>
                <a:spLocks/>
              </p:cNvSpPr>
              <p:nvPr/>
            </p:nvSpPr>
            <p:spPr bwMode="auto">
              <a:xfrm>
                <a:off x="7477125" y="2603500"/>
                <a:ext cx="9525" cy="6350"/>
              </a:xfrm>
              <a:custGeom>
                <a:avLst/>
                <a:gdLst>
                  <a:gd name="T0" fmla="*/ 39 w 77"/>
                  <a:gd name="T1" fmla="*/ 50 h 50"/>
                  <a:gd name="T2" fmla="*/ 7 w 77"/>
                  <a:gd name="T3" fmla="*/ 40 h 50"/>
                  <a:gd name="T4" fmla="*/ 0 w 77"/>
                  <a:gd name="T5" fmla="*/ 35 h 50"/>
                  <a:gd name="T6" fmla="*/ 58 w 77"/>
                  <a:gd name="T7" fmla="*/ 0 h 50"/>
                  <a:gd name="T8" fmla="*/ 77 w 77"/>
                  <a:gd name="T9" fmla="*/ 2 h 50"/>
                  <a:gd name="T10" fmla="*/ 39 w 77"/>
                  <a:gd name="T11" fmla="*/ 50 h 50"/>
                </a:gdLst>
                <a:ahLst/>
                <a:cxnLst>
                  <a:cxn ang="0">
                    <a:pos x="T0" y="T1"/>
                  </a:cxn>
                  <a:cxn ang="0">
                    <a:pos x="T2" y="T3"/>
                  </a:cxn>
                  <a:cxn ang="0">
                    <a:pos x="T4" y="T5"/>
                  </a:cxn>
                  <a:cxn ang="0">
                    <a:pos x="T6" y="T7"/>
                  </a:cxn>
                  <a:cxn ang="0">
                    <a:pos x="T8" y="T9"/>
                  </a:cxn>
                  <a:cxn ang="0">
                    <a:pos x="T10" y="T11"/>
                  </a:cxn>
                </a:cxnLst>
                <a:rect l="0" t="0" r="r" b="b"/>
                <a:pathLst>
                  <a:path w="77" h="50">
                    <a:moveTo>
                      <a:pt x="39" y="50"/>
                    </a:moveTo>
                    <a:cubicBezTo>
                      <a:pt x="29" y="50"/>
                      <a:pt x="18" y="46"/>
                      <a:pt x="7" y="40"/>
                    </a:cubicBezTo>
                    <a:cubicBezTo>
                      <a:pt x="5" y="38"/>
                      <a:pt x="3" y="37"/>
                      <a:pt x="0" y="35"/>
                    </a:cubicBezTo>
                    <a:cubicBezTo>
                      <a:pt x="12" y="13"/>
                      <a:pt x="33" y="0"/>
                      <a:pt x="58" y="0"/>
                    </a:cubicBezTo>
                    <a:cubicBezTo>
                      <a:pt x="64" y="0"/>
                      <a:pt x="70" y="1"/>
                      <a:pt x="77" y="2"/>
                    </a:cubicBezTo>
                    <a:cubicBezTo>
                      <a:pt x="76" y="32"/>
                      <a:pt x="61" y="50"/>
                      <a:pt x="39" y="50"/>
                    </a:cubicBezTo>
                  </a:path>
                </a:pathLst>
              </a:custGeom>
              <a:solidFill>
                <a:srgbClr val="343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9" name="Freeform 59">
                <a:extLst>
                  <a:ext uri="{FF2B5EF4-FFF2-40B4-BE49-F238E27FC236}">
                    <a16:creationId xmlns:a16="http://schemas.microsoft.com/office/drawing/2014/main" id="{FB41E61C-948C-E643-8952-BAAE4DE6D924}"/>
                  </a:ext>
                </a:extLst>
              </p:cNvPr>
              <p:cNvSpPr>
                <a:spLocks/>
              </p:cNvSpPr>
              <p:nvPr/>
            </p:nvSpPr>
            <p:spPr bwMode="auto">
              <a:xfrm>
                <a:off x="6864350" y="2235200"/>
                <a:ext cx="352425" cy="247650"/>
              </a:xfrm>
              <a:custGeom>
                <a:avLst/>
                <a:gdLst>
                  <a:gd name="T0" fmla="*/ 3004 w 3234"/>
                  <a:gd name="T1" fmla="*/ 1679 h 2278"/>
                  <a:gd name="T2" fmla="*/ 229 w 3234"/>
                  <a:gd name="T3" fmla="*/ 74 h 2278"/>
                  <a:gd name="T4" fmla="*/ 0 w 3234"/>
                  <a:gd name="T5" fmla="*/ 203 h 2278"/>
                  <a:gd name="T6" fmla="*/ 229 w 3234"/>
                  <a:gd name="T7" fmla="*/ 599 h 2278"/>
                  <a:gd name="T8" fmla="*/ 3004 w 3234"/>
                  <a:gd name="T9" fmla="*/ 2204 h 2278"/>
                  <a:gd name="T10" fmla="*/ 3234 w 3234"/>
                  <a:gd name="T11" fmla="*/ 2074 h 2278"/>
                  <a:gd name="T12" fmla="*/ 3004 w 3234"/>
                  <a:gd name="T13" fmla="*/ 1679 h 2278"/>
                </a:gdLst>
                <a:ahLst/>
                <a:cxnLst>
                  <a:cxn ang="0">
                    <a:pos x="T0" y="T1"/>
                  </a:cxn>
                  <a:cxn ang="0">
                    <a:pos x="T2" y="T3"/>
                  </a:cxn>
                  <a:cxn ang="0">
                    <a:pos x="T4" y="T5"/>
                  </a:cxn>
                  <a:cxn ang="0">
                    <a:pos x="T6" y="T7"/>
                  </a:cxn>
                  <a:cxn ang="0">
                    <a:pos x="T8" y="T9"/>
                  </a:cxn>
                  <a:cxn ang="0">
                    <a:pos x="T10" y="T11"/>
                  </a:cxn>
                  <a:cxn ang="0">
                    <a:pos x="T12" y="T13"/>
                  </a:cxn>
                </a:cxnLst>
                <a:rect l="0" t="0" r="r" b="b"/>
                <a:pathLst>
                  <a:path w="3234" h="2278">
                    <a:moveTo>
                      <a:pt x="3004" y="1679"/>
                    </a:moveTo>
                    <a:lnTo>
                      <a:pt x="229" y="74"/>
                    </a:lnTo>
                    <a:cubicBezTo>
                      <a:pt x="103" y="0"/>
                      <a:pt x="0" y="58"/>
                      <a:pt x="0" y="203"/>
                    </a:cubicBezTo>
                    <a:cubicBezTo>
                      <a:pt x="0" y="349"/>
                      <a:pt x="102" y="526"/>
                      <a:pt x="229" y="599"/>
                    </a:cubicBezTo>
                    <a:lnTo>
                      <a:pt x="3004" y="2204"/>
                    </a:lnTo>
                    <a:cubicBezTo>
                      <a:pt x="3131" y="2278"/>
                      <a:pt x="3234" y="2219"/>
                      <a:pt x="3234" y="2074"/>
                    </a:cubicBezTo>
                    <a:cubicBezTo>
                      <a:pt x="3234" y="1928"/>
                      <a:pt x="3131" y="1752"/>
                      <a:pt x="3004" y="1679"/>
                    </a:cubicBezTo>
                    <a:close/>
                  </a:path>
                </a:pathLst>
              </a:custGeom>
              <a:solidFill>
                <a:srgbClr val="383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0" name="Freeform 60">
                <a:extLst>
                  <a:ext uri="{FF2B5EF4-FFF2-40B4-BE49-F238E27FC236}">
                    <a16:creationId xmlns:a16="http://schemas.microsoft.com/office/drawing/2014/main" id="{5AAB3842-BA42-524A-BAC7-EE0D54AB50B1}"/>
                  </a:ext>
                </a:extLst>
              </p:cNvPr>
              <p:cNvSpPr>
                <a:spLocks/>
              </p:cNvSpPr>
              <p:nvPr/>
            </p:nvSpPr>
            <p:spPr bwMode="auto">
              <a:xfrm>
                <a:off x="6864350" y="2235200"/>
                <a:ext cx="352425" cy="222250"/>
              </a:xfrm>
              <a:custGeom>
                <a:avLst/>
                <a:gdLst>
                  <a:gd name="T0" fmla="*/ 3004 w 3228"/>
                  <a:gd name="T1" fmla="*/ 1672 h 2031"/>
                  <a:gd name="T2" fmla="*/ 3004 w 3228"/>
                  <a:gd name="T3" fmla="*/ 1672 h 2031"/>
                  <a:gd name="T4" fmla="*/ 3003 w 3228"/>
                  <a:gd name="T5" fmla="*/ 1671 h 2031"/>
                  <a:gd name="T6" fmla="*/ 3001 w 3228"/>
                  <a:gd name="T7" fmla="*/ 1671 h 2031"/>
                  <a:gd name="T8" fmla="*/ 226 w 3228"/>
                  <a:gd name="T9" fmla="*/ 66 h 2031"/>
                  <a:gd name="T10" fmla="*/ 226 w 3228"/>
                  <a:gd name="T11" fmla="*/ 65 h 2031"/>
                  <a:gd name="T12" fmla="*/ 224 w 3228"/>
                  <a:gd name="T13" fmla="*/ 65 h 2031"/>
                  <a:gd name="T14" fmla="*/ 224 w 3228"/>
                  <a:gd name="T15" fmla="*/ 64 h 2031"/>
                  <a:gd name="T16" fmla="*/ 223 w 3228"/>
                  <a:gd name="T17" fmla="*/ 64 h 2031"/>
                  <a:gd name="T18" fmla="*/ 222 w 3228"/>
                  <a:gd name="T19" fmla="*/ 64 h 2031"/>
                  <a:gd name="T20" fmla="*/ 221 w 3228"/>
                  <a:gd name="T21" fmla="*/ 63 h 2031"/>
                  <a:gd name="T22" fmla="*/ 221 w 3228"/>
                  <a:gd name="T23" fmla="*/ 63 h 2031"/>
                  <a:gd name="T24" fmla="*/ 220 w 3228"/>
                  <a:gd name="T25" fmla="*/ 62 h 2031"/>
                  <a:gd name="T26" fmla="*/ 219 w 3228"/>
                  <a:gd name="T27" fmla="*/ 62 h 2031"/>
                  <a:gd name="T28" fmla="*/ 219 w 3228"/>
                  <a:gd name="T29" fmla="*/ 61 h 2031"/>
                  <a:gd name="T30" fmla="*/ 218 w 3228"/>
                  <a:gd name="T31" fmla="*/ 61 h 2031"/>
                  <a:gd name="T32" fmla="*/ 218 w 3228"/>
                  <a:gd name="T33" fmla="*/ 61 h 2031"/>
                  <a:gd name="T34" fmla="*/ 0 w 3228"/>
                  <a:gd name="T35" fmla="*/ 165 h 2031"/>
                  <a:gd name="T36" fmla="*/ 165 w 3228"/>
                  <a:gd name="T37" fmla="*/ 187 h 2031"/>
                  <a:gd name="T38" fmla="*/ 3063 w 3228"/>
                  <a:gd name="T39" fmla="*/ 1863 h 2031"/>
                  <a:gd name="T40" fmla="*/ 3228 w 3228"/>
                  <a:gd name="T41" fmla="*/ 2031 h 2031"/>
                  <a:gd name="T42" fmla="*/ 3004 w 3228"/>
                  <a:gd name="T43" fmla="*/ 1672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28" h="2031">
                    <a:moveTo>
                      <a:pt x="3004" y="1672"/>
                    </a:moveTo>
                    <a:lnTo>
                      <a:pt x="3004" y="1672"/>
                    </a:lnTo>
                    <a:lnTo>
                      <a:pt x="3003" y="1671"/>
                    </a:lnTo>
                    <a:lnTo>
                      <a:pt x="3001" y="1671"/>
                    </a:lnTo>
                    <a:lnTo>
                      <a:pt x="226" y="66"/>
                    </a:lnTo>
                    <a:lnTo>
                      <a:pt x="226" y="65"/>
                    </a:lnTo>
                    <a:lnTo>
                      <a:pt x="224" y="65"/>
                    </a:lnTo>
                    <a:lnTo>
                      <a:pt x="224" y="64"/>
                    </a:lnTo>
                    <a:lnTo>
                      <a:pt x="223" y="64"/>
                    </a:lnTo>
                    <a:lnTo>
                      <a:pt x="222" y="64"/>
                    </a:lnTo>
                    <a:lnTo>
                      <a:pt x="221" y="63"/>
                    </a:lnTo>
                    <a:lnTo>
                      <a:pt x="221" y="63"/>
                    </a:lnTo>
                    <a:lnTo>
                      <a:pt x="220" y="62"/>
                    </a:lnTo>
                    <a:lnTo>
                      <a:pt x="219" y="62"/>
                    </a:lnTo>
                    <a:lnTo>
                      <a:pt x="219" y="61"/>
                    </a:lnTo>
                    <a:lnTo>
                      <a:pt x="218" y="61"/>
                    </a:lnTo>
                    <a:lnTo>
                      <a:pt x="218" y="61"/>
                    </a:lnTo>
                    <a:cubicBezTo>
                      <a:pt x="105" y="0"/>
                      <a:pt x="14" y="47"/>
                      <a:pt x="0" y="165"/>
                    </a:cubicBezTo>
                    <a:cubicBezTo>
                      <a:pt x="43" y="144"/>
                      <a:pt x="101" y="150"/>
                      <a:pt x="165" y="187"/>
                    </a:cubicBezTo>
                    <a:lnTo>
                      <a:pt x="3063" y="1863"/>
                    </a:lnTo>
                    <a:cubicBezTo>
                      <a:pt x="3127" y="1900"/>
                      <a:pt x="3185" y="1961"/>
                      <a:pt x="3228" y="2031"/>
                    </a:cubicBezTo>
                    <a:cubicBezTo>
                      <a:pt x="3213" y="1895"/>
                      <a:pt x="3120" y="1741"/>
                      <a:pt x="3004" y="1672"/>
                    </a:cubicBezTo>
                    <a:close/>
                  </a:path>
                </a:pathLst>
              </a:custGeom>
              <a:solidFill>
                <a:srgbClr val="0A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1" name="Freeform 61">
                <a:extLst>
                  <a:ext uri="{FF2B5EF4-FFF2-40B4-BE49-F238E27FC236}">
                    <a16:creationId xmlns:a16="http://schemas.microsoft.com/office/drawing/2014/main" id="{88C968C0-6C6D-7541-A7A8-9C66E6E05FBA}"/>
                  </a:ext>
                </a:extLst>
              </p:cNvPr>
              <p:cNvSpPr>
                <a:spLocks/>
              </p:cNvSpPr>
              <p:nvPr/>
            </p:nvSpPr>
            <p:spPr bwMode="auto">
              <a:xfrm>
                <a:off x="6864350" y="2260600"/>
                <a:ext cx="352425" cy="222250"/>
              </a:xfrm>
              <a:custGeom>
                <a:avLst/>
                <a:gdLst>
                  <a:gd name="T0" fmla="*/ 3062 w 3228"/>
                  <a:gd name="T1" fmla="*/ 1845 h 2028"/>
                  <a:gd name="T2" fmla="*/ 165 w 3228"/>
                  <a:gd name="T3" fmla="*/ 169 h 2028"/>
                  <a:gd name="T4" fmla="*/ 0 w 3228"/>
                  <a:gd name="T5" fmla="*/ 0 h 2028"/>
                  <a:gd name="T6" fmla="*/ 226 w 3228"/>
                  <a:gd name="T7" fmla="*/ 361 h 2028"/>
                  <a:gd name="T8" fmla="*/ 3001 w 3228"/>
                  <a:gd name="T9" fmla="*/ 1966 h 2028"/>
                  <a:gd name="T10" fmla="*/ 3001 w 3228"/>
                  <a:gd name="T11" fmla="*/ 1966 h 2028"/>
                  <a:gd name="T12" fmla="*/ 3003 w 3228"/>
                  <a:gd name="T13" fmla="*/ 1967 h 2028"/>
                  <a:gd name="T14" fmla="*/ 3003 w 3228"/>
                  <a:gd name="T15" fmla="*/ 1967 h 2028"/>
                  <a:gd name="T16" fmla="*/ 3004 w 3228"/>
                  <a:gd name="T17" fmla="*/ 1968 h 2028"/>
                  <a:gd name="T18" fmla="*/ 3004 w 3228"/>
                  <a:gd name="T19" fmla="*/ 1968 h 2028"/>
                  <a:gd name="T20" fmla="*/ 3006 w 3228"/>
                  <a:gd name="T21" fmla="*/ 1969 h 2028"/>
                  <a:gd name="T22" fmla="*/ 3006 w 3228"/>
                  <a:gd name="T23" fmla="*/ 1969 h 2028"/>
                  <a:gd name="T24" fmla="*/ 3007 w 3228"/>
                  <a:gd name="T25" fmla="*/ 1970 h 2028"/>
                  <a:gd name="T26" fmla="*/ 3008 w 3228"/>
                  <a:gd name="T27" fmla="*/ 1970 h 2028"/>
                  <a:gd name="T28" fmla="*/ 3008 w 3228"/>
                  <a:gd name="T29" fmla="*/ 1971 h 2028"/>
                  <a:gd name="T30" fmla="*/ 3009 w 3228"/>
                  <a:gd name="T31" fmla="*/ 1971 h 2028"/>
                  <a:gd name="T32" fmla="*/ 3010 w 3228"/>
                  <a:gd name="T33" fmla="*/ 1971 h 2028"/>
                  <a:gd name="T34" fmla="*/ 3010 w 3228"/>
                  <a:gd name="T35" fmla="*/ 1972 h 2028"/>
                  <a:gd name="T36" fmla="*/ 3011 w 3228"/>
                  <a:gd name="T37" fmla="*/ 1972 h 2028"/>
                  <a:gd name="T38" fmla="*/ 3012 w 3228"/>
                  <a:gd name="T39" fmla="*/ 1972 h 2028"/>
                  <a:gd name="T40" fmla="*/ 3013 w 3228"/>
                  <a:gd name="T41" fmla="*/ 1973 h 2028"/>
                  <a:gd name="T42" fmla="*/ 3013 w 3228"/>
                  <a:gd name="T43" fmla="*/ 1973 h 2028"/>
                  <a:gd name="T44" fmla="*/ 3014 w 3228"/>
                  <a:gd name="T45" fmla="*/ 1974 h 2028"/>
                  <a:gd name="T46" fmla="*/ 3015 w 3228"/>
                  <a:gd name="T47" fmla="*/ 1974 h 2028"/>
                  <a:gd name="T48" fmla="*/ 3016 w 3228"/>
                  <a:gd name="T49" fmla="*/ 1974 h 2028"/>
                  <a:gd name="T50" fmla="*/ 3016 w 3228"/>
                  <a:gd name="T51" fmla="*/ 1975 h 2028"/>
                  <a:gd name="T52" fmla="*/ 3017 w 3228"/>
                  <a:gd name="T53" fmla="*/ 1975 h 2028"/>
                  <a:gd name="T54" fmla="*/ 3017 w 3228"/>
                  <a:gd name="T55" fmla="*/ 1975 h 2028"/>
                  <a:gd name="T56" fmla="*/ 3018 w 3228"/>
                  <a:gd name="T57" fmla="*/ 1976 h 2028"/>
                  <a:gd name="T58" fmla="*/ 3021 w 3228"/>
                  <a:gd name="T59" fmla="*/ 1977 h 2028"/>
                  <a:gd name="T60" fmla="*/ 3022 w 3228"/>
                  <a:gd name="T61" fmla="*/ 1977 h 2028"/>
                  <a:gd name="T62" fmla="*/ 3023 w 3228"/>
                  <a:gd name="T63" fmla="*/ 1978 h 2028"/>
                  <a:gd name="T64" fmla="*/ 3023 w 3228"/>
                  <a:gd name="T65" fmla="*/ 1978 h 2028"/>
                  <a:gd name="T66" fmla="*/ 3228 w 3228"/>
                  <a:gd name="T67" fmla="*/ 1867 h 2028"/>
                  <a:gd name="T68" fmla="*/ 3062 w 3228"/>
                  <a:gd name="T69" fmla="*/ 1845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28" h="2028">
                    <a:moveTo>
                      <a:pt x="3062" y="1845"/>
                    </a:moveTo>
                    <a:lnTo>
                      <a:pt x="165" y="169"/>
                    </a:lnTo>
                    <a:cubicBezTo>
                      <a:pt x="100" y="132"/>
                      <a:pt x="42" y="71"/>
                      <a:pt x="0" y="0"/>
                    </a:cubicBezTo>
                    <a:cubicBezTo>
                      <a:pt x="14" y="138"/>
                      <a:pt x="109" y="294"/>
                      <a:pt x="226" y="361"/>
                    </a:cubicBezTo>
                    <a:lnTo>
                      <a:pt x="3001" y="1966"/>
                    </a:lnTo>
                    <a:lnTo>
                      <a:pt x="3001" y="1966"/>
                    </a:lnTo>
                    <a:lnTo>
                      <a:pt x="3003" y="1967"/>
                    </a:lnTo>
                    <a:lnTo>
                      <a:pt x="3003" y="1967"/>
                    </a:lnTo>
                    <a:lnTo>
                      <a:pt x="3004" y="1968"/>
                    </a:lnTo>
                    <a:lnTo>
                      <a:pt x="3004" y="1968"/>
                    </a:lnTo>
                    <a:lnTo>
                      <a:pt x="3006" y="1969"/>
                    </a:lnTo>
                    <a:lnTo>
                      <a:pt x="3006" y="1969"/>
                    </a:lnTo>
                    <a:lnTo>
                      <a:pt x="3007" y="1970"/>
                    </a:lnTo>
                    <a:lnTo>
                      <a:pt x="3008" y="1970"/>
                    </a:lnTo>
                    <a:lnTo>
                      <a:pt x="3008" y="1971"/>
                    </a:lnTo>
                    <a:lnTo>
                      <a:pt x="3009" y="1971"/>
                    </a:lnTo>
                    <a:lnTo>
                      <a:pt x="3010" y="1971"/>
                    </a:lnTo>
                    <a:lnTo>
                      <a:pt x="3010" y="1972"/>
                    </a:lnTo>
                    <a:lnTo>
                      <a:pt x="3011" y="1972"/>
                    </a:lnTo>
                    <a:lnTo>
                      <a:pt x="3012" y="1972"/>
                    </a:lnTo>
                    <a:lnTo>
                      <a:pt x="3013" y="1973"/>
                    </a:lnTo>
                    <a:lnTo>
                      <a:pt x="3013" y="1973"/>
                    </a:lnTo>
                    <a:lnTo>
                      <a:pt x="3014" y="1974"/>
                    </a:lnTo>
                    <a:lnTo>
                      <a:pt x="3015" y="1974"/>
                    </a:lnTo>
                    <a:lnTo>
                      <a:pt x="3016" y="1974"/>
                    </a:lnTo>
                    <a:lnTo>
                      <a:pt x="3016" y="1975"/>
                    </a:lnTo>
                    <a:lnTo>
                      <a:pt x="3017" y="1975"/>
                    </a:lnTo>
                    <a:lnTo>
                      <a:pt x="3017" y="1975"/>
                    </a:lnTo>
                    <a:lnTo>
                      <a:pt x="3018" y="1976"/>
                    </a:lnTo>
                    <a:lnTo>
                      <a:pt x="3021" y="1977"/>
                    </a:lnTo>
                    <a:lnTo>
                      <a:pt x="3022" y="1977"/>
                    </a:lnTo>
                    <a:lnTo>
                      <a:pt x="3023" y="1978"/>
                    </a:lnTo>
                    <a:lnTo>
                      <a:pt x="3023" y="1978"/>
                    </a:lnTo>
                    <a:cubicBezTo>
                      <a:pt x="3130" y="2028"/>
                      <a:pt x="3214" y="1981"/>
                      <a:pt x="3228" y="1867"/>
                    </a:cubicBezTo>
                    <a:cubicBezTo>
                      <a:pt x="3185" y="1888"/>
                      <a:pt x="3127" y="1882"/>
                      <a:pt x="3062" y="1845"/>
                    </a:cubicBezTo>
                  </a:path>
                </a:pathLst>
              </a:custGeom>
              <a:solidFill>
                <a:srgbClr val="5A5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2" name="Freeform 62">
                <a:extLst>
                  <a:ext uri="{FF2B5EF4-FFF2-40B4-BE49-F238E27FC236}">
                    <a16:creationId xmlns:a16="http://schemas.microsoft.com/office/drawing/2014/main" id="{E47C7DD5-4788-2E40-88FF-BE9145C3C35C}"/>
                  </a:ext>
                </a:extLst>
              </p:cNvPr>
              <p:cNvSpPr>
                <a:spLocks/>
              </p:cNvSpPr>
              <p:nvPr/>
            </p:nvSpPr>
            <p:spPr bwMode="auto">
              <a:xfrm>
                <a:off x="6897688" y="2271713"/>
                <a:ext cx="15875" cy="23813"/>
              </a:xfrm>
              <a:custGeom>
                <a:avLst/>
                <a:gdLst>
                  <a:gd name="T0" fmla="*/ 145 w 145"/>
                  <a:gd name="T1" fmla="*/ 148 h 212"/>
                  <a:gd name="T2" fmla="*/ 73 w 145"/>
                  <a:gd name="T3" fmla="*/ 189 h 212"/>
                  <a:gd name="T4" fmla="*/ 0 w 145"/>
                  <a:gd name="T5" fmla="*/ 65 h 212"/>
                  <a:gd name="T6" fmla="*/ 73 w 145"/>
                  <a:gd name="T7" fmla="*/ 23 h 212"/>
                  <a:gd name="T8" fmla="*/ 145 w 145"/>
                  <a:gd name="T9" fmla="*/ 148 h 212"/>
                </a:gdLst>
                <a:ahLst/>
                <a:cxnLst>
                  <a:cxn ang="0">
                    <a:pos x="T0" y="T1"/>
                  </a:cxn>
                  <a:cxn ang="0">
                    <a:pos x="T2" y="T3"/>
                  </a:cxn>
                  <a:cxn ang="0">
                    <a:pos x="T4" y="T5"/>
                  </a:cxn>
                  <a:cxn ang="0">
                    <a:pos x="T6" y="T7"/>
                  </a:cxn>
                  <a:cxn ang="0">
                    <a:pos x="T8" y="T9"/>
                  </a:cxn>
                </a:cxnLst>
                <a:rect l="0" t="0" r="r" b="b"/>
                <a:pathLst>
                  <a:path w="145" h="212">
                    <a:moveTo>
                      <a:pt x="145" y="148"/>
                    </a:moveTo>
                    <a:cubicBezTo>
                      <a:pt x="145" y="193"/>
                      <a:pt x="112" y="212"/>
                      <a:pt x="73" y="189"/>
                    </a:cubicBezTo>
                    <a:cubicBezTo>
                      <a:pt x="33" y="166"/>
                      <a:pt x="0" y="110"/>
                      <a:pt x="0" y="65"/>
                    </a:cubicBezTo>
                    <a:cubicBezTo>
                      <a:pt x="0" y="19"/>
                      <a:pt x="33" y="0"/>
                      <a:pt x="73" y="23"/>
                    </a:cubicBezTo>
                    <a:cubicBezTo>
                      <a:pt x="112" y="46"/>
                      <a:pt x="145" y="102"/>
                      <a:pt x="145" y="148"/>
                    </a:cubicBezTo>
                    <a:close/>
                  </a:path>
                </a:pathLst>
              </a:custGeom>
              <a:solidFill>
                <a:srgbClr val="0A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3" name="Freeform 63">
                <a:extLst>
                  <a:ext uri="{FF2B5EF4-FFF2-40B4-BE49-F238E27FC236}">
                    <a16:creationId xmlns:a16="http://schemas.microsoft.com/office/drawing/2014/main" id="{9C468E0C-4892-5840-B288-56BAFCCBF1F1}"/>
                  </a:ext>
                </a:extLst>
              </p:cNvPr>
              <p:cNvSpPr>
                <a:spLocks/>
              </p:cNvSpPr>
              <p:nvPr/>
            </p:nvSpPr>
            <p:spPr bwMode="auto">
              <a:xfrm>
                <a:off x="6935788" y="2293938"/>
                <a:ext cx="15875" cy="22225"/>
              </a:xfrm>
              <a:custGeom>
                <a:avLst/>
                <a:gdLst>
                  <a:gd name="T0" fmla="*/ 144 w 144"/>
                  <a:gd name="T1" fmla="*/ 147 h 211"/>
                  <a:gd name="T2" fmla="*/ 72 w 144"/>
                  <a:gd name="T3" fmla="*/ 188 h 211"/>
                  <a:gd name="T4" fmla="*/ 0 w 144"/>
                  <a:gd name="T5" fmla="*/ 64 h 211"/>
                  <a:gd name="T6" fmla="*/ 72 w 144"/>
                  <a:gd name="T7" fmla="*/ 23 h 211"/>
                  <a:gd name="T8" fmla="*/ 144 w 144"/>
                  <a:gd name="T9" fmla="*/ 147 h 211"/>
                </a:gdLst>
                <a:ahLst/>
                <a:cxnLst>
                  <a:cxn ang="0">
                    <a:pos x="T0" y="T1"/>
                  </a:cxn>
                  <a:cxn ang="0">
                    <a:pos x="T2" y="T3"/>
                  </a:cxn>
                  <a:cxn ang="0">
                    <a:pos x="T4" y="T5"/>
                  </a:cxn>
                  <a:cxn ang="0">
                    <a:pos x="T6" y="T7"/>
                  </a:cxn>
                  <a:cxn ang="0">
                    <a:pos x="T8" y="T9"/>
                  </a:cxn>
                </a:cxnLst>
                <a:rect l="0" t="0" r="r" b="b"/>
                <a:pathLst>
                  <a:path w="144" h="211">
                    <a:moveTo>
                      <a:pt x="144" y="147"/>
                    </a:moveTo>
                    <a:cubicBezTo>
                      <a:pt x="144" y="193"/>
                      <a:pt x="112" y="211"/>
                      <a:pt x="72" y="188"/>
                    </a:cubicBezTo>
                    <a:cubicBezTo>
                      <a:pt x="32" y="165"/>
                      <a:pt x="0" y="109"/>
                      <a:pt x="0" y="64"/>
                    </a:cubicBezTo>
                    <a:cubicBezTo>
                      <a:pt x="0" y="18"/>
                      <a:pt x="32" y="0"/>
                      <a:pt x="72" y="23"/>
                    </a:cubicBezTo>
                    <a:cubicBezTo>
                      <a:pt x="112" y="45"/>
                      <a:pt x="144" y="101"/>
                      <a:pt x="144" y="147"/>
                    </a:cubicBezTo>
                    <a:close/>
                  </a:path>
                </a:pathLst>
              </a:custGeom>
              <a:solidFill>
                <a:srgbClr val="0A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4" name="Freeform 64">
                <a:extLst>
                  <a:ext uri="{FF2B5EF4-FFF2-40B4-BE49-F238E27FC236}">
                    <a16:creationId xmlns:a16="http://schemas.microsoft.com/office/drawing/2014/main" id="{984E72E7-9351-7B4E-886D-1EB8B461EEB5}"/>
                  </a:ext>
                </a:extLst>
              </p:cNvPr>
              <p:cNvSpPr>
                <a:spLocks/>
              </p:cNvSpPr>
              <p:nvPr/>
            </p:nvSpPr>
            <p:spPr bwMode="auto">
              <a:xfrm>
                <a:off x="6973888" y="2316163"/>
                <a:ext cx="15875" cy="22225"/>
              </a:xfrm>
              <a:custGeom>
                <a:avLst/>
                <a:gdLst>
                  <a:gd name="T0" fmla="*/ 144 w 144"/>
                  <a:gd name="T1" fmla="*/ 147 h 211"/>
                  <a:gd name="T2" fmla="*/ 72 w 144"/>
                  <a:gd name="T3" fmla="*/ 188 h 211"/>
                  <a:gd name="T4" fmla="*/ 0 w 144"/>
                  <a:gd name="T5" fmla="*/ 64 h 211"/>
                  <a:gd name="T6" fmla="*/ 72 w 144"/>
                  <a:gd name="T7" fmla="*/ 23 h 211"/>
                  <a:gd name="T8" fmla="*/ 144 w 144"/>
                  <a:gd name="T9" fmla="*/ 147 h 211"/>
                </a:gdLst>
                <a:ahLst/>
                <a:cxnLst>
                  <a:cxn ang="0">
                    <a:pos x="T0" y="T1"/>
                  </a:cxn>
                  <a:cxn ang="0">
                    <a:pos x="T2" y="T3"/>
                  </a:cxn>
                  <a:cxn ang="0">
                    <a:pos x="T4" y="T5"/>
                  </a:cxn>
                  <a:cxn ang="0">
                    <a:pos x="T6" y="T7"/>
                  </a:cxn>
                  <a:cxn ang="0">
                    <a:pos x="T8" y="T9"/>
                  </a:cxn>
                </a:cxnLst>
                <a:rect l="0" t="0" r="r" b="b"/>
                <a:pathLst>
                  <a:path w="144" h="211">
                    <a:moveTo>
                      <a:pt x="144" y="147"/>
                    </a:moveTo>
                    <a:cubicBezTo>
                      <a:pt x="144" y="193"/>
                      <a:pt x="112" y="211"/>
                      <a:pt x="72" y="188"/>
                    </a:cubicBezTo>
                    <a:cubicBezTo>
                      <a:pt x="33" y="165"/>
                      <a:pt x="0" y="109"/>
                      <a:pt x="0" y="64"/>
                    </a:cubicBezTo>
                    <a:cubicBezTo>
                      <a:pt x="0" y="18"/>
                      <a:pt x="33" y="0"/>
                      <a:pt x="72" y="23"/>
                    </a:cubicBezTo>
                    <a:cubicBezTo>
                      <a:pt x="112" y="46"/>
                      <a:pt x="144" y="101"/>
                      <a:pt x="144" y="147"/>
                    </a:cubicBezTo>
                    <a:close/>
                  </a:path>
                </a:pathLst>
              </a:custGeom>
              <a:solidFill>
                <a:srgbClr val="0A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5" name="Freeform 65">
                <a:extLst>
                  <a:ext uri="{FF2B5EF4-FFF2-40B4-BE49-F238E27FC236}">
                    <a16:creationId xmlns:a16="http://schemas.microsoft.com/office/drawing/2014/main" id="{3C69A011-6623-6C43-80B3-2E0FCC021B8B}"/>
                  </a:ext>
                </a:extLst>
              </p:cNvPr>
              <p:cNvSpPr>
                <a:spLocks/>
              </p:cNvSpPr>
              <p:nvPr/>
            </p:nvSpPr>
            <p:spPr bwMode="auto">
              <a:xfrm>
                <a:off x="7011988" y="2338388"/>
                <a:ext cx="15875" cy="22225"/>
              </a:xfrm>
              <a:custGeom>
                <a:avLst/>
                <a:gdLst>
                  <a:gd name="T0" fmla="*/ 144 w 144"/>
                  <a:gd name="T1" fmla="*/ 147 h 211"/>
                  <a:gd name="T2" fmla="*/ 72 w 144"/>
                  <a:gd name="T3" fmla="*/ 188 h 211"/>
                  <a:gd name="T4" fmla="*/ 0 w 144"/>
                  <a:gd name="T5" fmla="*/ 64 h 211"/>
                  <a:gd name="T6" fmla="*/ 72 w 144"/>
                  <a:gd name="T7" fmla="*/ 23 h 211"/>
                  <a:gd name="T8" fmla="*/ 144 w 144"/>
                  <a:gd name="T9" fmla="*/ 147 h 211"/>
                </a:gdLst>
                <a:ahLst/>
                <a:cxnLst>
                  <a:cxn ang="0">
                    <a:pos x="T0" y="T1"/>
                  </a:cxn>
                  <a:cxn ang="0">
                    <a:pos x="T2" y="T3"/>
                  </a:cxn>
                  <a:cxn ang="0">
                    <a:pos x="T4" y="T5"/>
                  </a:cxn>
                  <a:cxn ang="0">
                    <a:pos x="T6" y="T7"/>
                  </a:cxn>
                  <a:cxn ang="0">
                    <a:pos x="T8" y="T9"/>
                  </a:cxn>
                </a:cxnLst>
                <a:rect l="0" t="0" r="r" b="b"/>
                <a:pathLst>
                  <a:path w="144" h="211">
                    <a:moveTo>
                      <a:pt x="144" y="147"/>
                    </a:moveTo>
                    <a:cubicBezTo>
                      <a:pt x="144" y="193"/>
                      <a:pt x="112" y="211"/>
                      <a:pt x="72" y="188"/>
                    </a:cubicBezTo>
                    <a:cubicBezTo>
                      <a:pt x="32" y="165"/>
                      <a:pt x="0" y="110"/>
                      <a:pt x="0" y="64"/>
                    </a:cubicBezTo>
                    <a:cubicBezTo>
                      <a:pt x="0" y="18"/>
                      <a:pt x="32" y="0"/>
                      <a:pt x="72" y="23"/>
                    </a:cubicBezTo>
                    <a:cubicBezTo>
                      <a:pt x="112" y="46"/>
                      <a:pt x="144" y="102"/>
                      <a:pt x="144" y="147"/>
                    </a:cubicBezTo>
                    <a:close/>
                  </a:path>
                </a:pathLst>
              </a:custGeom>
              <a:solidFill>
                <a:srgbClr val="0A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6" name="Freeform 66">
                <a:extLst>
                  <a:ext uri="{FF2B5EF4-FFF2-40B4-BE49-F238E27FC236}">
                    <a16:creationId xmlns:a16="http://schemas.microsoft.com/office/drawing/2014/main" id="{1883743C-9A14-D948-9805-E63E6C226ABC}"/>
                  </a:ext>
                </a:extLst>
              </p:cNvPr>
              <p:cNvSpPr>
                <a:spLocks/>
              </p:cNvSpPr>
              <p:nvPr/>
            </p:nvSpPr>
            <p:spPr bwMode="auto">
              <a:xfrm>
                <a:off x="7050088" y="2359025"/>
                <a:ext cx="15875" cy="23813"/>
              </a:xfrm>
              <a:custGeom>
                <a:avLst/>
                <a:gdLst>
                  <a:gd name="T0" fmla="*/ 144 w 144"/>
                  <a:gd name="T1" fmla="*/ 147 h 211"/>
                  <a:gd name="T2" fmla="*/ 72 w 144"/>
                  <a:gd name="T3" fmla="*/ 188 h 211"/>
                  <a:gd name="T4" fmla="*/ 0 w 144"/>
                  <a:gd name="T5" fmla="*/ 64 h 211"/>
                  <a:gd name="T6" fmla="*/ 72 w 144"/>
                  <a:gd name="T7" fmla="*/ 23 h 211"/>
                  <a:gd name="T8" fmla="*/ 144 w 144"/>
                  <a:gd name="T9" fmla="*/ 147 h 211"/>
                </a:gdLst>
                <a:ahLst/>
                <a:cxnLst>
                  <a:cxn ang="0">
                    <a:pos x="T0" y="T1"/>
                  </a:cxn>
                  <a:cxn ang="0">
                    <a:pos x="T2" y="T3"/>
                  </a:cxn>
                  <a:cxn ang="0">
                    <a:pos x="T4" y="T5"/>
                  </a:cxn>
                  <a:cxn ang="0">
                    <a:pos x="T6" y="T7"/>
                  </a:cxn>
                  <a:cxn ang="0">
                    <a:pos x="T8" y="T9"/>
                  </a:cxn>
                </a:cxnLst>
                <a:rect l="0" t="0" r="r" b="b"/>
                <a:pathLst>
                  <a:path w="144" h="211">
                    <a:moveTo>
                      <a:pt x="144" y="147"/>
                    </a:moveTo>
                    <a:cubicBezTo>
                      <a:pt x="144" y="193"/>
                      <a:pt x="112" y="211"/>
                      <a:pt x="72" y="188"/>
                    </a:cubicBezTo>
                    <a:cubicBezTo>
                      <a:pt x="32" y="165"/>
                      <a:pt x="0" y="110"/>
                      <a:pt x="0" y="64"/>
                    </a:cubicBezTo>
                    <a:cubicBezTo>
                      <a:pt x="0" y="18"/>
                      <a:pt x="32" y="0"/>
                      <a:pt x="72" y="23"/>
                    </a:cubicBezTo>
                    <a:cubicBezTo>
                      <a:pt x="112" y="46"/>
                      <a:pt x="144" y="102"/>
                      <a:pt x="144" y="147"/>
                    </a:cubicBezTo>
                    <a:close/>
                  </a:path>
                </a:pathLst>
              </a:custGeom>
              <a:solidFill>
                <a:srgbClr val="0A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7" name="Freeform 67">
                <a:extLst>
                  <a:ext uri="{FF2B5EF4-FFF2-40B4-BE49-F238E27FC236}">
                    <a16:creationId xmlns:a16="http://schemas.microsoft.com/office/drawing/2014/main" id="{FF974FFF-7FCC-9B4D-8C91-F90D5C306773}"/>
                  </a:ext>
                </a:extLst>
              </p:cNvPr>
              <p:cNvSpPr>
                <a:spLocks/>
              </p:cNvSpPr>
              <p:nvPr/>
            </p:nvSpPr>
            <p:spPr bwMode="auto">
              <a:xfrm>
                <a:off x="7088188" y="2381250"/>
                <a:ext cx="15875" cy="23813"/>
              </a:xfrm>
              <a:custGeom>
                <a:avLst/>
                <a:gdLst>
                  <a:gd name="T0" fmla="*/ 144 w 144"/>
                  <a:gd name="T1" fmla="*/ 147 h 212"/>
                  <a:gd name="T2" fmla="*/ 72 w 144"/>
                  <a:gd name="T3" fmla="*/ 189 h 212"/>
                  <a:gd name="T4" fmla="*/ 0 w 144"/>
                  <a:gd name="T5" fmla="*/ 64 h 212"/>
                  <a:gd name="T6" fmla="*/ 72 w 144"/>
                  <a:gd name="T7" fmla="*/ 23 h 212"/>
                  <a:gd name="T8" fmla="*/ 144 w 144"/>
                  <a:gd name="T9" fmla="*/ 147 h 212"/>
                </a:gdLst>
                <a:ahLst/>
                <a:cxnLst>
                  <a:cxn ang="0">
                    <a:pos x="T0" y="T1"/>
                  </a:cxn>
                  <a:cxn ang="0">
                    <a:pos x="T2" y="T3"/>
                  </a:cxn>
                  <a:cxn ang="0">
                    <a:pos x="T4" y="T5"/>
                  </a:cxn>
                  <a:cxn ang="0">
                    <a:pos x="T6" y="T7"/>
                  </a:cxn>
                  <a:cxn ang="0">
                    <a:pos x="T8" y="T9"/>
                  </a:cxn>
                </a:cxnLst>
                <a:rect l="0" t="0" r="r" b="b"/>
                <a:pathLst>
                  <a:path w="144" h="212">
                    <a:moveTo>
                      <a:pt x="144" y="147"/>
                    </a:moveTo>
                    <a:cubicBezTo>
                      <a:pt x="144" y="193"/>
                      <a:pt x="111" y="212"/>
                      <a:pt x="72" y="189"/>
                    </a:cubicBezTo>
                    <a:cubicBezTo>
                      <a:pt x="32" y="166"/>
                      <a:pt x="0" y="110"/>
                      <a:pt x="0" y="64"/>
                    </a:cubicBezTo>
                    <a:cubicBezTo>
                      <a:pt x="0" y="19"/>
                      <a:pt x="32" y="0"/>
                      <a:pt x="72" y="23"/>
                    </a:cubicBezTo>
                    <a:cubicBezTo>
                      <a:pt x="111" y="46"/>
                      <a:pt x="144" y="102"/>
                      <a:pt x="144" y="147"/>
                    </a:cubicBezTo>
                    <a:close/>
                  </a:path>
                </a:pathLst>
              </a:custGeom>
              <a:solidFill>
                <a:srgbClr val="0A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8" name="Freeform 68">
                <a:extLst>
                  <a:ext uri="{FF2B5EF4-FFF2-40B4-BE49-F238E27FC236}">
                    <a16:creationId xmlns:a16="http://schemas.microsoft.com/office/drawing/2014/main" id="{10D9BEEA-7129-184D-81DA-907DB38DEF08}"/>
                  </a:ext>
                </a:extLst>
              </p:cNvPr>
              <p:cNvSpPr>
                <a:spLocks/>
              </p:cNvSpPr>
              <p:nvPr/>
            </p:nvSpPr>
            <p:spPr bwMode="auto">
              <a:xfrm>
                <a:off x="7126288" y="2403475"/>
                <a:ext cx="15875" cy="23813"/>
              </a:xfrm>
              <a:custGeom>
                <a:avLst/>
                <a:gdLst>
                  <a:gd name="T0" fmla="*/ 144 w 144"/>
                  <a:gd name="T1" fmla="*/ 148 h 212"/>
                  <a:gd name="T2" fmla="*/ 72 w 144"/>
                  <a:gd name="T3" fmla="*/ 189 h 212"/>
                  <a:gd name="T4" fmla="*/ 0 w 144"/>
                  <a:gd name="T5" fmla="*/ 64 h 212"/>
                  <a:gd name="T6" fmla="*/ 72 w 144"/>
                  <a:gd name="T7" fmla="*/ 23 h 212"/>
                  <a:gd name="T8" fmla="*/ 144 w 144"/>
                  <a:gd name="T9" fmla="*/ 148 h 212"/>
                </a:gdLst>
                <a:ahLst/>
                <a:cxnLst>
                  <a:cxn ang="0">
                    <a:pos x="T0" y="T1"/>
                  </a:cxn>
                  <a:cxn ang="0">
                    <a:pos x="T2" y="T3"/>
                  </a:cxn>
                  <a:cxn ang="0">
                    <a:pos x="T4" y="T5"/>
                  </a:cxn>
                  <a:cxn ang="0">
                    <a:pos x="T6" y="T7"/>
                  </a:cxn>
                  <a:cxn ang="0">
                    <a:pos x="T8" y="T9"/>
                  </a:cxn>
                </a:cxnLst>
                <a:rect l="0" t="0" r="r" b="b"/>
                <a:pathLst>
                  <a:path w="144" h="212">
                    <a:moveTo>
                      <a:pt x="144" y="148"/>
                    </a:moveTo>
                    <a:cubicBezTo>
                      <a:pt x="144" y="193"/>
                      <a:pt x="112" y="212"/>
                      <a:pt x="72" y="189"/>
                    </a:cubicBezTo>
                    <a:cubicBezTo>
                      <a:pt x="32" y="166"/>
                      <a:pt x="0" y="110"/>
                      <a:pt x="0" y="64"/>
                    </a:cubicBezTo>
                    <a:cubicBezTo>
                      <a:pt x="0" y="19"/>
                      <a:pt x="32" y="0"/>
                      <a:pt x="72" y="23"/>
                    </a:cubicBezTo>
                    <a:cubicBezTo>
                      <a:pt x="112" y="46"/>
                      <a:pt x="144" y="102"/>
                      <a:pt x="144" y="148"/>
                    </a:cubicBezTo>
                    <a:close/>
                  </a:path>
                </a:pathLst>
              </a:custGeom>
              <a:solidFill>
                <a:srgbClr val="0A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9" name="Freeform 69">
                <a:extLst>
                  <a:ext uri="{FF2B5EF4-FFF2-40B4-BE49-F238E27FC236}">
                    <a16:creationId xmlns:a16="http://schemas.microsoft.com/office/drawing/2014/main" id="{A0D574B1-CD1F-7C40-9A87-625B7EFC643E}"/>
                  </a:ext>
                </a:extLst>
              </p:cNvPr>
              <p:cNvSpPr>
                <a:spLocks/>
              </p:cNvSpPr>
              <p:nvPr/>
            </p:nvSpPr>
            <p:spPr bwMode="auto">
              <a:xfrm>
                <a:off x="7164388" y="2425700"/>
                <a:ext cx="15875" cy="22225"/>
              </a:xfrm>
              <a:custGeom>
                <a:avLst/>
                <a:gdLst>
                  <a:gd name="T0" fmla="*/ 145 w 145"/>
                  <a:gd name="T1" fmla="*/ 148 h 212"/>
                  <a:gd name="T2" fmla="*/ 72 w 145"/>
                  <a:gd name="T3" fmla="*/ 189 h 212"/>
                  <a:gd name="T4" fmla="*/ 0 w 145"/>
                  <a:gd name="T5" fmla="*/ 65 h 212"/>
                  <a:gd name="T6" fmla="*/ 72 w 145"/>
                  <a:gd name="T7" fmla="*/ 23 h 212"/>
                  <a:gd name="T8" fmla="*/ 145 w 145"/>
                  <a:gd name="T9" fmla="*/ 148 h 212"/>
                </a:gdLst>
                <a:ahLst/>
                <a:cxnLst>
                  <a:cxn ang="0">
                    <a:pos x="T0" y="T1"/>
                  </a:cxn>
                  <a:cxn ang="0">
                    <a:pos x="T2" y="T3"/>
                  </a:cxn>
                  <a:cxn ang="0">
                    <a:pos x="T4" y="T5"/>
                  </a:cxn>
                  <a:cxn ang="0">
                    <a:pos x="T6" y="T7"/>
                  </a:cxn>
                  <a:cxn ang="0">
                    <a:pos x="T8" y="T9"/>
                  </a:cxn>
                </a:cxnLst>
                <a:rect l="0" t="0" r="r" b="b"/>
                <a:pathLst>
                  <a:path w="145" h="212">
                    <a:moveTo>
                      <a:pt x="145" y="148"/>
                    </a:moveTo>
                    <a:cubicBezTo>
                      <a:pt x="145" y="193"/>
                      <a:pt x="112" y="212"/>
                      <a:pt x="72" y="189"/>
                    </a:cubicBezTo>
                    <a:cubicBezTo>
                      <a:pt x="33" y="166"/>
                      <a:pt x="0" y="110"/>
                      <a:pt x="0" y="65"/>
                    </a:cubicBezTo>
                    <a:cubicBezTo>
                      <a:pt x="0" y="19"/>
                      <a:pt x="33" y="0"/>
                      <a:pt x="72" y="23"/>
                    </a:cubicBezTo>
                    <a:cubicBezTo>
                      <a:pt x="112" y="46"/>
                      <a:pt x="145" y="102"/>
                      <a:pt x="145" y="148"/>
                    </a:cubicBezTo>
                    <a:close/>
                  </a:path>
                </a:pathLst>
              </a:custGeom>
              <a:solidFill>
                <a:srgbClr val="0A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0" name="Freeform 70">
                <a:extLst>
                  <a:ext uri="{FF2B5EF4-FFF2-40B4-BE49-F238E27FC236}">
                    <a16:creationId xmlns:a16="http://schemas.microsoft.com/office/drawing/2014/main" id="{36A3AB48-8362-2248-85A2-70A0C8EA8355}"/>
                  </a:ext>
                </a:extLst>
              </p:cNvPr>
              <p:cNvSpPr>
                <a:spLocks/>
              </p:cNvSpPr>
              <p:nvPr/>
            </p:nvSpPr>
            <p:spPr bwMode="auto">
              <a:xfrm>
                <a:off x="6373813" y="1852613"/>
                <a:ext cx="74613" cy="103188"/>
              </a:xfrm>
              <a:custGeom>
                <a:avLst/>
                <a:gdLst>
                  <a:gd name="T0" fmla="*/ 2 w 682"/>
                  <a:gd name="T1" fmla="*/ 953 h 953"/>
                  <a:gd name="T2" fmla="*/ 71 w 682"/>
                  <a:gd name="T3" fmla="*/ 474 h 953"/>
                  <a:gd name="T4" fmla="*/ 181 w 682"/>
                  <a:gd name="T5" fmla="*/ 256 h 953"/>
                  <a:gd name="T6" fmla="*/ 358 w 682"/>
                  <a:gd name="T7" fmla="*/ 87 h 953"/>
                  <a:gd name="T8" fmla="*/ 589 w 682"/>
                  <a:gd name="T9" fmla="*/ 5 h 953"/>
                  <a:gd name="T10" fmla="*/ 670 w 682"/>
                  <a:gd name="T11" fmla="*/ 0 h 953"/>
                  <a:gd name="T12" fmla="*/ 682 w 682"/>
                  <a:gd name="T13" fmla="*/ 0 h 953"/>
                  <a:gd name="T14" fmla="*/ 586 w 682"/>
                  <a:gd name="T15" fmla="*/ 18 h 953"/>
                  <a:gd name="T16" fmla="*/ 584 w 682"/>
                  <a:gd name="T17" fmla="*/ 18 h 953"/>
                  <a:gd name="T18" fmla="*/ 581 w 682"/>
                  <a:gd name="T19" fmla="*/ 18 h 953"/>
                  <a:gd name="T20" fmla="*/ 513 w 682"/>
                  <a:gd name="T21" fmla="*/ 32 h 953"/>
                  <a:gd name="T22" fmla="*/ 2 w 682"/>
                  <a:gd name="T23" fmla="*/ 953 h 953"/>
                  <a:gd name="T24" fmla="*/ 2 w 682"/>
                  <a:gd name="T25" fmla="*/ 953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953">
                    <a:moveTo>
                      <a:pt x="2" y="953"/>
                    </a:moveTo>
                    <a:cubicBezTo>
                      <a:pt x="0" y="791"/>
                      <a:pt x="18" y="628"/>
                      <a:pt x="71" y="474"/>
                    </a:cubicBezTo>
                    <a:cubicBezTo>
                      <a:pt x="98" y="397"/>
                      <a:pt x="134" y="323"/>
                      <a:pt x="181" y="256"/>
                    </a:cubicBezTo>
                    <a:cubicBezTo>
                      <a:pt x="229" y="190"/>
                      <a:pt x="288" y="131"/>
                      <a:pt x="358" y="87"/>
                    </a:cubicBezTo>
                    <a:cubicBezTo>
                      <a:pt x="428" y="43"/>
                      <a:pt x="507" y="15"/>
                      <a:pt x="589" y="5"/>
                    </a:cubicBezTo>
                    <a:cubicBezTo>
                      <a:pt x="616" y="1"/>
                      <a:pt x="643" y="0"/>
                      <a:pt x="670" y="0"/>
                    </a:cubicBezTo>
                    <a:cubicBezTo>
                      <a:pt x="674" y="0"/>
                      <a:pt x="678" y="0"/>
                      <a:pt x="682" y="0"/>
                    </a:cubicBezTo>
                    <a:cubicBezTo>
                      <a:pt x="627" y="10"/>
                      <a:pt x="592" y="16"/>
                      <a:pt x="586" y="18"/>
                    </a:cubicBezTo>
                    <a:cubicBezTo>
                      <a:pt x="585" y="18"/>
                      <a:pt x="585" y="18"/>
                      <a:pt x="584" y="18"/>
                    </a:cubicBezTo>
                    <a:lnTo>
                      <a:pt x="581" y="18"/>
                    </a:lnTo>
                    <a:cubicBezTo>
                      <a:pt x="559" y="18"/>
                      <a:pt x="536" y="23"/>
                      <a:pt x="513" y="32"/>
                    </a:cubicBezTo>
                    <a:cubicBezTo>
                      <a:pt x="206" y="112"/>
                      <a:pt x="2" y="443"/>
                      <a:pt x="2" y="953"/>
                    </a:cubicBezTo>
                    <a:lnTo>
                      <a:pt x="2" y="953"/>
                    </a:lnTo>
                  </a:path>
                </a:pathLst>
              </a:custGeom>
              <a:solidFill>
                <a:srgbClr val="5E5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1" name="Freeform 72">
                <a:extLst>
                  <a:ext uri="{FF2B5EF4-FFF2-40B4-BE49-F238E27FC236}">
                    <a16:creationId xmlns:a16="http://schemas.microsoft.com/office/drawing/2014/main" id="{02572220-9E3B-184A-8F67-424DD837AC21}"/>
                  </a:ext>
                </a:extLst>
              </p:cNvPr>
              <p:cNvSpPr>
                <a:spLocks noEditPoints="1"/>
              </p:cNvSpPr>
              <p:nvPr/>
            </p:nvSpPr>
            <p:spPr bwMode="auto">
              <a:xfrm>
                <a:off x="6429375" y="1852613"/>
                <a:ext cx="1201738" cy="695325"/>
              </a:xfrm>
              <a:custGeom>
                <a:avLst/>
                <a:gdLst>
                  <a:gd name="T0" fmla="*/ 10990 w 11006"/>
                  <a:gd name="T1" fmla="*/ 6380 h 6380"/>
                  <a:gd name="T2" fmla="*/ 10390 w 11006"/>
                  <a:gd name="T3" fmla="*/ 5801 h 6380"/>
                  <a:gd name="T4" fmla="*/ 601 w 11006"/>
                  <a:gd name="T5" fmla="*/ 149 h 6380"/>
                  <a:gd name="T6" fmla="*/ 151 w 11006"/>
                  <a:gd name="T7" fmla="*/ 13 h 6380"/>
                  <a:gd name="T8" fmla="*/ 73 w 11006"/>
                  <a:gd name="T9" fmla="*/ 18 h 6380"/>
                  <a:gd name="T10" fmla="*/ 169 w 11006"/>
                  <a:gd name="T11" fmla="*/ 0 h 6380"/>
                  <a:gd name="T12" fmla="*/ 322 w 11006"/>
                  <a:gd name="T13" fmla="*/ 19 h 6380"/>
                  <a:gd name="T14" fmla="*/ 553 w 11006"/>
                  <a:gd name="T15" fmla="*/ 104 h 6380"/>
                  <a:gd name="T16" fmla="*/ 660 w 11006"/>
                  <a:gd name="T17" fmla="*/ 162 h 6380"/>
                  <a:gd name="T18" fmla="*/ 766 w 11006"/>
                  <a:gd name="T19" fmla="*/ 222 h 6380"/>
                  <a:gd name="T20" fmla="*/ 2453 w 11006"/>
                  <a:gd name="T21" fmla="*/ 1184 h 6380"/>
                  <a:gd name="T22" fmla="*/ 4138 w 11006"/>
                  <a:gd name="T23" fmla="*/ 2148 h 6380"/>
                  <a:gd name="T24" fmla="*/ 5820 w 11006"/>
                  <a:gd name="T25" fmla="*/ 3117 h 6380"/>
                  <a:gd name="T26" fmla="*/ 7500 w 11006"/>
                  <a:gd name="T27" fmla="*/ 4090 h 6380"/>
                  <a:gd name="T28" fmla="*/ 8340 w 11006"/>
                  <a:gd name="T29" fmla="*/ 4578 h 6380"/>
                  <a:gd name="T30" fmla="*/ 8759 w 11006"/>
                  <a:gd name="T31" fmla="*/ 4822 h 6380"/>
                  <a:gd name="T32" fmla="*/ 9178 w 11006"/>
                  <a:gd name="T33" fmla="*/ 5067 h 6380"/>
                  <a:gd name="T34" fmla="*/ 10016 w 11006"/>
                  <a:gd name="T35" fmla="*/ 5557 h 6380"/>
                  <a:gd name="T36" fmla="*/ 10226 w 11006"/>
                  <a:gd name="T37" fmla="*/ 5679 h 6380"/>
                  <a:gd name="T38" fmla="*/ 10331 w 11006"/>
                  <a:gd name="T39" fmla="*/ 5740 h 6380"/>
                  <a:gd name="T40" fmla="*/ 10436 w 11006"/>
                  <a:gd name="T41" fmla="*/ 5803 h 6380"/>
                  <a:gd name="T42" fmla="*/ 10808 w 11006"/>
                  <a:gd name="T43" fmla="*/ 6121 h 6380"/>
                  <a:gd name="T44" fmla="*/ 11006 w 11006"/>
                  <a:gd name="T45" fmla="*/ 6375 h 6380"/>
                  <a:gd name="T46" fmla="*/ 10990 w 11006"/>
                  <a:gd name="T47" fmla="*/ 6380 h 6380"/>
                  <a:gd name="T48" fmla="*/ 0 w 11006"/>
                  <a:gd name="T49" fmla="*/ 32 h 6380"/>
                  <a:gd name="T50" fmla="*/ 68 w 11006"/>
                  <a:gd name="T51" fmla="*/ 18 h 6380"/>
                  <a:gd name="T52" fmla="*/ 71 w 11006"/>
                  <a:gd name="T53" fmla="*/ 18 h 6380"/>
                  <a:gd name="T54" fmla="*/ 0 w 11006"/>
                  <a:gd name="T55" fmla="*/ 32 h 6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06" h="6380">
                    <a:moveTo>
                      <a:pt x="10990" y="6380"/>
                    </a:moveTo>
                    <a:cubicBezTo>
                      <a:pt x="10817" y="6133"/>
                      <a:pt x="10611" y="5929"/>
                      <a:pt x="10390" y="5801"/>
                    </a:cubicBezTo>
                    <a:lnTo>
                      <a:pt x="601" y="149"/>
                    </a:lnTo>
                    <a:cubicBezTo>
                      <a:pt x="441" y="56"/>
                      <a:pt x="289" y="13"/>
                      <a:pt x="151" y="13"/>
                    </a:cubicBezTo>
                    <a:cubicBezTo>
                      <a:pt x="124" y="13"/>
                      <a:pt x="98" y="14"/>
                      <a:pt x="73" y="18"/>
                    </a:cubicBezTo>
                    <a:cubicBezTo>
                      <a:pt x="79" y="16"/>
                      <a:pt x="114" y="10"/>
                      <a:pt x="169" y="0"/>
                    </a:cubicBezTo>
                    <a:cubicBezTo>
                      <a:pt x="221" y="1"/>
                      <a:pt x="272" y="7"/>
                      <a:pt x="322" y="19"/>
                    </a:cubicBezTo>
                    <a:cubicBezTo>
                      <a:pt x="403" y="37"/>
                      <a:pt x="480" y="67"/>
                      <a:pt x="553" y="104"/>
                    </a:cubicBezTo>
                    <a:cubicBezTo>
                      <a:pt x="590" y="122"/>
                      <a:pt x="625" y="143"/>
                      <a:pt x="660" y="162"/>
                    </a:cubicBezTo>
                    <a:lnTo>
                      <a:pt x="766" y="222"/>
                    </a:lnTo>
                    <a:lnTo>
                      <a:pt x="2453" y="1184"/>
                    </a:lnTo>
                    <a:cubicBezTo>
                      <a:pt x="3015" y="1503"/>
                      <a:pt x="3576" y="1827"/>
                      <a:pt x="4138" y="2148"/>
                    </a:cubicBezTo>
                    <a:lnTo>
                      <a:pt x="5820" y="3117"/>
                    </a:lnTo>
                    <a:lnTo>
                      <a:pt x="7500" y="4090"/>
                    </a:lnTo>
                    <a:lnTo>
                      <a:pt x="8340" y="4578"/>
                    </a:lnTo>
                    <a:lnTo>
                      <a:pt x="8759" y="4822"/>
                    </a:lnTo>
                    <a:lnTo>
                      <a:pt x="9178" y="5067"/>
                    </a:lnTo>
                    <a:lnTo>
                      <a:pt x="10016" y="5557"/>
                    </a:lnTo>
                    <a:lnTo>
                      <a:pt x="10226" y="5679"/>
                    </a:lnTo>
                    <a:lnTo>
                      <a:pt x="10331" y="5740"/>
                    </a:lnTo>
                    <a:cubicBezTo>
                      <a:pt x="10366" y="5761"/>
                      <a:pt x="10401" y="5781"/>
                      <a:pt x="10436" y="5803"/>
                    </a:cubicBezTo>
                    <a:cubicBezTo>
                      <a:pt x="10575" y="5890"/>
                      <a:pt x="10698" y="6000"/>
                      <a:pt x="10808" y="6121"/>
                    </a:cubicBezTo>
                    <a:cubicBezTo>
                      <a:pt x="10879" y="6201"/>
                      <a:pt x="10945" y="6286"/>
                      <a:pt x="11006" y="6375"/>
                    </a:cubicBezTo>
                    <a:cubicBezTo>
                      <a:pt x="11001" y="6377"/>
                      <a:pt x="10996" y="6378"/>
                      <a:pt x="10990" y="6380"/>
                    </a:cubicBezTo>
                    <a:moveTo>
                      <a:pt x="0" y="32"/>
                    </a:moveTo>
                    <a:cubicBezTo>
                      <a:pt x="23" y="23"/>
                      <a:pt x="46" y="18"/>
                      <a:pt x="68" y="18"/>
                    </a:cubicBezTo>
                    <a:lnTo>
                      <a:pt x="71" y="18"/>
                    </a:lnTo>
                    <a:cubicBezTo>
                      <a:pt x="47" y="21"/>
                      <a:pt x="23" y="26"/>
                      <a:pt x="0" y="32"/>
                    </a:cubicBezTo>
                    <a:close/>
                  </a:path>
                </a:pathLst>
              </a:custGeom>
              <a:solidFill>
                <a:srgbClr val="A3A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2" name="Freeform 73">
                <a:extLst>
                  <a:ext uri="{FF2B5EF4-FFF2-40B4-BE49-F238E27FC236}">
                    <a16:creationId xmlns:a16="http://schemas.microsoft.com/office/drawing/2014/main" id="{65C329E4-94C1-1D4B-B7A8-A38F5B8179E6}"/>
                  </a:ext>
                </a:extLst>
              </p:cNvPr>
              <p:cNvSpPr>
                <a:spLocks/>
              </p:cNvSpPr>
              <p:nvPr/>
            </p:nvSpPr>
            <p:spPr bwMode="auto">
              <a:xfrm>
                <a:off x="6373813" y="1854200"/>
                <a:ext cx="1311275" cy="860425"/>
              </a:xfrm>
              <a:custGeom>
                <a:avLst/>
                <a:gdLst>
                  <a:gd name="T0" fmla="*/ 12011 w 12012"/>
                  <a:gd name="T1" fmla="*/ 7886 h 7886"/>
                  <a:gd name="T2" fmla="*/ 11951 w 12012"/>
                  <a:gd name="T3" fmla="*/ 7406 h 7886"/>
                  <a:gd name="T4" fmla="*/ 11803 w 12012"/>
                  <a:gd name="T5" fmla="*/ 6946 h 7886"/>
                  <a:gd name="T6" fmla="*/ 11582 w 12012"/>
                  <a:gd name="T7" fmla="*/ 6517 h 7886"/>
                  <a:gd name="T8" fmla="*/ 11290 w 12012"/>
                  <a:gd name="T9" fmla="*/ 6134 h 7886"/>
                  <a:gd name="T10" fmla="*/ 10923 w 12012"/>
                  <a:gd name="T11" fmla="*/ 5827 h 7886"/>
                  <a:gd name="T12" fmla="*/ 10819 w 12012"/>
                  <a:gd name="T13" fmla="*/ 5767 h 7886"/>
                  <a:gd name="T14" fmla="*/ 10714 w 12012"/>
                  <a:gd name="T15" fmla="*/ 5707 h 7886"/>
                  <a:gd name="T16" fmla="*/ 10503 w 12012"/>
                  <a:gd name="T17" fmla="*/ 5586 h 7886"/>
                  <a:gd name="T18" fmla="*/ 9659 w 12012"/>
                  <a:gd name="T19" fmla="*/ 5106 h 7886"/>
                  <a:gd name="T20" fmla="*/ 9238 w 12012"/>
                  <a:gd name="T21" fmla="*/ 4865 h 7886"/>
                  <a:gd name="T22" fmla="*/ 8817 w 12012"/>
                  <a:gd name="T23" fmla="*/ 4624 h 7886"/>
                  <a:gd name="T24" fmla="*/ 7974 w 12012"/>
                  <a:gd name="T25" fmla="*/ 4141 h 7886"/>
                  <a:gd name="T26" fmla="*/ 6292 w 12012"/>
                  <a:gd name="T27" fmla="*/ 3172 h 7886"/>
                  <a:gd name="T28" fmla="*/ 4612 w 12012"/>
                  <a:gd name="T29" fmla="*/ 2199 h 7886"/>
                  <a:gd name="T30" fmla="*/ 2934 w 12012"/>
                  <a:gd name="T31" fmla="*/ 1222 h 7886"/>
                  <a:gd name="T32" fmla="*/ 1258 w 12012"/>
                  <a:gd name="T33" fmla="*/ 242 h 7886"/>
                  <a:gd name="T34" fmla="*/ 1153 w 12012"/>
                  <a:gd name="T35" fmla="*/ 181 h 7886"/>
                  <a:gd name="T36" fmla="*/ 1049 w 12012"/>
                  <a:gd name="T37" fmla="*/ 121 h 7886"/>
                  <a:gd name="T38" fmla="*/ 826 w 12012"/>
                  <a:gd name="T39" fmla="*/ 34 h 7886"/>
                  <a:gd name="T40" fmla="*/ 656 w 12012"/>
                  <a:gd name="T41" fmla="*/ 13 h 7886"/>
                  <a:gd name="T42" fmla="*/ 590 w 12012"/>
                  <a:gd name="T43" fmla="*/ 16 h 7886"/>
                  <a:gd name="T44" fmla="*/ 367 w 12012"/>
                  <a:gd name="T45" fmla="*/ 91 h 7886"/>
                  <a:gd name="T46" fmla="*/ 192 w 12012"/>
                  <a:gd name="T47" fmla="*/ 253 h 7886"/>
                  <a:gd name="T48" fmla="*/ 80 w 12012"/>
                  <a:gd name="T49" fmla="*/ 465 h 7886"/>
                  <a:gd name="T50" fmla="*/ 0 w 12012"/>
                  <a:gd name="T51" fmla="*/ 940 h 7886"/>
                  <a:gd name="T52" fmla="*/ 0 w 12012"/>
                  <a:gd name="T53" fmla="*/ 940 h 7886"/>
                  <a:gd name="T54" fmla="*/ 511 w 12012"/>
                  <a:gd name="T55" fmla="*/ 19 h 7886"/>
                  <a:gd name="T56" fmla="*/ 511 w 12012"/>
                  <a:gd name="T57" fmla="*/ 19 h 7886"/>
                  <a:gd name="T58" fmla="*/ 582 w 12012"/>
                  <a:gd name="T59" fmla="*/ 5 h 7886"/>
                  <a:gd name="T60" fmla="*/ 582 w 12012"/>
                  <a:gd name="T61" fmla="*/ 5 h 7886"/>
                  <a:gd name="T62" fmla="*/ 584 w 12012"/>
                  <a:gd name="T63" fmla="*/ 5 h 7886"/>
                  <a:gd name="T64" fmla="*/ 584 w 12012"/>
                  <a:gd name="T65" fmla="*/ 5 h 7886"/>
                  <a:gd name="T66" fmla="*/ 662 w 12012"/>
                  <a:gd name="T67" fmla="*/ 0 h 7886"/>
                  <a:gd name="T68" fmla="*/ 1112 w 12012"/>
                  <a:gd name="T69" fmla="*/ 136 h 7886"/>
                  <a:gd name="T70" fmla="*/ 10901 w 12012"/>
                  <a:gd name="T71" fmla="*/ 5788 h 7886"/>
                  <a:gd name="T72" fmla="*/ 11501 w 12012"/>
                  <a:gd name="T73" fmla="*/ 6367 h 7886"/>
                  <a:gd name="T74" fmla="*/ 12011 w 12012"/>
                  <a:gd name="T75" fmla="*/ 7886 h 7886"/>
                  <a:gd name="T76" fmla="*/ 12011 w 12012"/>
                  <a:gd name="T77" fmla="*/ 7886 h 7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12" h="7886">
                    <a:moveTo>
                      <a:pt x="12011" y="7886"/>
                    </a:moveTo>
                    <a:cubicBezTo>
                      <a:pt x="12010" y="7725"/>
                      <a:pt x="11988" y="7563"/>
                      <a:pt x="11951" y="7406"/>
                    </a:cubicBezTo>
                    <a:cubicBezTo>
                      <a:pt x="11915" y="7249"/>
                      <a:pt x="11865" y="7095"/>
                      <a:pt x="11803" y="6946"/>
                    </a:cubicBezTo>
                    <a:cubicBezTo>
                      <a:pt x="11741" y="6797"/>
                      <a:pt x="11667" y="6654"/>
                      <a:pt x="11582" y="6517"/>
                    </a:cubicBezTo>
                    <a:cubicBezTo>
                      <a:pt x="11496" y="6381"/>
                      <a:pt x="11399" y="6251"/>
                      <a:pt x="11290" y="6134"/>
                    </a:cubicBezTo>
                    <a:cubicBezTo>
                      <a:pt x="11181" y="6016"/>
                      <a:pt x="11060" y="5910"/>
                      <a:pt x="10923" y="5827"/>
                    </a:cubicBezTo>
                    <a:cubicBezTo>
                      <a:pt x="10890" y="5806"/>
                      <a:pt x="10854" y="5787"/>
                      <a:pt x="10819" y="5767"/>
                    </a:cubicBezTo>
                    <a:lnTo>
                      <a:pt x="10714" y="5707"/>
                    </a:lnTo>
                    <a:lnTo>
                      <a:pt x="10503" y="5586"/>
                    </a:lnTo>
                    <a:lnTo>
                      <a:pt x="9659" y="5106"/>
                    </a:lnTo>
                    <a:lnTo>
                      <a:pt x="9238" y="4865"/>
                    </a:lnTo>
                    <a:lnTo>
                      <a:pt x="8817" y="4624"/>
                    </a:lnTo>
                    <a:lnTo>
                      <a:pt x="7974" y="4141"/>
                    </a:lnTo>
                    <a:lnTo>
                      <a:pt x="6292" y="3172"/>
                    </a:lnTo>
                    <a:lnTo>
                      <a:pt x="4612" y="2199"/>
                    </a:lnTo>
                    <a:cubicBezTo>
                      <a:pt x="4052" y="1874"/>
                      <a:pt x="3492" y="1550"/>
                      <a:pt x="2934" y="1222"/>
                    </a:cubicBezTo>
                    <a:lnTo>
                      <a:pt x="1258" y="242"/>
                    </a:lnTo>
                    <a:lnTo>
                      <a:pt x="1153" y="181"/>
                    </a:lnTo>
                    <a:cubicBezTo>
                      <a:pt x="1118" y="160"/>
                      <a:pt x="1084" y="139"/>
                      <a:pt x="1049" y="121"/>
                    </a:cubicBezTo>
                    <a:cubicBezTo>
                      <a:pt x="978" y="84"/>
                      <a:pt x="904" y="53"/>
                      <a:pt x="826" y="34"/>
                    </a:cubicBezTo>
                    <a:cubicBezTo>
                      <a:pt x="771" y="21"/>
                      <a:pt x="714" y="13"/>
                      <a:pt x="656" y="13"/>
                    </a:cubicBezTo>
                    <a:cubicBezTo>
                      <a:pt x="634" y="13"/>
                      <a:pt x="612" y="14"/>
                      <a:pt x="590" y="16"/>
                    </a:cubicBezTo>
                    <a:cubicBezTo>
                      <a:pt x="512" y="25"/>
                      <a:pt x="435" y="50"/>
                      <a:pt x="367" y="91"/>
                    </a:cubicBezTo>
                    <a:cubicBezTo>
                      <a:pt x="299" y="132"/>
                      <a:pt x="240" y="188"/>
                      <a:pt x="192" y="253"/>
                    </a:cubicBezTo>
                    <a:cubicBezTo>
                      <a:pt x="145" y="317"/>
                      <a:pt x="108" y="389"/>
                      <a:pt x="80" y="465"/>
                    </a:cubicBezTo>
                    <a:cubicBezTo>
                      <a:pt x="24" y="616"/>
                      <a:pt x="2" y="778"/>
                      <a:pt x="0" y="940"/>
                    </a:cubicBezTo>
                    <a:lnTo>
                      <a:pt x="0" y="940"/>
                    </a:lnTo>
                    <a:cubicBezTo>
                      <a:pt x="0" y="430"/>
                      <a:pt x="204" y="99"/>
                      <a:pt x="511" y="19"/>
                    </a:cubicBezTo>
                    <a:lnTo>
                      <a:pt x="511" y="19"/>
                    </a:lnTo>
                    <a:cubicBezTo>
                      <a:pt x="534" y="13"/>
                      <a:pt x="558" y="8"/>
                      <a:pt x="582" y="5"/>
                    </a:cubicBezTo>
                    <a:lnTo>
                      <a:pt x="582" y="5"/>
                    </a:lnTo>
                    <a:cubicBezTo>
                      <a:pt x="583" y="5"/>
                      <a:pt x="583" y="5"/>
                      <a:pt x="584" y="5"/>
                    </a:cubicBezTo>
                    <a:lnTo>
                      <a:pt x="584" y="5"/>
                    </a:lnTo>
                    <a:cubicBezTo>
                      <a:pt x="609" y="1"/>
                      <a:pt x="635" y="0"/>
                      <a:pt x="662" y="0"/>
                    </a:cubicBezTo>
                    <a:cubicBezTo>
                      <a:pt x="800" y="0"/>
                      <a:pt x="952" y="43"/>
                      <a:pt x="1112" y="136"/>
                    </a:cubicBezTo>
                    <a:lnTo>
                      <a:pt x="10901" y="5788"/>
                    </a:lnTo>
                    <a:cubicBezTo>
                      <a:pt x="11122" y="5916"/>
                      <a:pt x="11328" y="6120"/>
                      <a:pt x="11501" y="6367"/>
                    </a:cubicBezTo>
                    <a:cubicBezTo>
                      <a:pt x="11808" y="6805"/>
                      <a:pt x="12012" y="7376"/>
                      <a:pt x="12011" y="7886"/>
                    </a:cubicBezTo>
                    <a:lnTo>
                      <a:pt x="12011" y="7886"/>
                    </a:lnTo>
                  </a:path>
                </a:pathLst>
              </a:custGeom>
              <a:solidFill>
                <a:srgbClr val="999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3" name="Freeform 74">
                <a:extLst>
                  <a:ext uri="{FF2B5EF4-FFF2-40B4-BE49-F238E27FC236}">
                    <a16:creationId xmlns:a16="http://schemas.microsoft.com/office/drawing/2014/main" id="{2C4E85E0-2B1F-1E4B-8063-947419810691}"/>
                  </a:ext>
                </a:extLst>
              </p:cNvPr>
              <p:cNvSpPr>
                <a:spLocks/>
              </p:cNvSpPr>
              <p:nvPr/>
            </p:nvSpPr>
            <p:spPr bwMode="auto">
              <a:xfrm>
                <a:off x="6484938" y="4065588"/>
                <a:ext cx="144463" cy="171450"/>
              </a:xfrm>
              <a:custGeom>
                <a:avLst/>
                <a:gdLst>
                  <a:gd name="T0" fmla="*/ 532 w 1324"/>
                  <a:gd name="T1" fmla="*/ 0 h 1572"/>
                  <a:gd name="T2" fmla="*/ 48 w 1324"/>
                  <a:gd name="T3" fmla="*/ 1002 h 1572"/>
                  <a:gd name="T4" fmla="*/ 343 w 1324"/>
                  <a:gd name="T5" fmla="*/ 1491 h 1572"/>
                  <a:gd name="T6" fmla="*/ 892 w 1324"/>
                  <a:gd name="T7" fmla="*/ 1315 h 1572"/>
                  <a:gd name="T8" fmla="*/ 1324 w 1324"/>
                  <a:gd name="T9" fmla="*/ 318 h 1572"/>
                  <a:gd name="T10" fmla="*/ 532 w 1324"/>
                  <a:gd name="T11" fmla="*/ 0 h 1572"/>
                </a:gdLst>
                <a:ahLst/>
                <a:cxnLst>
                  <a:cxn ang="0">
                    <a:pos x="T0" y="T1"/>
                  </a:cxn>
                  <a:cxn ang="0">
                    <a:pos x="T2" y="T3"/>
                  </a:cxn>
                  <a:cxn ang="0">
                    <a:pos x="T4" y="T5"/>
                  </a:cxn>
                  <a:cxn ang="0">
                    <a:pos x="T6" y="T7"/>
                  </a:cxn>
                  <a:cxn ang="0">
                    <a:pos x="T8" y="T9"/>
                  </a:cxn>
                  <a:cxn ang="0">
                    <a:pos x="T10" y="T11"/>
                  </a:cxn>
                </a:cxnLst>
                <a:rect l="0" t="0" r="r" b="b"/>
                <a:pathLst>
                  <a:path w="1324" h="1572">
                    <a:moveTo>
                      <a:pt x="532" y="0"/>
                    </a:moveTo>
                    <a:cubicBezTo>
                      <a:pt x="532" y="0"/>
                      <a:pt x="97" y="862"/>
                      <a:pt x="48" y="1002"/>
                    </a:cubicBezTo>
                    <a:cubicBezTo>
                      <a:pt x="0" y="1143"/>
                      <a:pt x="203" y="1443"/>
                      <a:pt x="343" y="1491"/>
                    </a:cubicBezTo>
                    <a:cubicBezTo>
                      <a:pt x="484" y="1540"/>
                      <a:pt x="725" y="1572"/>
                      <a:pt x="892" y="1315"/>
                    </a:cubicBezTo>
                    <a:cubicBezTo>
                      <a:pt x="1039" y="1090"/>
                      <a:pt x="1002" y="1222"/>
                      <a:pt x="1324" y="318"/>
                    </a:cubicBezTo>
                    <a:lnTo>
                      <a:pt x="532" y="0"/>
                    </a:ln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4" name="Freeform 75">
                <a:extLst>
                  <a:ext uri="{FF2B5EF4-FFF2-40B4-BE49-F238E27FC236}">
                    <a16:creationId xmlns:a16="http://schemas.microsoft.com/office/drawing/2014/main" id="{962FBA50-7954-DB4F-AC53-0DFD40C5C380}"/>
                  </a:ext>
                </a:extLst>
              </p:cNvPr>
              <p:cNvSpPr>
                <a:spLocks/>
              </p:cNvSpPr>
              <p:nvPr/>
            </p:nvSpPr>
            <p:spPr bwMode="auto">
              <a:xfrm>
                <a:off x="6416675" y="4094163"/>
                <a:ext cx="188913" cy="227013"/>
              </a:xfrm>
              <a:custGeom>
                <a:avLst/>
                <a:gdLst>
                  <a:gd name="T0" fmla="*/ 882 w 1741"/>
                  <a:gd name="T1" fmla="*/ 158 h 2081"/>
                  <a:gd name="T2" fmla="*/ 533 w 1741"/>
                  <a:gd name="T3" fmla="*/ 661 h 2081"/>
                  <a:gd name="T4" fmla="*/ 315 w 1741"/>
                  <a:gd name="T5" fmla="*/ 1495 h 2081"/>
                  <a:gd name="T6" fmla="*/ 1138 w 1741"/>
                  <a:gd name="T7" fmla="*/ 1807 h 2081"/>
                  <a:gd name="T8" fmla="*/ 1720 w 1741"/>
                  <a:gd name="T9" fmla="*/ 777 h 2081"/>
                  <a:gd name="T10" fmla="*/ 1405 w 1741"/>
                  <a:gd name="T11" fmla="*/ 154 h 2081"/>
                  <a:gd name="T12" fmla="*/ 882 w 1741"/>
                  <a:gd name="T13" fmla="*/ 158 h 2081"/>
                </a:gdLst>
                <a:ahLst/>
                <a:cxnLst>
                  <a:cxn ang="0">
                    <a:pos x="T0" y="T1"/>
                  </a:cxn>
                  <a:cxn ang="0">
                    <a:pos x="T2" y="T3"/>
                  </a:cxn>
                  <a:cxn ang="0">
                    <a:pos x="T4" y="T5"/>
                  </a:cxn>
                  <a:cxn ang="0">
                    <a:pos x="T6" y="T7"/>
                  </a:cxn>
                  <a:cxn ang="0">
                    <a:pos x="T8" y="T9"/>
                  </a:cxn>
                  <a:cxn ang="0">
                    <a:pos x="T10" y="T11"/>
                  </a:cxn>
                  <a:cxn ang="0">
                    <a:pos x="T12" y="T13"/>
                  </a:cxn>
                </a:cxnLst>
                <a:rect l="0" t="0" r="r" b="b"/>
                <a:pathLst>
                  <a:path w="1741" h="2081">
                    <a:moveTo>
                      <a:pt x="882" y="158"/>
                    </a:moveTo>
                    <a:cubicBezTo>
                      <a:pt x="774" y="270"/>
                      <a:pt x="586" y="534"/>
                      <a:pt x="533" y="661"/>
                    </a:cubicBezTo>
                    <a:cubicBezTo>
                      <a:pt x="478" y="788"/>
                      <a:pt x="0" y="1236"/>
                      <a:pt x="315" y="1495"/>
                    </a:cubicBezTo>
                    <a:cubicBezTo>
                      <a:pt x="630" y="1754"/>
                      <a:pt x="971" y="2081"/>
                      <a:pt x="1138" y="1807"/>
                    </a:cubicBezTo>
                    <a:cubicBezTo>
                      <a:pt x="1349" y="1464"/>
                      <a:pt x="1741" y="863"/>
                      <a:pt x="1720" y="777"/>
                    </a:cubicBezTo>
                    <a:cubicBezTo>
                      <a:pt x="1657" y="516"/>
                      <a:pt x="1738" y="309"/>
                      <a:pt x="1405" y="154"/>
                    </a:cubicBezTo>
                    <a:cubicBezTo>
                      <a:pt x="1071" y="0"/>
                      <a:pt x="962" y="76"/>
                      <a:pt x="882" y="158"/>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5" name="Freeform 76">
                <a:extLst>
                  <a:ext uri="{FF2B5EF4-FFF2-40B4-BE49-F238E27FC236}">
                    <a16:creationId xmlns:a16="http://schemas.microsoft.com/office/drawing/2014/main" id="{B5F95E8F-C586-F245-A7A8-F02AF5012655}"/>
                  </a:ext>
                </a:extLst>
              </p:cNvPr>
              <p:cNvSpPr>
                <a:spLocks/>
              </p:cNvSpPr>
              <p:nvPr/>
            </p:nvSpPr>
            <p:spPr bwMode="auto">
              <a:xfrm>
                <a:off x="6396038" y="4186238"/>
                <a:ext cx="92075" cy="130175"/>
              </a:xfrm>
              <a:custGeom>
                <a:avLst/>
                <a:gdLst>
                  <a:gd name="T0" fmla="*/ 91 w 837"/>
                  <a:gd name="T1" fmla="*/ 1154 h 1193"/>
                  <a:gd name="T2" fmla="*/ 286 w 837"/>
                  <a:gd name="T3" fmla="*/ 1102 h 1193"/>
                  <a:gd name="T4" fmla="*/ 797 w 837"/>
                  <a:gd name="T5" fmla="*/ 234 h 1193"/>
                  <a:gd name="T6" fmla="*/ 745 w 837"/>
                  <a:gd name="T7" fmla="*/ 40 h 1193"/>
                  <a:gd name="T8" fmla="*/ 551 w 837"/>
                  <a:gd name="T9" fmla="*/ 92 h 1193"/>
                  <a:gd name="T10" fmla="*/ 39 w 837"/>
                  <a:gd name="T11" fmla="*/ 959 h 1193"/>
                  <a:gd name="T12" fmla="*/ 91 w 837"/>
                  <a:gd name="T13" fmla="*/ 1154 h 1193"/>
                </a:gdLst>
                <a:ahLst/>
                <a:cxnLst>
                  <a:cxn ang="0">
                    <a:pos x="T0" y="T1"/>
                  </a:cxn>
                  <a:cxn ang="0">
                    <a:pos x="T2" y="T3"/>
                  </a:cxn>
                  <a:cxn ang="0">
                    <a:pos x="T4" y="T5"/>
                  </a:cxn>
                  <a:cxn ang="0">
                    <a:pos x="T6" y="T7"/>
                  </a:cxn>
                  <a:cxn ang="0">
                    <a:pos x="T8" y="T9"/>
                  </a:cxn>
                  <a:cxn ang="0">
                    <a:pos x="T10" y="T11"/>
                  </a:cxn>
                  <a:cxn ang="0">
                    <a:pos x="T12" y="T13"/>
                  </a:cxn>
                </a:cxnLst>
                <a:rect l="0" t="0" r="r" b="b"/>
                <a:pathLst>
                  <a:path w="837" h="1193">
                    <a:moveTo>
                      <a:pt x="91" y="1154"/>
                    </a:moveTo>
                    <a:cubicBezTo>
                      <a:pt x="159" y="1193"/>
                      <a:pt x="246" y="1170"/>
                      <a:pt x="286" y="1102"/>
                    </a:cubicBezTo>
                    <a:lnTo>
                      <a:pt x="797" y="234"/>
                    </a:lnTo>
                    <a:cubicBezTo>
                      <a:pt x="837" y="166"/>
                      <a:pt x="813" y="79"/>
                      <a:pt x="745" y="40"/>
                    </a:cubicBezTo>
                    <a:cubicBezTo>
                      <a:pt x="678" y="0"/>
                      <a:pt x="591" y="23"/>
                      <a:pt x="551" y="92"/>
                    </a:cubicBezTo>
                    <a:lnTo>
                      <a:pt x="39" y="959"/>
                    </a:lnTo>
                    <a:cubicBezTo>
                      <a:pt x="0" y="1027"/>
                      <a:pt x="23" y="1114"/>
                      <a:pt x="91" y="115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6" name="Freeform 77">
                <a:extLst>
                  <a:ext uri="{FF2B5EF4-FFF2-40B4-BE49-F238E27FC236}">
                    <a16:creationId xmlns:a16="http://schemas.microsoft.com/office/drawing/2014/main" id="{56F90BB8-2E6A-6548-8C68-C7967FAD1E9D}"/>
                  </a:ext>
                </a:extLst>
              </p:cNvPr>
              <p:cNvSpPr>
                <a:spLocks/>
              </p:cNvSpPr>
              <p:nvPr/>
            </p:nvSpPr>
            <p:spPr bwMode="auto">
              <a:xfrm>
                <a:off x="6415088" y="4232275"/>
                <a:ext cx="79375" cy="111125"/>
              </a:xfrm>
              <a:custGeom>
                <a:avLst/>
                <a:gdLst>
                  <a:gd name="T0" fmla="*/ 91 w 725"/>
                  <a:gd name="T1" fmla="*/ 979 h 1018"/>
                  <a:gd name="T2" fmla="*/ 285 w 725"/>
                  <a:gd name="T3" fmla="*/ 927 h 1018"/>
                  <a:gd name="T4" fmla="*/ 686 w 725"/>
                  <a:gd name="T5" fmla="*/ 234 h 1018"/>
                  <a:gd name="T6" fmla="*/ 634 w 725"/>
                  <a:gd name="T7" fmla="*/ 40 h 1018"/>
                  <a:gd name="T8" fmla="*/ 440 w 725"/>
                  <a:gd name="T9" fmla="*/ 92 h 1018"/>
                  <a:gd name="T10" fmla="*/ 39 w 725"/>
                  <a:gd name="T11" fmla="*/ 784 h 1018"/>
                  <a:gd name="T12" fmla="*/ 91 w 725"/>
                  <a:gd name="T13" fmla="*/ 979 h 1018"/>
                </a:gdLst>
                <a:ahLst/>
                <a:cxnLst>
                  <a:cxn ang="0">
                    <a:pos x="T0" y="T1"/>
                  </a:cxn>
                  <a:cxn ang="0">
                    <a:pos x="T2" y="T3"/>
                  </a:cxn>
                  <a:cxn ang="0">
                    <a:pos x="T4" y="T5"/>
                  </a:cxn>
                  <a:cxn ang="0">
                    <a:pos x="T6" y="T7"/>
                  </a:cxn>
                  <a:cxn ang="0">
                    <a:pos x="T8" y="T9"/>
                  </a:cxn>
                  <a:cxn ang="0">
                    <a:pos x="T10" y="T11"/>
                  </a:cxn>
                  <a:cxn ang="0">
                    <a:pos x="T12" y="T13"/>
                  </a:cxn>
                </a:cxnLst>
                <a:rect l="0" t="0" r="r" b="b"/>
                <a:pathLst>
                  <a:path w="725" h="1018">
                    <a:moveTo>
                      <a:pt x="91" y="979"/>
                    </a:moveTo>
                    <a:cubicBezTo>
                      <a:pt x="159" y="1018"/>
                      <a:pt x="246" y="995"/>
                      <a:pt x="285" y="927"/>
                    </a:cubicBezTo>
                    <a:lnTo>
                      <a:pt x="686" y="234"/>
                    </a:lnTo>
                    <a:cubicBezTo>
                      <a:pt x="725" y="167"/>
                      <a:pt x="702" y="79"/>
                      <a:pt x="634" y="40"/>
                    </a:cubicBezTo>
                    <a:cubicBezTo>
                      <a:pt x="566" y="0"/>
                      <a:pt x="479" y="24"/>
                      <a:pt x="440" y="92"/>
                    </a:cubicBezTo>
                    <a:lnTo>
                      <a:pt x="39" y="784"/>
                    </a:lnTo>
                    <a:cubicBezTo>
                      <a:pt x="0" y="852"/>
                      <a:pt x="23" y="939"/>
                      <a:pt x="91" y="979"/>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7" name="Freeform 78">
                <a:extLst>
                  <a:ext uri="{FF2B5EF4-FFF2-40B4-BE49-F238E27FC236}">
                    <a16:creationId xmlns:a16="http://schemas.microsoft.com/office/drawing/2014/main" id="{7305B9C7-4B02-8A49-9E75-0490AF4F6436}"/>
                  </a:ext>
                </a:extLst>
              </p:cNvPr>
              <p:cNvSpPr>
                <a:spLocks/>
              </p:cNvSpPr>
              <p:nvPr/>
            </p:nvSpPr>
            <p:spPr bwMode="auto">
              <a:xfrm>
                <a:off x="6448425" y="4235450"/>
                <a:ext cx="79375" cy="111125"/>
              </a:xfrm>
              <a:custGeom>
                <a:avLst/>
                <a:gdLst>
                  <a:gd name="T0" fmla="*/ 91 w 726"/>
                  <a:gd name="T1" fmla="*/ 978 h 1017"/>
                  <a:gd name="T2" fmla="*/ 286 w 726"/>
                  <a:gd name="T3" fmla="*/ 926 h 1017"/>
                  <a:gd name="T4" fmla="*/ 687 w 726"/>
                  <a:gd name="T5" fmla="*/ 233 h 1017"/>
                  <a:gd name="T6" fmla="*/ 635 w 726"/>
                  <a:gd name="T7" fmla="*/ 39 h 1017"/>
                  <a:gd name="T8" fmla="*/ 441 w 726"/>
                  <a:gd name="T9" fmla="*/ 91 h 1017"/>
                  <a:gd name="T10" fmla="*/ 40 w 726"/>
                  <a:gd name="T11" fmla="*/ 783 h 1017"/>
                  <a:gd name="T12" fmla="*/ 91 w 726"/>
                  <a:gd name="T13" fmla="*/ 978 h 1017"/>
                </a:gdLst>
                <a:ahLst/>
                <a:cxnLst>
                  <a:cxn ang="0">
                    <a:pos x="T0" y="T1"/>
                  </a:cxn>
                  <a:cxn ang="0">
                    <a:pos x="T2" y="T3"/>
                  </a:cxn>
                  <a:cxn ang="0">
                    <a:pos x="T4" y="T5"/>
                  </a:cxn>
                  <a:cxn ang="0">
                    <a:pos x="T6" y="T7"/>
                  </a:cxn>
                  <a:cxn ang="0">
                    <a:pos x="T8" y="T9"/>
                  </a:cxn>
                  <a:cxn ang="0">
                    <a:pos x="T10" y="T11"/>
                  </a:cxn>
                  <a:cxn ang="0">
                    <a:pos x="T12" y="T13"/>
                  </a:cxn>
                </a:cxnLst>
                <a:rect l="0" t="0" r="r" b="b"/>
                <a:pathLst>
                  <a:path w="726" h="1017">
                    <a:moveTo>
                      <a:pt x="91" y="978"/>
                    </a:moveTo>
                    <a:cubicBezTo>
                      <a:pt x="159" y="1017"/>
                      <a:pt x="246" y="994"/>
                      <a:pt x="286" y="926"/>
                    </a:cubicBezTo>
                    <a:lnTo>
                      <a:pt x="687" y="233"/>
                    </a:lnTo>
                    <a:cubicBezTo>
                      <a:pt x="726" y="165"/>
                      <a:pt x="703" y="78"/>
                      <a:pt x="635" y="39"/>
                    </a:cubicBezTo>
                    <a:cubicBezTo>
                      <a:pt x="567" y="0"/>
                      <a:pt x="480" y="23"/>
                      <a:pt x="441" y="91"/>
                    </a:cubicBezTo>
                    <a:lnTo>
                      <a:pt x="40" y="783"/>
                    </a:lnTo>
                    <a:cubicBezTo>
                      <a:pt x="0" y="851"/>
                      <a:pt x="23" y="938"/>
                      <a:pt x="91" y="978"/>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8" name="Freeform 79">
                <a:extLst>
                  <a:ext uri="{FF2B5EF4-FFF2-40B4-BE49-F238E27FC236}">
                    <a16:creationId xmlns:a16="http://schemas.microsoft.com/office/drawing/2014/main" id="{27F67A4F-3C62-EA4C-9C84-9C01F5302F3A}"/>
                  </a:ext>
                </a:extLst>
              </p:cNvPr>
              <p:cNvSpPr>
                <a:spLocks/>
              </p:cNvSpPr>
              <p:nvPr/>
            </p:nvSpPr>
            <p:spPr bwMode="auto">
              <a:xfrm>
                <a:off x="6488113" y="4227513"/>
                <a:ext cx="79375" cy="111125"/>
              </a:xfrm>
              <a:custGeom>
                <a:avLst/>
                <a:gdLst>
                  <a:gd name="T0" fmla="*/ 92 w 726"/>
                  <a:gd name="T1" fmla="*/ 979 h 1018"/>
                  <a:gd name="T2" fmla="*/ 286 w 726"/>
                  <a:gd name="T3" fmla="*/ 927 h 1018"/>
                  <a:gd name="T4" fmla="*/ 687 w 726"/>
                  <a:gd name="T5" fmla="*/ 234 h 1018"/>
                  <a:gd name="T6" fmla="*/ 635 w 726"/>
                  <a:gd name="T7" fmla="*/ 40 h 1018"/>
                  <a:gd name="T8" fmla="*/ 441 w 726"/>
                  <a:gd name="T9" fmla="*/ 91 h 1018"/>
                  <a:gd name="T10" fmla="*/ 40 w 726"/>
                  <a:gd name="T11" fmla="*/ 784 h 1018"/>
                  <a:gd name="T12" fmla="*/ 92 w 726"/>
                  <a:gd name="T13" fmla="*/ 979 h 1018"/>
                </a:gdLst>
                <a:ahLst/>
                <a:cxnLst>
                  <a:cxn ang="0">
                    <a:pos x="T0" y="T1"/>
                  </a:cxn>
                  <a:cxn ang="0">
                    <a:pos x="T2" y="T3"/>
                  </a:cxn>
                  <a:cxn ang="0">
                    <a:pos x="T4" y="T5"/>
                  </a:cxn>
                  <a:cxn ang="0">
                    <a:pos x="T6" y="T7"/>
                  </a:cxn>
                  <a:cxn ang="0">
                    <a:pos x="T8" y="T9"/>
                  </a:cxn>
                  <a:cxn ang="0">
                    <a:pos x="T10" y="T11"/>
                  </a:cxn>
                  <a:cxn ang="0">
                    <a:pos x="T12" y="T13"/>
                  </a:cxn>
                </a:cxnLst>
                <a:rect l="0" t="0" r="r" b="b"/>
                <a:pathLst>
                  <a:path w="726" h="1018">
                    <a:moveTo>
                      <a:pt x="92" y="979"/>
                    </a:moveTo>
                    <a:cubicBezTo>
                      <a:pt x="160" y="1018"/>
                      <a:pt x="247" y="995"/>
                      <a:pt x="286" y="927"/>
                    </a:cubicBezTo>
                    <a:lnTo>
                      <a:pt x="687" y="234"/>
                    </a:lnTo>
                    <a:cubicBezTo>
                      <a:pt x="726" y="166"/>
                      <a:pt x="703" y="79"/>
                      <a:pt x="635" y="40"/>
                    </a:cubicBezTo>
                    <a:cubicBezTo>
                      <a:pt x="567" y="0"/>
                      <a:pt x="480" y="24"/>
                      <a:pt x="441" y="91"/>
                    </a:cubicBezTo>
                    <a:lnTo>
                      <a:pt x="40" y="784"/>
                    </a:lnTo>
                    <a:cubicBezTo>
                      <a:pt x="0" y="852"/>
                      <a:pt x="24" y="939"/>
                      <a:pt x="92" y="979"/>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9" name="Freeform 80">
                <a:extLst>
                  <a:ext uri="{FF2B5EF4-FFF2-40B4-BE49-F238E27FC236}">
                    <a16:creationId xmlns:a16="http://schemas.microsoft.com/office/drawing/2014/main" id="{78AFA432-2673-D34E-947D-BFF1EA85D37A}"/>
                  </a:ext>
                </a:extLst>
              </p:cNvPr>
              <p:cNvSpPr>
                <a:spLocks/>
              </p:cNvSpPr>
              <p:nvPr/>
            </p:nvSpPr>
            <p:spPr bwMode="auto">
              <a:xfrm>
                <a:off x="6405563" y="4122738"/>
                <a:ext cx="119063" cy="123825"/>
              </a:xfrm>
              <a:custGeom>
                <a:avLst/>
                <a:gdLst>
                  <a:gd name="T0" fmla="*/ 918 w 1096"/>
                  <a:gd name="T1" fmla="*/ 24 h 1132"/>
                  <a:gd name="T2" fmla="*/ 535 w 1096"/>
                  <a:gd name="T3" fmla="*/ 175 h 1132"/>
                  <a:gd name="T4" fmla="*/ 233 w 1096"/>
                  <a:gd name="T5" fmla="*/ 573 h 1132"/>
                  <a:gd name="T6" fmla="*/ 13 w 1096"/>
                  <a:gd name="T7" fmla="*/ 932 h 1132"/>
                  <a:gd name="T8" fmla="*/ 281 w 1096"/>
                  <a:gd name="T9" fmla="*/ 926 h 1132"/>
                  <a:gd name="T10" fmla="*/ 587 w 1096"/>
                  <a:gd name="T11" fmla="*/ 566 h 1132"/>
                  <a:gd name="T12" fmla="*/ 1091 w 1096"/>
                  <a:gd name="T13" fmla="*/ 219 h 1132"/>
                  <a:gd name="T14" fmla="*/ 918 w 1096"/>
                  <a:gd name="T15" fmla="*/ 24 h 1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6" h="1132">
                    <a:moveTo>
                      <a:pt x="918" y="24"/>
                    </a:moveTo>
                    <a:cubicBezTo>
                      <a:pt x="818" y="0"/>
                      <a:pt x="632" y="124"/>
                      <a:pt x="535" y="175"/>
                    </a:cubicBezTo>
                    <a:cubicBezTo>
                      <a:pt x="438" y="226"/>
                      <a:pt x="294" y="458"/>
                      <a:pt x="233" y="573"/>
                    </a:cubicBezTo>
                    <a:cubicBezTo>
                      <a:pt x="173" y="689"/>
                      <a:pt x="26" y="912"/>
                      <a:pt x="13" y="932"/>
                    </a:cubicBezTo>
                    <a:cubicBezTo>
                      <a:pt x="0" y="951"/>
                      <a:pt x="116" y="1132"/>
                      <a:pt x="281" y="926"/>
                    </a:cubicBezTo>
                    <a:cubicBezTo>
                      <a:pt x="445" y="720"/>
                      <a:pt x="347" y="701"/>
                      <a:pt x="587" y="566"/>
                    </a:cubicBezTo>
                    <a:cubicBezTo>
                      <a:pt x="827" y="430"/>
                      <a:pt x="1096" y="365"/>
                      <a:pt x="1091" y="219"/>
                    </a:cubicBezTo>
                    <a:cubicBezTo>
                      <a:pt x="1086" y="73"/>
                      <a:pt x="975" y="38"/>
                      <a:pt x="918" y="2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0" name="Freeform 81">
                <a:extLst>
                  <a:ext uri="{FF2B5EF4-FFF2-40B4-BE49-F238E27FC236}">
                    <a16:creationId xmlns:a16="http://schemas.microsoft.com/office/drawing/2014/main" id="{CE110B52-7F66-FD4D-BAD0-356EA00CDE66}"/>
                  </a:ext>
                </a:extLst>
              </p:cNvPr>
              <p:cNvSpPr>
                <a:spLocks/>
              </p:cNvSpPr>
              <p:nvPr/>
            </p:nvSpPr>
            <p:spPr bwMode="auto">
              <a:xfrm>
                <a:off x="6494463" y="3054350"/>
                <a:ext cx="419100" cy="1096963"/>
              </a:xfrm>
              <a:custGeom>
                <a:avLst/>
                <a:gdLst>
                  <a:gd name="T0" fmla="*/ 1413 w 3834"/>
                  <a:gd name="T1" fmla="*/ 1719 h 10062"/>
                  <a:gd name="T2" fmla="*/ 1241 w 3834"/>
                  <a:gd name="T3" fmla="*/ 6729 h 10062"/>
                  <a:gd name="T4" fmla="*/ 384 w 3834"/>
                  <a:gd name="T5" fmla="*/ 8595 h 10062"/>
                  <a:gd name="T6" fmla="*/ 571 w 3834"/>
                  <a:gd name="T7" fmla="*/ 9725 h 10062"/>
                  <a:gd name="T8" fmla="*/ 1607 w 3834"/>
                  <a:gd name="T9" fmla="*/ 9329 h 10062"/>
                  <a:gd name="T10" fmla="*/ 3479 w 3834"/>
                  <a:gd name="T11" fmla="*/ 4517 h 10062"/>
                  <a:gd name="T12" fmla="*/ 3623 w 3834"/>
                  <a:gd name="T13" fmla="*/ 1549 h 10062"/>
                  <a:gd name="T14" fmla="*/ 1413 w 3834"/>
                  <a:gd name="T15" fmla="*/ 1719 h 10062"/>
                  <a:gd name="T16" fmla="*/ 1413 w 3834"/>
                  <a:gd name="T17" fmla="*/ 1719 h 10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4" h="10062">
                    <a:moveTo>
                      <a:pt x="1413" y="1719"/>
                    </a:moveTo>
                    <a:cubicBezTo>
                      <a:pt x="1587" y="3309"/>
                      <a:pt x="1748" y="5180"/>
                      <a:pt x="1241" y="6729"/>
                    </a:cubicBezTo>
                    <a:cubicBezTo>
                      <a:pt x="968" y="7563"/>
                      <a:pt x="780" y="7818"/>
                      <a:pt x="384" y="8595"/>
                    </a:cubicBezTo>
                    <a:cubicBezTo>
                      <a:pt x="0" y="9352"/>
                      <a:pt x="261" y="9558"/>
                      <a:pt x="571" y="9725"/>
                    </a:cubicBezTo>
                    <a:cubicBezTo>
                      <a:pt x="852" y="9876"/>
                      <a:pt x="1142" y="10062"/>
                      <a:pt x="1607" y="9329"/>
                    </a:cubicBezTo>
                    <a:cubicBezTo>
                      <a:pt x="2769" y="7501"/>
                      <a:pt x="3240" y="6725"/>
                      <a:pt x="3479" y="4517"/>
                    </a:cubicBezTo>
                    <a:cubicBezTo>
                      <a:pt x="3571" y="3665"/>
                      <a:pt x="3834" y="2382"/>
                      <a:pt x="3623" y="1549"/>
                    </a:cubicBezTo>
                    <a:cubicBezTo>
                      <a:pt x="3606" y="0"/>
                      <a:pt x="1248" y="179"/>
                      <a:pt x="1413" y="1719"/>
                    </a:cubicBezTo>
                    <a:cubicBezTo>
                      <a:pt x="1431" y="1883"/>
                      <a:pt x="1409" y="1682"/>
                      <a:pt x="1413" y="1719"/>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1" name="Freeform 84">
                <a:extLst>
                  <a:ext uri="{FF2B5EF4-FFF2-40B4-BE49-F238E27FC236}">
                    <a16:creationId xmlns:a16="http://schemas.microsoft.com/office/drawing/2014/main" id="{94B66D31-BD50-E346-A3F0-EB505BEEF44A}"/>
                  </a:ext>
                </a:extLst>
              </p:cNvPr>
              <p:cNvSpPr>
                <a:spLocks/>
              </p:cNvSpPr>
              <p:nvPr/>
            </p:nvSpPr>
            <p:spPr bwMode="auto">
              <a:xfrm>
                <a:off x="6765925" y="4183063"/>
                <a:ext cx="449263" cy="563563"/>
              </a:xfrm>
              <a:custGeom>
                <a:avLst/>
                <a:gdLst>
                  <a:gd name="T0" fmla="*/ 4121 w 4121"/>
                  <a:gd name="T1" fmla="*/ 3774 h 5171"/>
                  <a:gd name="T2" fmla="*/ 2550 w 4121"/>
                  <a:gd name="T3" fmla="*/ 4670 h 5171"/>
                  <a:gd name="T4" fmla="*/ 1570 w 4121"/>
                  <a:gd name="T5" fmla="*/ 4104 h 5171"/>
                  <a:gd name="T6" fmla="*/ 0 w 4121"/>
                  <a:gd name="T7" fmla="*/ 1396 h 5171"/>
                  <a:gd name="T8" fmla="*/ 1570 w 4121"/>
                  <a:gd name="T9" fmla="*/ 500 h 5171"/>
                  <a:gd name="T10" fmla="*/ 2550 w 4121"/>
                  <a:gd name="T11" fmla="*/ 1066 h 5171"/>
                  <a:gd name="T12" fmla="*/ 4121 w 4121"/>
                  <a:gd name="T13" fmla="*/ 3774 h 5171"/>
                </a:gdLst>
                <a:ahLst/>
                <a:cxnLst>
                  <a:cxn ang="0">
                    <a:pos x="T0" y="T1"/>
                  </a:cxn>
                  <a:cxn ang="0">
                    <a:pos x="T2" y="T3"/>
                  </a:cxn>
                  <a:cxn ang="0">
                    <a:pos x="T4" y="T5"/>
                  </a:cxn>
                  <a:cxn ang="0">
                    <a:pos x="T6" y="T7"/>
                  </a:cxn>
                  <a:cxn ang="0">
                    <a:pos x="T8" y="T9"/>
                  </a:cxn>
                  <a:cxn ang="0">
                    <a:pos x="T10" y="T11"/>
                  </a:cxn>
                  <a:cxn ang="0">
                    <a:pos x="T12" y="T13"/>
                  </a:cxn>
                </a:cxnLst>
                <a:rect l="0" t="0" r="r" b="b"/>
                <a:pathLst>
                  <a:path w="4121" h="5171">
                    <a:moveTo>
                      <a:pt x="4121" y="3774"/>
                    </a:moveTo>
                    <a:cubicBezTo>
                      <a:pt x="4121" y="4770"/>
                      <a:pt x="3418" y="5171"/>
                      <a:pt x="2550" y="4670"/>
                    </a:cubicBezTo>
                    <a:lnTo>
                      <a:pt x="1570" y="4104"/>
                    </a:lnTo>
                    <a:cubicBezTo>
                      <a:pt x="703" y="3603"/>
                      <a:pt x="0" y="2391"/>
                      <a:pt x="0" y="1396"/>
                    </a:cubicBezTo>
                    <a:cubicBezTo>
                      <a:pt x="0" y="400"/>
                      <a:pt x="703" y="0"/>
                      <a:pt x="1570" y="500"/>
                    </a:cubicBezTo>
                    <a:lnTo>
                      <a:pt x="2550" y="1066"/>
                    </a:lnTo>
                    <a:cubicBezTo>
                      <a:pt x="3418" y="1567"/>
                      <a:pt x="4121" y="2779"/>
                      <a:pt x="4121" y="3774"/>
                    </a:cubicBezTo>
                    <a:close/>
                  </a:path>
                </a:pathLst>
              </a:custGeom>
              <a:solidFill>
                <a:srgbClr val="2A3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2" name="Freeform 85">
                <a:extLst>
                  <a:ext uri="{FF2B5EF4-FFF2-40B4-BE49-F238E27FC236}">
                    <a16:creationId xmlns:a16="http://schemas.microsoft.com/office/drawing/2014/main" id="{AAABB6B0-1F53-5F4F-B5E6-DBF2A99D01BB}"/>
                  </a:ext>
                </a:extLst>
              </p:cNvPr>
              <p:cNvSpPr>
                <a:spLocks/>
              </p:cNvSpPr>
              <p:nvPr/>
            </p:nvSpPr>
            <p:spPr bwMode="auto">
              <a:xfrm>
                <a:off x="6621463" y="3062289"/>
                <a:ext cx="817563" cy="1684338"/>
              </a:xfrm>
              <a:custGeom>
                <a:avLst/>
                <a:gdLst>
                  <a:gd name="T0" fmla="*/ 5581 w 7483"/>
                  <a:gd name="T1" fmla="*/ 1666 h 19810"/>
                  <a:gd name="T2" fmla="*/ 4192 w 7483"/>
                  <a:gd name="T3" fmla="*/ 424 h 19810"/>
                  <a:gd name="T4" fmla="*/ 2240 w 7483"/>
                  <a:gd name="T5" fmla="*/ 40 h 19810"/>
                  <a:gd name="T6" fmla="*/ 903 w 7483"/>
                  <a:gd name="T7" fmla="*/ 327 h 19810"/>
                  <a:gd name="T8" fmla="*/ 259 w 7483"/>
                  <a:gd name="T9" fmla="*/ 1338 h 19810"/>
                  <a:gd name="T10" fmla="*/ 243 w 7483"/>
                  <a:gd name="T11" fmla="*/ 18350 h 19810"/>
                  <a:gd name="T12" fmla="*/ 997 w 7483"/>
                  <a:gd name="T13" fmla="*/ 18044 h 19810"/>
                  <a:gd name="T14" fmla="*/ 1536 w 7483"/>
                  <a:gd name="T15" fmla="*/ 12273 h 19810"/>
                  <a:gd name="T16" fmla="*/ 3426 w 7483"/>
                  <a:gd name="T17" fmla="*/ 19173 h 19810"/>
                  <a:gd name="T18" fmla="*/ 5239 w 7483"/>
                  <a:gd name="T19" fmla="*/ 19424 h 19810"/>
                  <a:gd name="T20" fmla="*/ 7220 w 7483"/>
                  <a:gd name="T21" fmla="*/ 19168 h 19810"/>
                  <a:gd name="T22" fmla="*/ 7031 w 7483"/>
                  <a:gd name="T23" fmla="*/ 12615 h 19810"/>
                  <a:gd name="T24" fmla="*/ 7031 w 7483"/>
                  <a:gd name="T25" fmla="*/ 4167 h 19810"/>
                  <a:gd name="T26" fmla="*/ 5581 w 7483"/>
                  <a:gd name="T27" fmla="*/ 1666 h 19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83" h="19810">
                    <a:moveTo>
                      <a:pt x="5581" y="1666"/>
                    </a:moveTo>
                    <a:cubicBezTo>
                      <a:pt x="5581" y="1666"/>
                      <a:pt x="5078" y="906"/>
                      <a:pt x="4192" y="424"/>
                    </a:cubicBezTo>
                    <a:cubicBezTo>
                      <a:pt x="3877" y="252"/>
                      <a:pt x="2865" y="115"/>
                      <a:pt x="2240" y="40"/>
                    </a:cubicBezTo>
                    <a:cubicBezTo>
                      <a:pt x="1900" y="0"/>
                      <a:pt x="1205" y="168"/>
                      <a:pt x="903" y="327"/>
                    </a:cubicBezTo>
                    <a:cubicBezTo>
                      <a:pt x="538" y="519"/>
                      <a:pt x="340" y="689"/>
                      <a:pt x="259" y="1338"/>
                    </a:cubicBezTo>
                    <a:cubicBezTo>
                      <a:pt x="0" y="3434"/>
                      <a:pt x="208" y="14097"/>
                      <a:pt x="243" y="18350"/>
                    </a:cubicBezTo>
                    <a:cubicBezTo>
                      <a:pt x="246" y="18830"/>
                      <a:pt x="709" y="19810"/>
                      <a:pt x="997" y="18044"/>
                    </a:cubicBezTo>
                    <a:cubicBezTo>
                      <a:pt x="1261" y="16432"/>
                      <a:pt x="1227" y="16659"/>
                      <a:pt x="1536" y="12273"/>
                    </a:cubicBezTo>
                    <a:cubicBezTo>
                      <a:pt x="1536" y="12273"/>
                      <a:pt x="2339" y="17757"/>
                      <a:pt x="3426" y="19173"/>
                    </a:cubicBezTo>
                    <a:cubicBezTo>
                      <a:pt x="3688" y="19514"/>
                      <a:pt x="4958" y="19446"/>
                      <a:pt x="5239" y="19424"/>
                    </a:cubicBezTo>
                    <a:cubicBezTo>
                      <a:pt x="6122" y="19355"/>
                      <a:pt x="6628" y="19274"/>
                      <a:pt x="7220" y="19168"/>
                    </a:cubicBezTo>
                    <a:cubicBezTo>
                      <a:pt x="7483" y="18441"/>
                      <a:pt x="7031" y="13158"/>
                      <a:pt x="7031" y="12615"/>
                    </a:cubicBezTo>
                    <a:lnTo>
                      <a:pt x="7031" y="4167"/>
                    </a:lnTo>
                    <a:cubicBezTo>
                      <a:pt x="7031" y="3248"/>
                      <a:pt x="6382" y="2128"/>
                      <a:pt x="5581" y="1666"/>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3" name="Freeform 86">
                <a:extLst>
                  <a:ext uri="{FF2B5EF4-FFF2-40B4-BE49-F238E27FC236}">
                    <a16:creationId xmlns:a16="http://schemas.microsoft.com/office/drawing/2014/main" id="{C03E5306-F7E1-564D-8014-F28687998DF0}"/>
                  </a:ext>
                </a:extLst>
              </p:cNvPr>
              <p:cNvSpPr>
                <a:spLocks/>
              </p:cNvSpPr>
              <p:nvPr/>
            </p:nvSpPr>
            <p:spPr bwMode="auto">
              <a:xfrm>
                <a:off x="6856413" y="2868613"/>
                <a:ext cx="257175" cy="395288"/>
              </a:xfrm>
              <a:custGeom>
                <a:avLst/>
                <a:gdLst>
                  <a:gd name="T0" fmla="*/ 2228 w 2353"/>
                  <a:gd name="T1" fmla="*/ 2464 h 3620"/>
                  <a:gd name="T2" fmla="*/ 1648 w 2353"/>
                  <a:gd name="T3" fmla="*/ 3496 h 3620"/>
                  <a:gd name="T4" fmla="*/ 616 w 2353"/>
                  <a:gd name="T5" fmla="*/ 2915 h 3620"/>
                  <a:gd name="T6" fmla="*/ 124 w 2353"/>
                  <a:gd name="T7" fmla="*/ 1156 h 3620"/>
                  <a:gd name="T8" fmla="*/ 705 w 2353"/>
                  <a:gd name="T9" fmla="*/ 124 h 3620"/>
                  <a:gd name="T10" fmla="*/ 1737 w 2353"/>
                  <a:gd name="T11" fmla="*/ 705 h 3620"/>
                  <a:gd name="T12" fmla="*/ 2228 w 2353"/>
                  <a:gd name="T13" fmla="*/ 2464 h 3620"/>
                </a:gdLst>
                <a:ahLst/>
                <a:cxnLst>
                  <a:cxn ang="0">
                    <a:pos x="T0" y="T1"/>
                  </a:cxn>
                  <a:cxn ang="0">
                    <a:pos x="T2" y="T3"/>
                  </a:cxn>
                  <a:cxn ang="0">
                    <a:pos x="T4" y="T5"/>
                  </a:cxn>
                  <a:cxn ang="0">
                    <a:pos x="T6" y="T7"/>
                  </a:cxn>
                  <a:cxn ang="0">
                    <a:pos x="T8" y="T9"/>
                  </a:cxn>
                  <a:cxn ang="0">
                    <a:pos x="T10" y="T11"/>
                  </a:cxn>
                  <a:cxn ang="0">
                    <a:pos x="T12" y="T13"/>
                  </a:cxn>
                </a:cxnLst>
                <a:rect l="0" t="0" r="r" b="b"/>
                <a:pathLst>
                  <a:path w="2353" h="3620">
                    <a:moveTo>
                      <a:pt x="2228" y="2464"/>
                    </a:moveTo>
                    <a:cubicBezTo>
                      <a:pt x="2353" y="2910"/>
                      <a:pt x="2093" y="3371"/>
                      <a:pt x="1648" y="3496"/>
                    </a:cubicBezTo>
                    <a:cubicBezTo>
                      <a:pt x="1202" y="3620"/>
                      <a:pt x="740" y="3360"/>
                      <a:pt x="616" y="2915"/>
                    </a:cubicBezTo>
                    <a:lnTo>
                      <a:pt x="124" y="1156"/>
                    </a:lnTo>
                    <a:cubicBezTo>
                      <a:pt x="0" y="711"/>
                      <a:pt x="260" y="249"/>
                      <a:pt x="705" y="124"/>
                    </a:cubicBezTo>
                    <a:cubicBezTo>
                      <a:pt x="1150" y="0"/>
                      <a:pt x="1612" y="260"/>
                      <a:pt x="1737" y="705"/>
                    </a:cubicBezTo>
                    <a:lnTo>
                      <a:pt x="2228" y="2464"/>
                    </a:ln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4" name="Freeform 87">
                <a:extLst>
                  <a:ext uri="{FF2B5EF4-FFF2-40B4-BE49-F238E27FC236}">
                    <a16:creationId xmlns:a16="http://schemas.microsoft.com/office/drawing/2014/main" id="{FBAA987C-9C11-9941-8562-BFC817E7B2B0}"/>
                  </a:ext>
                </a:extLst>
              </p:cNvPr>
              <p:cNvSpPr>
                <a:spLocks/>
              </p:cNvSpPr>
              <p:nvPr/>
            </p:nvSpPr>
            <p:spPr bwMode="auto">
              <a:xfrm>
                <a:off x="6856413" y="2882900"/>
                <a:ext cx="198438" cy="314325"/>
              </a:xfrm>
              <a:custGeom>
                <a:avLst/>
                <a:gdLst>
                  <a:gd name="T0" fmla="*/ 1809 w 1809"/>
                  <a:gd name="T1" fmla="*/ 839 h 2884"/>
                  <a:gd name="T2" fmla="*/ 1736 w 1809"/>
                  <a:gd name="T3" fmla="*/ 576 h 2884"/>
                  <a:gd name="T4" fmla="*/ 1486 w 1809"/>
                  <a:gd name="T5" fmla="*/ 177 h 2884"/>
                  <a:gd name="T6" fmla="*/ 688 w 1809"/>
                  <a:gd name="T7" fmla="*/ 0 h 2884"/>
                  <a:gd name="T8" fmla="*/ 123 w 1809"/>
                  <a:gd name="T9" fmla="*/ 1027 h 2884"/>
                  <a:gd name="T10" fmla="*/ 615 w 1809"/>
                  <a:gd name="T11" fmla="*/ 2786 h 2884"/>
                  <a:gd name="T12" fmla="*/ 649 w 1809"/>
                  <a:gd name="T13" fmla="*/ 2884 h 2884"/>
                  <a:gd name="T14" fmla="*/ 1742 w 1809"/>
                  <a:gd name="T15" fmla="*/ 924 h 2884"/>
                  <a:gd name="T16" fmla="*/ 1809 w 1809"/>
                  <a:gd name="T17" fmla="*/ 839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9" h="2884">
                    <a:moveTo>
                      <a:pt x="1809" y="839"/>
                    </a:moveTo>
                    <a:lnTo>
                      <a:pt x="1736" y="576"/>
                    </a:lnTo>
                    <a:cubicBezTo>
                      <a:pt x="1691" y="416"/>
                      <a:pt x="1602" y="280"/>
                      <a:pt x="1486" y="177"/>
                    </a:cubicBezTo>
                    <a:lnTo>
                      <a:pt x="688" y="0"/>
                    </a:lnTo>
                    <a:cubicBezTo>
                      <a:pt x="252" y="131"/>
                      <a:pt x="0" y="587"/>
                      <a:pt x="123" y="1027"/>
                    </a:cubicBezTo>
                    <a:lnTo>
                      <a:pt x="615" y="2786"/>
                    </a:lnTo>
                    <a:cubicBezTo>
                      <a:pt x="624" y="2820"/>
                      <a:pt x="636" y="2853"/>
                      <a:pt x="649" y="2884"/>
                    </a:cubicBezTo>
                    <a:cubicBezTo>
                      <a:pt x="938" y="1935"/>
                      <a:pt x="1742" y="924"/>
                      <a:pt x="1742" y="924"/>
                    </a:cubicBezTo>
                    <a:lnTo>
                      <a:pt x="1809" y="839"/>
                    </a:lnTo>
                    <a:close/>
                  </a:path>
                </a:pathLst>
              </a:custGeom>
              <a:solidFill>
                <a:srgbClr val="F39D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5" name="Freeform 88">
                <a:extLst>
                  <a:ext uri="{FF2B5EF4-FFF2-40B4-BE49-F238E27FC236}">
                    <a16:creationId xmlns:a16="http://schemas.microsoft.com/office/drawing/2014/main" id="{4F77CD77-6B23-6348-BD32-0BC04D7879F2}"/>
                  </a:ext>
                </a:extLst>
              </p:cNvPr>
              <p:cNvSpPr>
                <a:spLocks/>
              </p:cNvSpPr>
              <p:nvPr/>
            </p:nvSpPr>
            <p:spPr bwMode="auto">
              <a:xfrm>
                <a:off x="6816725" y="3097213"/>
                <a:ext cx="212725" cy="608013"/>
              </a:xfrm>
              <a:custGeom>
                <a:avLst/>
                <a:gdLst>
                  <a:gd name="T0" fmla="*/ 721 w 1945"/>
                  <a:gd name="T1" fmla="*/ 0 h 5579"/>
                  <a:gd name="T2" fmla="*/ 1114 w 1945"/>
                  <a:gd name="T3" fmla="*/ 1099 h 5579"/>
                  <a:gd name="T4" fmla="*/ 1945 w 1945"/>
                  <a:gd name="T5" fmla="*/ 1475 h 5579"/>
                  <a:gd name="T6" fmla="*/ 949 w 1945"/>
                  <a:gd name="T7" fmla="*/ 3403 h 5579"/>
                  <a:gd name="T8" fmla="*/ 18 w 1945"/>
                  <a:gd name="T9" fmla="*/ 5579 h 5579"/>
                  <a:gd name="T10" fmla="*/ 18 w 1945"/>
                  <a:gd name="T11" fmla="*/ 3299 h 5579"/>
                  <a:gd name="T12" fmla="*/ 345 w 1945"/>
                  <a:gd name="T13" fmla="*/ 737 h 5579"/>
                  <a:gd name="T14" fmla="*/ 721 w 1945"/>
                  <a:gd name="T15" fmla="*/ 0 h 5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5" h="5579">
                    <a:moveTo>
                      <a:pt x="721" y="0"/>
                    </a:moveTo>
                    <a:cubicBezTo>
                      <a:pt x="721" y="0"/>
                      <a:pt x="772" y="968"/>
                      <a:pt x="1114" y="1099"/>
                    </a:cubicBezTo>
                    <a:cubicBezTo>
                      <a:pt x="1456" y="1229"/>
                      <a:pt x="1945" y="1475"/>
                      <a:pt x="1945" y="1475"/>
                    </a:cubicBezTo>
                    <a:cubicBezTo>
                      <a:pt x="1945" y="1475"/>
                      <a:pt x="1173" y="2808"/>
                      <a:pt x="949" y="3403"/>
                    </a:cubicBezTo>
                    <a:cubicBezTo>
                      <a:pt x="726" y="3998"/>
                      <a:pt x="18" y="5579"/>
                      <a:pt x="18" y="5579"/>
                    </a:cubicBezTo>
                    <a:cubicBezTo>
                      <a:pt x="18" y="5579"/>
                      <a:pt x="0" y="3990"/>
                      <a:pt x="18" y="3299"/>
                    </a:cubicBezTo>
                    <a:cubicBezTo>
                      <a:pt x="36" y="2609"/>
                      <a:pt x="220" y="1188"/>
                      <a:pt x="345" y="737"/>
                    </a:cubicBezTo>
                    <a:cubicBezTo>
                      <a:pt x="470" y="287"/>
                      <a:pt x="721" y="0"/>
                      <a:pt x="721" y="0"/>
                    </a:cubicBezTo>
                  </a:path>
                </a:pathLst>
              </a:custGeom>
              <a:solidFill>
                <a:srgbClr val="428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6" name="Freeform 89">
                <a:extLst>
                  <a:ext uri="{FF2B5EF4-FFF2-40B4-BE49-F238E27FC236}">
                    <a16:creationId xmlns:a16="http://schemas.microsoft.com/office/drawing/2014/main" id="{AA9D76D6-320D-8143-A3AF-77B1291D451E}"/>
                  </a:ext>
                </a:extLst>
              </p:cNvPr>
              <p:cNvSpPr>
                <a:spLocks/>
              </p:cNvSpPr>
              <p:nvPr/>
            </p:nvSpPr>
            <p:spPr bwMode="auto">
              <a:xfrm>
                <a:off x="6935788" y="3065463"/>
                <a:ext cx="227013" cy="273050"/>
              </a:xfrm>
              <a:custGeom>
                <a:avLst/>
                <a:gdLst>
                  <a:gd name="T0" fmla="*/ 1308 w 2074"/>
                  <a:gd name="T1" fmla="*/ 0 h 2505"/>
                  <a:gd name="T2" fmla="*/ 978 w 2074"/>
                  <a:gd name="T3" fmla="*/ 1019 h 2505"/>
                  <a:gd name="T4" fmla="*/ 19 w 2074"/>
                  <a:gd name="T5" fmla="*/ 1384 h 2505"/>
                  <a:gd name="T6" fmla="*/ 0 w 2074"/>
                  <a:gd name="T7" fmla="*/ 2505 h 2505"/>
                  <a:gd name="T8" fmla="*/ 1492 w 2074"/>
                  <a:gd name="T9" fmla="*/ 1644 h 2505"/>
                  <a:gd name="T10" fmla="*/ 2074 w 2074"/>
                  <a:gd name="T11" fmla="*/ 937 h 2505"/>
                  <a:gd name="T12" fmla="*/ 1703 w 2074"/>
                  <a:gd name="T13" fmla="*/ 333 h 2505"/>
                  <a:gd name="T14" fmla="*/ 1308 w 2074"/>
                  <a:gd name="T15" fmla="*/ 0 h 2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4" h="2505">
                    <a:moveTo>
                      <a:pt x="1308" y="0"/>
                    </a:moveTo>
                    <a:cubicBezTo>
                      <a:pt x="1308" y="0"/>
                      <a:pt x="1500" y="648"/>
                      <a:pt x="978" y="1019"/>
                    </a:cubicBezTo>
                    <a:cubicBezTo>
                      <a:pt x="593" y="1292"/>
                      <a:pt x="19" y="1384"/>
                      <a:pt x="19" y="1384"/>
                    </a:cubicBezTo>
                    <a:lnTo>
                      <a:pt x="0" y="2505"/>
                    </a:lnTo>
                    <a:cubicBezTo>
                      <a:pt x="0" y="2505"/>
                      <a:pt x="997" y="2011"/>
                      <a:pt x="1492" y="1644"/>
                    </a:cubicBezTo>
                    <a:cubicBezTo>
                      <a:pt x="2056" y="1226"/>
                      <a:pt x="2074" y="937"/>
                      <a:pt x="2074" y="937"/>
                    </a:cubicBezTo>
                    <a:cubicBezTo>
                      <a:pt x="2074" y="937"/>
                      <a:pt x="1869" y="516"/>
                      <a:pt x="1703" y="333"/>
                    </a:cubicBezTo>
                    <a:cubicBezTo>
                      <a:pt x="1616" y="238"/>
                      <a:pt x="1308" y="0"/>
                      <a:pt x="1308" y="0"/>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7" name="Freeform 90">
                <a:extLst>
                  <a:ext uri="{FF2B5EF4-FFF2-40B4-BE49-F238E27FC236}">
                    <a16:creationId xmlns:a16="http://schemas.microsoft.com/office/drawing/2014/main" id="{8757E67A-C46F-C244-99EC-D9988D47A20D}"/>
                  </a:ext>
                </a:extLst>
              </p:cNvPr>
              <p:cNvSpPr>
                <a:spLocks/>
              </p:cNvSpPr>
              <p:nvPr/>
            </p:nvSpPr>
            <p:spPr bwMode="auto">
              <a:xfrm>
                <a:off x="6840538" y="3081338"/>
                <a:ext cx="98425" cy="225425"/>
              </a:xfrm>
              <a:custGeom>
                <a:avLst/>
                <a:gdLst>
                  <a:gd name="T0" fmla="*/ 891 w 891"/>
                  <a:gd name="T1" fmla="*/ 1235 h 2056"/>
                  <a:gd name="T2" fmla="*/ 238 w 891"/>
                  <a:gd name="T3" fmla="*/ 2056 h 2056"/>
                  <a:gd name="T4" fmla="*/ 105 w 891"/>
                  <a:gd name="T5" fmla="*/ 1040 h 2056"/>
                  <a:gd name="T6" fmla="*/ 528 w 891"/>
                  <a:gd name="T7" fmla="*/ 0 h 2056"/>
                  <a:gd name="T8" fmla="*/ 660 w 891"/>
                  <a:gd name="T9" fmla="*/ 606 h 2056"/>
                  <a:gd name="T10" fmla="*/ 891 w 891"/>
                  <a:gd name="T11" fmla="*/ 1235 h 2056"/>
                </a:gdLst>
                <a:ahLst/>
                <a:cxnLst>
                  <a:cxn ang="0">
                    <a:pos x="T0" y="T1"/>
                  </a:cxn>
                  <a:cxn ang="0">
                    <a:pos x="T2" y="T3"/>
                  </a:cxn>
                  <a:cxn ang="0">
                    <a:pos x="T4" y="T5"/>
                  </a:cxn>
                  <a:cxn ang="0">
                    <a:pos x="T6" y="T7"/>
                  </a:cxn>
                  <a:cxn ang="0">
                    <a:pos x="T8" y="T9"/>
                  </a:cxn>
                  <a:cxn ang="0">
                    <a:pos x="T10" y="T11"/>
                  </a:cxn>
                </a:cxnLst>
                <a:rect l="0" t="0" r="r" b="b"/>
                <a:pathLst>
                  <a:path w="891" h="2056">
                    <a:moveTo>
                      <a:pt x="891" y="1235"/>
                    </a:moveTo>
                    <a:lnTo>
                      <a:pt x="238" y="2056"/>
                    </a:lnTo>
                    <a:cubicBezTo>
                      <a:pt x="238" y="2056"/>
                      <a:pt x="0" y="1389"/>
                      <a:pt x="105" y="1040"/>
                    </a:cubicBezTo>
                    <a:cubicBezTo>
                      <a:pt x="204" y="710"/>
                      <a:pt x="528" y="0"/>
                      <a:pt x="528" y="0"/>
                    </a:cubicBezTo>
                    <a:cubicBezTo>
                      <a:pt x="528" y="0"/>
                      <a:pt x="608" y="362"/>
                      <a:pt x="660" y="606"/>
                    </a:cubicBezTo>
                    <a:cubicBezTo>
                      <a:pt x="713" y="853"/>
                      <a:pt x="891" y="1235"/>
                      <a:pt x="891" y="1235"/>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8" name="Freeform 91">
                <a:extLst>
                  <a:ext uri="{FF2B5EF4-FFF2-40B4-BE49-F238E27FC236}">
                    <a16:creationId xmlns:a16="http://schemas.microsoft.com/office/drawing/2014/main" id="{863D5D45-7F8C-8A41-9A75-A8A29B4453A8}"/>
                  </a:ext>
                </a:extLst>
              </p:cNvPr>
              <p:cNvSpPr>
                <a:spLocks/>
              </p:cNvSpPr>
              <p:nvPr/>
            </p:nvSpPr>
            <p:spPr bwMode="auto">
              <a:xfrm>
                <a:off x="6818313" y="3065463"/>
                <a:ext cx="412750" cy="639763"/>
              </a:xfrm>
              <a:custGeom>
                <a:avLst/>
                <a:gdLst>
                  <a:gd name="T0" fmla="*/ 2385 w 3774"/>
                  <a:gd name="T1" fmla="*/ 0 h 5864"/>
                  <a:gd name="T2" fmla="*/ 3151 w 3774"/>
                  <a:gd name="T3" fmla="*/ 740 h 5864"/>
                  <a:gd name="T4" fmla="*/ 3774 w 3774"/>
                  <a:gd name="T5" fmla="*/ 1632 h 5864"/>
                  <a:gd name="T6" fmla="*/ 2115 w 3774"/>
                  <a:gd name="T7" fmla="*/ 2969 h 5864"/>
                  <a:gd name="T8" fmla="*/ 781 w 3774"/>
                  <a:gd name="T9" fmla="*/ 4805 h 5864"/>
                  <a:gd name="T10" fmla="*/ 0 w 3774"/>
                  <a:gd name="T11" fmla="*/ 5864 h 5864"/>
                  <a:gd name="T12" fmla="*/ 886 w 3774"/>
                  <a:gd name="T13" fmla="*/ 3448 h 5864"/>
                  <a:gd name="T14" fmla="*/ 2254 w 3774"/>
                  <a:gd name="T15" fmla="*/ 1010 h 5864"/>
                  <a:gd name="T16" fmla="*/ 2385 w 3774"/>
                  <a:gd name="T17" fmla="*/ 0 h 5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4" h="5864">
                    <a:moveTo>
                      <a:pt x="2385" y="0"/>
                    </a:moveTo>
                    <a:cubicBezTo>
                      <a:pt x="2385" y="0"/>
                      <a:pt x="2837" y="392"/>
                      <a:pt x="3151" y="740"/>
                    </a:cubicBezTo>
                    <a:cubicBezTo>
                      <a:pt x="3466" y="1087"/>
                      <a:pt x="3774" y="1632"/>
                      <a:pt x="3774" y="1632"/>
                    </a:cubicBezTo>
                    <a:cubicBezTo>
                      <a:pt x="3774" y="1632"/>
                      <a:pt x="3085" y="1793"/>
                      <a:pt x="2115" y="2969"/>
                    </a:cubicBezTo>
                    <a:cubicBezTo>
                      <a:pt x="1387" y="3852"/>
                      <a:pt x="1096" y="4182"/>
                      <a:pt x="781" y="4805"/>
                    </a:cubicBezTo>
                    <a:cubicBezTo>
                      <a:pt x="614" y="5133"/>
                      <a:pt x="0" y="5864"/>
                      <a:pt x="0" y="5864"/>
                    </a:cubicBezTo>
                    <a:cubicBezTo>
                      <a:pt x="0" y="5864"/>
                      <a:pt x="658" y="4050"/>
                      <a:pt x="886" y="3448"/>
                    </a:cubicBezTo>
                    <a:cubicBezTo>
                      <a:pt x="1292" y="2379"/>
                      <a:pt x="1839" y="1610"/>
                      <a:pt x="2254" y="1010"/>
                    </a:cubicBezTo>
                    <a:cubicBezTo>
                      <a:pt x="2669" y="409"/>
                      <a:pt x="2385" y="0"/>
                      <a:pt x="238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9" name="Freeform 92">
                <a:extLst>
                  <a:ext uri="{FF2B5EF4-FFF2-40B4-BE49-F238E27FC236}">
                    <a16:creationId xmlns:a16="http://schemas.microsoft.com/office/drawing/2014/main" id="{65FD4F44-2078-E34A-948F-B298170FB350}"/>
                  </a:ext>
                </a:extLst>
              </p:cNvPr>
              <p:cNvSpPr>
                <a:spLocks/>
              </p:cNvSpPr>
              <p:nvPr/>
            </p:nvSpPr>
            <p:spPr bwMode="auto">
              <a:xfrm>
                <a:off x="6775450" y="3044825"/>
                <a:ext cx="114300" cy="660400"/>
              </a:xfrm>
              <a:custGeom>
                <a:avLst/>
                <a:gdLst>
                  <a:gd name="T0" fmla="*/ 1042 w 1042"/>
                  <a:gd name="T1" fmla="*/ 160 h 6046"/>
                  <a:gd name="T2" fmla="*/ 837 w 1042"/>
                  <a:gd name="T3" fmla="*/ 1711 h 6046"/>
                  <a:gd name="T4" fmla="*/ 431 w 1042"/>
                  <a:gd name="T5" fmla="*/ 5019 h 6046"/>
                  <a:gd name="T6" fmla="*/ 394 w 1042"/>
                  <a:gd name="T7" fmla="*/ 6046 h 6046"/>
                  <a:gd name="T8" fmla="*/ 69 w 1042"/>
                  <a:gd name="T9" fmla="*/ 2801 h 6046"/>
                  <a:gd name="T10" fmla="*/ 280 w 1042"/>
                  <a:gd name="T11" fmla="*/ 182 h 6046"/>
                  <a:gd name="T12" fmla="*/ 1042 w 1042"/>
                  <a:gd name="T13" fmla="*/ 160 h 6046"/>
                </a:gdLst>
                <a:ahLst/>
                <a:cxnLst>
                  <a:cxn ang="0">
                    <a:pos x="T0" y="T1"/>
                  </a:cxn>
                  <a:cxn ang="0">
                    <a:pos x="T2" y="T3"/>
                  </a:cxn>
                  <a:cxn ang="0">
                    <a:pos x="T4" y="T5"/>
                  </a:cxn>
                  <a:cxn ang="0">
                    <a:pos x="T6" y="T7"/>
                  </a:cxn>
                  <a:cxn ang="0">
                    <a:pos x="T8" y="T9"/>
                  </a:cxn>
                  <a:cxn ang="0">
                    <a:pos x="T10" y="T11"/>
                  </a:cxn>
                  <a:cxn ang="0">
                    <a:pos x="T12" y="T13"/>
                  </a:cxn>
                </a:cxnLst>
                <a:rect l="0" t="0" r="r" b="b"/>
                <a:pathLst>
                  <a:path w="1042" h="6046">
                    <a:moveTo>
                      <a:pt x="1042" y="160"/>
                    </a:moveTo>
                    <a:cubicBezTo>
                      <a:pt x="1042" y="160"/>
                      <a:pt x="960" y="1153"/>
                      <a:pt x="837" y="1711"/>
                    </a:cubicBezTo>
                    <a:cubicBezTo>
                      <a:pt x="714" y="2270"/>
                      <a:pt x="465" y="4359"/>
                      <a:pt x="431" y="5019"/>
                    </a:cubicBezTo>
                    <a:cubicBezTo>
                      <a:pt x="397" y="5680"/>
                      <a:pt x="394" y="6046"/>
                      <a:pt x="394" y="6046"/>
                    </a:cubicBezTo>
                    <a:cubicBezTo>
                      <a:pt x="394" y="6046"/>
                      <a:pt x="138" y="3930"/>
                      <a:pt x="69" y="2801"/>
                    </a:cubicBezTo>
                    <a:cubicBezTo>
                      <a:pt x="0" y="1673"/>
                      <a:pt x="280" y="182"/>
                      <a:pt x="280" y="182"/>
                    </a:cubicBezTo>
                    <a:cubicBezTo>
                      <a:pt x="280" y="182"/>
                      <a:pt x="951" y="0"/>
                      <a:pt x="1042" y="1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0" name="Freeform 93">
                <a:extLst>
                  <a:ext uri="{FF2B5EF4-FFF2-40B4-BE49-F238E27FC236}">
                    <a16:creationId xmlns:a16="http://schemas.microsoft.com/office/drawing/2014/main" id="{C5D22FC5-5D0E-E44C-8525-BD2E3394C6D8}"/>
                  </a:ext>
                </a:extLst>
              </p:cNvPr>
              <p:cNvSpPr>
                <a:spLocks/>
              </p:cNvSpPr>
              <p:nvPr/>
            </p:nvSpPr>
            <p:spPr bwMode="auto">
              <a:xfrm>
                <a:off x="6708775" y="2603500"/>
                <a:ext cx="377825" cy="496888"/>
              </a:xfrm>
              <a:custGeom>
                <a:avLst/>
                <a:gdLst>
                  <a:gd name="T0" fmla="*/ 39 w 3461"/>
                  <a:gd name="T1" fmla="*/ 2894 h 4551"/>
                  <a:gd name="T2" fmla="*/ 1409 w 3461"/>
                  <a:gd name="T3" fmla="*/ 4539 h 4551"/>
                  <a:gd name="T4" fmla="*/ 1990 w 3461"/>
                  <a:gd name="T5" fmla="*/ 4474 h 4551"/>
                  <a:gd name="T6" fmla="*/ 3448 w 3461"/>
                  <a:gd name="T7" fmla="*/ 2683 h 4551"/>
                  <a:gd name="T8" fmla="*/ 3434 w 3461"/>
                  <a:gd name="T9" fmla="*/ 1664 h 4551"/>
                  <a:gd name="T10" fmla="*/ 1736 w 3461"/>
                  <a:gd name="T11" fmla="*/ 13 h 4551"/>
                  <a:gd name="T12" fmla="*/ 1730 w 3461"/>
                  <a:gd name="T13" fmla="*/ 13 h 4551"/>
                  <a:gd name="T14" fmla="*/ 79 w 3461"/>
                  <a:gd name="T15" fmla="*/ 1711 h 4551"/>
                  <a:gd name="T16" fmla="*/ 39 w 3461"/>
                  <a:gd name="T17" fmla="*/ 2894 h 4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1" h="4551">
                    <a:moveTo>
                      <a:pt x="39" y="2894"/>
                    </a:moveTo>
                    <a:cubicBezTo>
                      <a:pt x="238" y="4371"/>
                      <a:pt x="485" y="4551"/>
                      <a:pt x="1409" y="4539"/>
                    </a:cubicBezTo>
                    <a:cubicBezTo>
                      <a:pt x="1483" y="4538"/>
                      <a:pt x="1923" y="4503"/>
                      <a:pt x="1990" y="4474"/>
                    </a:cubicBezTo>
                    <a:cubicBezTo>
                      <a:pt x="2962" y="4048"/>
                      <a:pt x="3461" y="3608"/>
                      <a:pt x="3448" y="2683"/>
                    </a:cubicBezTo>
                    <a:lnTo>
                      <a:pt x="3434" y="1664"/>
                    </a:lnTo>
                    <a:cubicBezTo>
                      <a:pt x="3421" y="740"/>
                      <a:pt x="2661" y="0"/>
                      <a:pt x="1736" y="13"/>
                    </a:cubicBezTo>
                    <a:lnTo>
                      <a:pt x="1730" y="13"/>
                    </a:lnTo>
                    <a:cubicBezTo>
                      <a:pt x="805" y="26"/>
                      <a:pt x="66" y="786"/>
                      <a:pt x="79" y="1711"/>
                    </a:cubicBezTo>
                    <a:cubicBezTo>
                      <a:pt x="79" y="1711"/>
                      <a:pt x="0" y="2600"/>
                      <a:pt x="39" y="289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1" name="Freeform 94">
                <a:extLst>
                  <a:ext uri="{FF2B5EF4-FFF2-40B4-BE49-F238E27FC236}">
                    <a16:creationId xmlns:a16="http://schemas.microsoft.com/office/drawing/2014/main" id="{2588195E-588C-FD44-ADAC-40BAA4B742CE}"/>
                  </a:ext>
                </a:extLst>
              </p:cNvPr>
              <p:cNvSpPr>
                <a:spLocks/>
              </p:cNvSpPr>
              <p:nvPr/>
            </p:nvSpPr>
            <p:spPr bwMode="auto">
              <a:xfrm>
                <a:off x="6659563" y="2527300"/>
                <a:ext cx="523875" cy="427038"/>
              </a:xfrm>
              <a:custGeom>
                <a:avLst/>
                <a:gdLst>
                  <a:gd name="T0" fmla="*/ 325 w 4800"/>
                  <a:gd name="T1" fmla="*/ 2065 h 3915"/>
                  <a:gd name="T2" fmla="*/ 1118 w 4800"/>
                  <a:gd name="T3" fmla="*/ 2497 h 3915"/>
                  <a:gd name="T4" fmla="*/ 2356 w 4800"/>
                  <a:gd name="T5" fmla="*/ 2977 h 3915"/>
                  <a:gd name="T6" fmla="*/ 3385 w 4800"/>
                  <a:gd name="T7" fmla="*/ 3678 h 3915"/>
                  <a:gd name="T8" fmla="*/ 3885 w 4800"/>
                  <a:gd name="T9" fmla="*/ 3844 h 3915"/>
                  <a:gd name="T10" fmla="*/ 4680 w 4800"/>
                  <a:gd name="T11" fmla="*/ 1470 h 3915"/>
                  <a:gd name="T12" fmla="*/ 3262 w 4800"/>
                  <a:gd name="T13" fmla="*/ 119 h 3915"/>
                  <a:gd name="T14" fmla="*/ 1662 w 4800"/>
                  <a:gd name="T15" fmla="*/ 267 h 3915"/>
                  <a:gd name="T16" fmla="*/ 309 w 4800"/>
                  <a:gd name="T17" fmla="*/ 714 h 3915"/>
                  <a:gd name="T18" fmla="*/ 325 w 4800"/>
                  <a:gd name="T19" fmla="*/ 2065 h 3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0" h="3915">
                    <a:moveTo>
                      <a:pt x="325" y="2065"/>
                    </a:moveTo>
                    <a:cubicBezTo>
                      <a:pt x="443" y="2277"/>
                      <a:pt x="666" y="2503"/>
                      <a:pt x="1118" y="2497"/>
                    </a:cubicBezTo>
                    <a:cubicBezTo>
                      <a:pt x="1554" y="2491"/>
                      <a:pt x="2213" y="2680"/>
                      <a:pt x="2356" y="2977"/>
                    </a:cubicBezTo>
                    <a:cubicBezTo>
                      <a:pt x="2608" y="3500"/>
                      <a:pt x="2977" y="3440"/>
                      <a:pt x="3385" y="3678"/>
                    </a:cubicBezTo>
                    <a:cubicBezTo>
                      <a:pt x="3794" y="3915"/>
                      <a:pt x="3885" y="3844"/>
                      <a:pt x="3885" y="3844"/>
                    </a:cubicBezTo>
                    <a:cubicBezTo>
                      <a:pt x="3885" y="3844"/>
                      <a:pt x="4800" y="2239"/>
                      <a:pt x="4680" y="1470"/>
                    </a:cubicBezTo>
                    <a:cubicBezTo>
                      <a:pt x="4538" y="558"/>
                      <a:pt x="3702" y="224"/>
                      <a:pt x="3262" y="119"/>
                    </a:cubicBezTo>
                    <a:cubicBezTo>
                      <a:pt x="2769" y="0"/>
                      <a:pt x="2176" y="40"/>
                      <a:pt x="1662" y="267"/>
                    </a:cubicBezTo>
                    <a:cubicBezTo>
                      <a:pt x="1032" y="546"/>
                      <a:pt x="605" y="445"/>
                      <a:pt x="309" y="714"/>
                    </a:cubicBezTo>
                    <a:cubicBezTo>
                      <a:pt x="23" y="974"/>
                      <a:pt x="0" y="1480"/>
                      <a:pt x="325" y="2065"/>
                    </a:cubicBezTo>
                  </a:path>
                </a:pathLst>
              </a:custGeom>
              <a:solidFill>
                <a:srgbClr val="480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2" name="Freeform 95">
                <a:extLst>
                  <a:ext uri="{FF2B5EF4-FFF2-40B4-BE49-F238E27FC236}">
                    <a16:creationId xmlns:a16="http://schemas.microsoft.com/office/drawing/2014/main" id="{8BB4B2A7-9A5F-BE45-ABD4-457DD03D817C}"/>
                  </a:ext>
                </a:extLst>
              </p:cNvPr>
              <p:cNvSpPr>
                <a:spLocks/>
              </p:cNvSpPr>
              <p:nvPr/>
            </p:nvSpPr>
            <p:spPr bwMode="auto">
              <a:xfrm>
                <a:off x="6729413" y="2873375"/>
                <a:ext cx="52388" cy="104775"/>
              </a:xfrm>
              <a:custGeom>
                <a:avLst/>
                <a:gdLst>
                  <a:gd name="T0" fmla="*/ 477 w 477"/>
                  <a:gd name="T1" fmla="*/ 0 h 960"/>
                  <a:gd name="T2" fmla="*/ 111 w 477"/>
                  <a:gd name="T3" fmla="*/ 598 h 960"/>
                  <a:gd name="T4" fmla="*/ 170 w 477"/>
                  <a:gd name="T5" fmla="*/ 931 h 960"/>
                  <a:gd name="T6" fmla="*/ 424 w 477"/>
                  <a:gd name="T7" fmla="*/ 954 h 960"/>
                  <a:gd name="T8" fmla="*/ 477 w 477"/>
                  <a:gd name="T9" fmla="*/ 0 h 960"/>
                </a:gdLst>
                <a:ahLst/>
                <a:cxnLst>
                  <a:cxn ang="0">
                    <a:pos x="T0" y="T1"/>
                  </a:cxn>
                  <a:cxn ang="0">
                    <a:pos x="T2" y="T3"/>
                  </a:cxn>
                  <a:cxn ang="0">
                    <a:pos x="T4" y="T5"/>
                  </a:cxn>
                  <a:cxn ang="0">
                    <a:pos x="T6" y="T7"/>
                  </a:cxn>
                  <a:cxn ang="0">
                    <a:pos x="T8" y="T9"/>
                  </a:cxn>
                </a:cxnLst>
                <a:rect l="0" t="0" r="r" b="b"/>
                <a:pathLst>
                  <a:path w="477" h="960">
                    <a:moveTo>
                      <a:pt x="477" y="0"/>
                    </a:moveTo>
                    <a:cubicBezTo>
                      <a:pt x="477" y="0"/>
                      <a:pt x="147" y="482"/>
                      <a:pt x="111" y="598"/>
                    </a:cubicBezTo>
                    <a:cubicBezTo>
                      <a:pt x="74" y="714"/>
                      <a:pt x="0" y="903"/>
                      <a:pt x="170" y="931"/>
                    </a:cubicBezTo>
                    <a:cubicBezTo>
                      <a:pt x="339" y="960"/>
                      <a:pt x="424" y="954"/>
                      <a:pt x="424" y="954"/>
                    </a:cubicBezTo>
                    <a:lnTo>
                      <a:pt x="477" y="0"/>
                    </a:lnTo>
                  </a:path>
                </a:pathLst>
              </a:custGeom>
              <a:solidFill>
                <a:srgbClr val="F39D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3" name="Freeform 96">
                <a:extLst>
                  <a:ext uri="{FF2B5EF4-FFF2-40B4-BE49-F238E27FC236}">
                    <a16:creationId xmlns:a16="http://schemas.microsoft.com/office/drawing/2014/main" id="{5ED65B6B-114E-524B-B674-AB118E27D525}"/>
                  </a:ext>
                </a:extLst>
              </p:cNvPr>
              <p:cNvSpPr>
                <a:spLocks/>
              </p:cNvSpPr>
              <p:nvPr/>
            </p:nvSpPr>
            <p:spPr bwMode="auto">
              <a:xfrm>
                <a:off x="6961188" y="2814638"/>
                <a:ext cx="92075" cy="144463"/>
              </a:xfrm>
              <a:custGeom>
                <a:avLst/>
                <a:gdLst>
                  <a:gd name="T0" fmla="*/ 35 w 840"/>
                  <a:gd name="T1" fmla="*/ 891 h 1326"/>
                  <a:gd name="T2" fmla="*/ 273 w 840"/>
                  <a:gd name="T3" fmla="*/ 1295 h 1326"/>
                  <a:gd name="T4" fmla="*/ 695 w 840"/>
                  <a:gd name="T5" fmla="*/ 946 h 1326"/>
                  <a:gd name="T6" fmla="*/ 829 w 840"/>
                  <a:gd name="T7" fmla="*/ 522 h 1326"/>
                  <a:gd name="T8" fmla="*/ 471 w 840"/>
                  <a:gd name="T9" fmla="*/ 31 h 1326"/>
                  <a:gd name="T10" fmla="*/ 49 w 840"/>
                  <a:gd name="T11" fmla="*/ 380 h 1326"/>
                  <a:gd name="T12" fmla="*/ 35 w 840"/>
                  <a:gd name="T13" fmla="*/ 891 h 1326"/>
                </a:gdLst>
                <a:ahLst/>
                <a:cxnLst>
                  <a:cxn ang="0">
                    <a:pos x="T0" y="T1"/>
                  </a:cxn>
                  <a:cxn ang="0">
                    <a:pos x="T2" y="T3"/>
                  </a:cxn>
                  <a:cxn ang="0">
                    <a:pos x="T4" y="T5"/>
                  </a:cxn>
                  <a:cxn ang="0">
                    <a:pos x="T6" y="T7"/>
                  </a:cxn>
                  <a:cxn ang="0">
                    <a:pos x="T8" y="T9"/>
                  </a:cxn>
                  <a:cxn ang="0">
                    <a:pos x="T10" y="T11"/>
                  </a:cxn>
                  <a:cxn ang="0">
                    <a:pos x="T12" y="T13"/>
                  </a:cxn>
                </a:cxnLst>
                <a:rect l="0" t="0" r="r" b="b"/>
                <a:pathLst>
                  <a:path w="840" h="1326">
                    <a:moveTo>
                      <a:pt x="35" y="891"/>
                    </a:moveTo>
                    <a:cubicBezTo>
                      <a:pt x="0" y="1114"/>
                      <a:pt x="76" y="1265"/>
                      <a:pt x="273" y="1295"/>
                    </a:cubicBezTo>
                    <a:cubicBezTo>
                      <a:pt x="471" y="1326"/>
                      <a:pt x="584" y="1181"/>
                      <a:pt x="695" y="946"/>
                    </a:cubicBezTo>
                    <a:cubicBezTo>
                      <a:pt x="742" y="846"/>
                      <a:pt x="840" y="632"/>
                      <a:pt x="829" y="522"/>
                    </a:cubicBezTo>
                    <a:cubicBezTo>
                      <a:pt x="801" y="267"/>
                      <a:pt x="669" y="62"/>
                      <a:pt x="471" y="31"/>
                    </a:cubicBezTo>
                    <a:cubicBezTo>
                      <a:pt x="273" y="0"/>
                      <a:pt x="84" y="156"/>
                      <a:pt x="49" y="380"/>
                    </a:cubicBezTo>
                    <a:lnTo>
                      <a:pt x="35" y="891"/>
                    </a:ln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4" name="Freeform 97">
                <a:extLst>
                  <a:ext uri="{FF2B5EF4-FFF2-40B4-BE49-F238E27FC236}">
                    <a16:creationId xmlns:a16="http://schemas.microsoft.com/office/drawing/2014/main" id="{203F9D4F-78B1-3D4A-9993-AA82E6BE77B4}"/>
                  </a:ext>
                </a:extLst>
              </p:cNvPr>
              <p:cNvSpPr>
                <a:spLocks/>
              </p:cNvSpPr>
              <p:nvPr/>
            </p:nvSpPr>
            <p:spPr bwMode="auto">
              <a:xfrm>
                <a:off x="6818313" y="3214688"/>
                <a:ext cx="123825" cy="490538"/>
              </a:xfrm>
              <a:custGeom>
                <a:avLst/>
                <a:gdLst>
                  <a:gd name="T0" fmla="*/ 4 w 1138"/>
                  <a:gd name="T1" fmla="*/ 4492 h 4492"/>
                  <a:gd name="T2" fmla="*/ 54 w 1138"/>
                  <a:gd name="T3" fmla="*/ 4379 h 4492"/>
                  <a:gd name="T4" fmla="*/ 1138 w 1138"/>
                  <a:gd name="T5" fmla="*/ 26 h 4492"/>
                  <a:gd name="T6" fmla="*/ 1100 w 1138"/>
                  <a:gd name="T7" fmla="*/ 12 h 4492"/>
                  <a:gd name="T8" fmla="*/ 1062 w 1138"/>
                  <a:gd name="T9" fmla="*/ 0 h 4492"/>
                  <a:gd name="T10" fmla="*/ 0 w 1138"/>
                  <a:gd name="T11" fmla="*/ 4165 h 4492"/>
                  <a:gd name="T12" fmla="*/ 4 w 1138"/>
                  <a:gd name="T13" fmla="*/ 4492 h 4492"/>
                </a:gdLst>
                <a:ahLst/>
                <a:cxnLst>
                  <a:cxn ang="0">
                    <a:pos x="T0" y="T1"/>
                  </a:cxn>
                  <a:cxn ang="0">
                    <a:pos x="T2" y="T3"/>
                  </a:cxn>
                  <a:cxn ang="0">
                    <a:pos x="T4" y="T5"/>
                  </a:cxn>
                  <a:cxn ang="0">
                    <a:pos x="T6" y="T7"/>
                  </a:cxn>
                  <a:cxn ang="0">
                    <a:pos x="T8" y="T9"/>
                  </a:cxn>
                  <a:cxn ang="0">
                    <a:pos x="T10" y="T11"/>
                  </a:cxn>
                  <a:cxn ang="0">
                    <a:pos x="T12" y="T13"/>
                  </a:cxn>
                </a:cxnLst>
                <a:rect l="0" t="0" r="r" b="b"/>
                <a:pathLst>
                  <a:path w="1138" h="4492">
                    <a:moveTo>
                      <a:pt x="4" y="4492"/>
                    </a:moveTo>
                    <a:cubicBezTo>
                      <a:pt x="4" y="4492"/>
                      <a:pt x="22" y="4451"/>
                      <a:pt x="54" y="4379"/>
                    </a:cubicBezTo>
                    <a:cubicBezTo>
                      <a:pt x="193" y="3073"/>
                      <a:pt x="1106" y="128"/>
                      <a:pt x="1138" y="26"/>
                    </a:cubicBezTo>
                    <a:cubicBezTo>
                      <a:pt x="1125" y="21"/>
                      <a:pt x="1112" y="16"/>
                      <a:pt x="1100" y="12"/>
                    </a:cubicBezTo>
                    <a:lnTo>
                      <a:pt x="1062" y="0"/>
                    </a:lnTo>
                    <a:cubicBezTo>
                      <a:pt x="1052" y="29"/>
                      <a:pt x="205" y="2753"/>
                      <a:pt x="0" y="4165"/>
                    </a:cubicBezTo>
                    <a:cubicBezTo>
                      <a:pt x="2" y="4364"/>
                      <a:pt x="4" y="4492"/>
                      <a:pt x="4" y="4492"/>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5" name="Freeform 98">
                <a:extLst>
                  <a:ext uri="{FF2B5EF4-FFF2-40B4-BE49-F238E27FC236}">
                    <a16:creationId xmlns:a16="http://schemas.microsoft.com/office/drawing/2014/main" id="{2180EC29-0CB4-6B44-B29C-412092BF4BAC}"/>
                  </a:ext>
                </a:extLst>
              </p:cNvPr>
              <p:cNvSpPr>
                <a:spLocks/>
              </p:cNvSpPr>
              <p:nvPr/>
            </p:nvSpPr>
            <p:spPr bwMode="auto">
              <a:xfrm>
                <a:off x="6902450" y="3349625"/>
                <a:ext cx="22225" cy="33338"/>
              </a:xfrm>
              <a:custGeom>
                <a:avLst/>
                <a:gdLst>
                  <a:gd name="T0" fmla="*/ 206 w 206"/>
                  <a:gd name="T1" fmla="*/ 211 h 302"/>
                  <a:gd name="T2" fmla="*/ 103 w 206"/>
                  <a:gd name="T3" fmla="*/ 270 h 302"/>
                  <a:gd name="T4" fmla="*/ 0 w 206"/>
                  <a:gd name="T5" fmla="*/ 92 h 302"/>
                  <a:gd name="T6" fmla="*/ 103 w 206"/>
                  <a:gd name="T7" fmla="*/ 33 h 302"/>
                  <a:gd name="T8" fmla="*/ 206 w 206"/>
                  <a:gd name="T9" fmla="*/ 211 h 302"/>
                </a:gdLst>
                <a:ahLst/>
                <a:cxnLst>
                  <a:cxn ang="0">
                    <a:pos x="T0" y="T1"/>
                  </a:cxn>
                  <a:cxn ang="0">
                    <a:pos x="T2" y="T3"/>
                  </a:cxn>
                  <a:cxn ang="0">
                    <a:pos x="T4" y="T5"/>
                  </a:cxn>
                  <a:cxn ang="0">
                    <a:pos x="T6" y="T7"/>
                  </a:cxn>
                  <a:cxn ang="0">
                    <a:pos x="T8" y="T9"/>
                  </a:cxn>
                </a:cxnLst>
                <a:rect l="0" t="0" r="r" b="b"/>
                <a:pathLst>
                  <a:path w="206" h="302">
                    <a:moveTo>
                      <a:pt x="206" y="211"/>
                    </a:moveTo>
                    <a:cubicBezTo>
                      <a:pt x="206" y="276"/>
                      <a:pt x="160" y="302"/>
                      <a:pt x="103" y="270"/>
                    </a:cubicBezTo>
                    <a:cubicBezTo>
                      <a:pt x="46" y="237"/>
                      <a:pt x="0" y="158"/>
                      <a:pt x="0" y="92"/>
                    </a:cubicBezTo>
                    <a:cubicBezTo>
                      <a:pt x="0" y="27"/>
                      <a:pt x="46" y="0"/>
                      <a:pt x="103" y="33"/>
                    </a:cubicBezTo>
                    <a:cubicBezTo>
                      <a:pt x="160" y="66"/>
                      <a:pt x="206" y="145"/>
                      <a:pt x="206" y="211"/>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6" name="Freeform 99">
                <a:extLst>
                  <a:ext uri="{FF2B5EF4-FFF2-40B4-BE49-F238E27FC236}">
                    <a16:creationId xmlns:a16="http://schemas.microsoft.com/office/drawing/2014/main" id="{8B155369-D9A9-A447-A7B9-7F32D3DA5055}"/>
                  </a:ext>
                </a:extLst>
              </p:cNvPr>
              <p:cNvSpPr>
                <a:spLocks/>
              </p:cNvSpPr>
              <p:nvPr/>
            </p:nvSpPr>
            <p:spPr bwMode="auto">
              <a:xfrm>
                <a:off x="6864350" y="3486150"/>
                <a:ext cx="23813" cy="33338"/>
              </a:xfrm>
              <a:custGeom>
                <a:avLst/>
                <a:gdLst>
                  <a:gd name="T0" fmla="*/ 205 w 205"/>
                  <a:gd name="T1" fmla="*/ 210 h 302"/>
                  <a:gd name="T2" fmla="*/ 103 w 205"/>
                  <a:gd name="T3" fmla="*/ 269 h 302"/>
                  <a:gd name="T4" fmla="*/ 0 w 205"/>
                  <a:gd name="T5" fmla="*/ 92 h 302"/>
                  <a:gd name="T6" fmla="*/ 103 w 205"/>
                  <a:gd name="T7" fmla="*/ 33 h 302"/>
                  <a:gd name="T8" fmla="*/ 205 w 205"/>
                  <a:gd name="T9" fmla="*/ 210 h 302"/>
                </a:gdLst>
                <a:ahLst/>
                <a:cxnLst>
                  <a:cxn ang="0">
                    <a:pos x="T0" y="T1"/>
                  </a:cxn>
                  <a:cxn ang="0">
                    <a:pos x="T2" y="T3"/>
                  </a:cxn>
                  <a:cxn ang="0">
                    <a:pos x="T4" y="T5"/>
                  </a:cxn>
                  <a:cxn ang="0">
                    <a:pos x="T6" y="T7"/>
                  </a:cxn>
                  <a:cxn ang="0">
                    <a:pos x="T8" y="T9"/>
                  </a:cxn>
                </a:cxnLst>
                <a:rect l="0" t="0" r="r" b="b"/>
                <a:pathLst>
                  <a:path w="205" h="302">
                    <a:moveTo>
                      <a:pt x="205" y="210"/>
                    </a:moveTo>
                    <a:cubicBezTo>
                      <a:pt x="205" y="276"/>
                      <a:pt x="159" y="302"/>
                      <a:pt x="103" y="269"/>
                    </a:cubicBezTo>
                    <a:cubicBezTo>
                      <a:pt x="46" y="237"/>
                      <a:pt x="0" y="157"/>
                      <a:pt x="0" y="92"/>
                    </a:cubicBezTo>
                    <a:cubicBezTo>
                      <a:pt x="0" y="26"/>
                      <a:pt x="46" y="0"/>
                      <a:pt x="103" y="33"/>
                    </a:cubicBezTo>
                    <a:cubicBezTo>
                      <a:pt x="159" y="65"/>
                      <a:pt x="205" y="145"/>
                      <a:pt x="205" y="210"/>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7" name="Freeform 100">
                <a:extLst>
                  <a:ext uri="{FF2B5EF4-FFF2-40B4-BE49-F238E27FC236}">
                    <a16:creationId xmlns:a16="http://schemas.microsoft.com/office/drawing/2014/main" id="{9D0C2642-9879-1C4F-BAAD-E2680E758B0A}"/>
                  </a:ext>
                </a:extLst>
              </p:cNvPr>
              <p:cNvSpPr>
                <a:spLocks/>
              </p:cNvSpPr>
              <p:nvPr/>
            </p:nvSpPr>
            <p:spPr bwMode="auto">
              <a:xfrm>
                <a:off x="6711950" y="3395663"/>
                <a:ext cx="73025" cy="111125"/>
              </a:xfrm>
              <a:custGeom>
                <a:avLst/>
                <a:gdLst>
                  <a:gd name="T0" fmla="*/ 654 w 668"/>
                  <a:gd name="T1" fmla="*/ 718 h 1007"/>
                  <a:gd name="T2" fmla="*/ 308 w 668"/>
                  <a:gd name="T3" fmla="*/ 888 h 1007"/>
                  <a:gd name="T4" fmla="*/ 14 w 668"/>
                  <a:gd name="T5" fmla="*/ 288 h 1007"/>
                  <a:gd name="T6" fmla="*/ 360 w 668"/>
                  <a:gd name="T7" fmla="*/ 119 h 1007"/>
                  <a:gd name="T8" fmla="*/ 654 w 668"/>
                  <a:gd name="T9" fmla="*/ 718 h 1007"/>
                </a:gdLst>
                <a:ahLst/>
                <a:cxnLst>
                  <a:cxn ang="0">
                    <a:pos x="T0" y="T1"/>
                  </a:cxn>
                  <a:cxn ang="0">
                    <a:pos x="T2" y="T3"/>
                  </a:cxn>
                  <a:cxn ang="0">
                    <a:pos x="T4" y="T5"/>
                  </a:cxn>
                  <a:cxn ang="0">
                    <a:pos x="T6" y="T7"/>
                  </a:cxn>
                  <a:cxn ang="0">
                    <a:pos x="T8" y="T9"/>
                  </a:cxn>
                </a:cxnLst>
                <a:rect l="0" t="0" r="r" b="b"/>
                <a:pathLst>
                  <a:path w="668" h="1007">
                    <a:moveTo>
                      <a:pt x="654" y="718"/>
                    </a:moveTo>
                    <a:cubicBezTo>
                      <a:pt x="639" y="931"/>
                      <a:pt x="484" y="1007"/>
                      <a:pt x="308" y="888"/>
                    </a:cubicBezTo>
                    <a:cubicBezTo>
                      <a:pt x="131" y="769"/>
                      <a:pt x="0" y="501"/>
                      <a:pt x="14" y="288"/>
                    </a:cubicBezTo>
                    <a:cubicBezTo>
                      <a:pt x="29" y="76"/>
                      <a:pt x="184" y="0"/>
                      <a:pt x="360" y="119"/>
                    </a:cubicBezTo>
                    <a:cubicBezTo>
                      <a:pt x="537" y="238"/>
                      <a:pt x="668" y="506"/>
                      <a:pt x="654" y="718"/>
                    </a:cubicBezTo>
                    <a:close/>
                  </a:path>
                </a:pathLst>
              </a:custGeom>
              <a:solidFill>
                <a:srgbClr val="A4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8" name="Freeform 101">
                <a:extLst>
                  <a:ext uri="{FF2B5EF4-FFF2-40B4-BE49-F238E27FC236}">
                    <a16:creationId xmlns:a16="http://schemas.microsoft.com/office/drawing/2014/main" id="{E4BD469A-8D45-FE44-B66C-2A924FA41DAD}"/>
                  </a:ext>
                </a:extLst>
              </p:cNvPr>
              <p:cNvSpPr>
                <a:spLocks noEditPoints="1"/>
              </p:cNvSpPr>
              <p:nvPr/>
            </p:nvSpPr>
            <p:spPr bwMode="auto">
              <a:xfrm>
                <a:off x="6705600" y="3387725"/>
                <a:ext cx="84138" cy="127000"/>
              </a:xfrm>
              <a:custGeom>
                <a:avLst/>
                <a:gdLst>
                  <a:gd name="T0" fmla="*/ 407 w 770"/>
                  <a:gd name="T1" fmla="*/ 253 h 1159"/>
                  <a:gd name="T2" fmla="*/ 114 w 770"/>
                  <a:gd name="T3" fmla="*/ 397 h 1159"/>
                  <a:gd name="T4" fmla="*/ 363 w 770"/>
                  <a:gd name="T5" fmla="*/ 906 h 1159"/>
                  <a:gd name="T6" fmla="*/ 656 w 770"/>
                  <a:gd name="T7" fmla="*/ 762 h 1159"/>
                  <a:gd name="T8" fmla="*/ 407 w 770"/>
                  <a:gd name="T9" fmla="*/ 253 h 1159"/>
                  <a:gd name="T10" fmla="*/ 355 w 770"/>
                  <a:gd name="T11" fmla="*/ 1022 h 1159"/>
                  <a:gd name="T12" fmla="*/ 17 w 770"/>
                  <a:gd name="T13" fmla="*/ 332 h 1159"/>
                  <a:gd name="T14" fmla="*/ 415 w 770"/>
                  <a:gd name="T15" fmla="*/ 136 h 1159"/>
                  <a:gd name="T16" fmla="*/ 753 w 770"/>
                  <a:gd name="T17" fmla="*/ 827 h 1159"/>
                  <a:gd name="T18" fmla="*/ 355 w 770"/>
                  <a:gd name="T19" fmla="*/ 1022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0" h="1159">
                    <a:moveTo>
                      <a:pt x="407" y="253"/>
                    </a:moveTo>
                    <a:cubicBezTo>
                      <a:pt x="258" y="153"/>
                      <a:pt x="126" y="217"/>
                      <a:pt x="114" y="397"/>
                    </a:cubicBezTo>
                    <a:cubicBezTo>
                      <a:pt x="101" y="577"/>
                      <a:pt x="213" y="805"/>
                      <a:pt x="363" y="906"/>
                    </a:cubicBezTo>
                    <a:cubicBezTo>
                      <a:pt x="512" y="1006"/>
                      <a:pt x="644" y="942"/>
                      <a:pt x="656" y="762"/>
                    </a:cubicBezTo>
                    <a:cubicBezTo>
                      <a:pt x="669" y="582"/>
                      <a:pt x="557" y="354"/>
                      <a:pt x="407" y="253"/>
                    </a:cubicBezTo>
                    <a:close/>
                    <a:moveTo>
                      <a:pt x="355" y="1022"/>
                    </a:moveTo>
                    <a:cubicBezTo>
                      <a:pt x="152" y="886"/>
                      <a:pt x="0" y="576"/>
                      <a:pt x="17" y="332"/>
                    </a:cubicBezTo>
                    <a:cubicBezTo>
                      <a:pt x="33" y="87"/>
                      <a:pt x="212" y="0"/>
                      <a:pt x="415" y="136"/>
                    </a:cubicBezTo>
                    <a:cubicBezTo>
                      <a:pt x="618" y="273"/>
                      <a:pt x="770" y="583"/>
                      <a:pt x="753" y="827"/>
                    </a:cubicBezTo>
                    <a:cubicBezTo>
                      <a:pt x="737" y="1071"/>
                      <a:pt x="558" y="1159"/>
                      <a:pt x="355" y="1022"/>
                    </a:cubicBezTo>
                    <a:close/>
                  </a:path>
                </a:pathLst>
              </a:custGeom>
              <a:solidFill>
                <a:srgbClr val="502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9" name="Freeform 102">
                <a:extLst>
                  <a:ext uri="{FF2B5EF4-FFF2-40B4-BE49-F238E27FC236}">
                    <a16:creationId xmlns:a16="http://schemas.microsoft.com/office/drawing/2014/main" id="{0C27D7D5-D59E-DF46-A39D-516943744825}"/>
                  </a:ext>
                </a:extLst>
              </p:cNvPr>
              <p:cNvSpPr>
                <a:spLocks/>
              </p:cNvSpPr>
              <p:nvPr/>
            </p:nvSpPr>
            <p:spPr bwMode="auto">
              <a:xfrm>
                <a:off x="6731000" y="3424238"/>
                <a:ext cx="34925" cy="53975"/>
              </a:xfrm>
              <a:custGeom>
                <a:avLst/>
                <a:gdLst>
                  <a:gd name="T0" fmla="*/ 321 w 328"/>
                  <a:gd name="T1" fmla="*/ 353 h 494"/>
                  <a:gd name="T2" fmla="*/ 151 w 328"/>
                  <a:gd name="T3" fmla="*/ 436 h 494"/>
                  <a:gd name="T4" fmla="*/ 7 w 328"/>
                  <a:gd name="T5" fmla="*/ 142 h 494"/>
                  <a:gd name="T6" fmla="*/ 177 w 328"/>
                  <a:gd name="T7" fmla="*/ 59 h 494"/>
                  <a:gd name="T8" fmla="*/ 321 w 328"/>
                  <a:gd name="T9" fmla="*/ 353 h 494"/>
                </a:gdLst>
                <a:ahLst/>
                <a:cxnLst>
                  <a:cxn ang="0">
                    <a:pos x="T0" y="T1"/>
                  </a:cxn>
                  <a:cxn ang="0">
                    <a:pos x="T2" y="T3"/>
                  </a:cxn>
                  <a:cxn ang="0">
                    <a:pos x="T4" y="T5"/>
                  </a:cxn>
                  <a:cxn ang="0">
                    <a:pos x="T6" y="T7"/>
                  </a:cxn>
                  <a:cxn ang="0">
                    <a:pos x="T8" y="T9"/>
                  </a:cxn>
                </a:cxnLst>
                <a:rect l="0" t="0" r="r" b="b"/>
                <a:pathLst>
                  <a:path w="328" h="494">
                    <a:moveTo>
                      <a:pt x="321" y="353"/>
                    </a:moveTo>
                    <a:cubicBezTo>
                      <a:pt x="314" y="457"/>
                      <a:pt x="238" y="494"/>
                      <a:pt x="151" y="436"/>
                    </a:cubicBezTo>
                    <a:cubicBezTo>
                      <a:pt x="64" y="378"/>
                      <a:pt x="0" y="246"/>
                      <a:pt x="7" y="142"/>
                    </a:cubicBezTo>
                    <a:cubicBezTo>
                      <a:pt x="14" y="38"/>
                      <a:pt x="90" y="0"/>
                      <a:pt x="177" y="59"/>
                    </a:cubicBezTo>
                    <a:cubicBezTo>
                      <a:pt x="264" y="117"/>
                      <a:pt x="328" y="249"/>
                      <a:pt x="321" y="353"/>
                    </a:cubicBezTo>
                  </a:path>
                </a:pathLst>
              </a:custGeom>
              <a:solidFill>
                <a:srgbClr val="A4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0" name="Freeform 103">
                <a:extLst>
                  <a:ext uri="{FF2B5EF4-FFF2-40B4-BE49-F238E27FC236}">
                    <a16:creationId xmlns:a16="http://schemas.microsoft.com/office/drawing/2014/main" id="{613C55C7-F35D-5F4C-968D-AAF229B990F6}"/>
                  </a:ext>
                </a:extLst>
              </p:cNvPr>
              <p:cNvSpPr>
                <a:spLocks noEditPoints="1"/>
              </p:cNvSpPr>
              <p:nvPr/>
            </p:nvSpPr>
            <p:spPr bwMode="auto">
              <a:xfrm>
                <a:off x="6727825" y="3419475"/>
                <a:ext cx="41275" cy="61913"/>
              </a:xfrm>
              <a:custGeom>
                <a:avLst/>
                <a:gdLst>
                  <a:gd name="T0" fmla="*/ 200 w 378"/>
                  <a:gd name="T1" fmla="*/ 124 h 569"/>
                  <a:gd name="T2" fmla="*/ 56 w 378"/>
                  <a:gd name="T3" fmla="*/ 195 h 569"/>
                  <a:gd name="T4" fmla="*/ 178 w 378"/>
                  <a:gd name="T5" fmla="*/ 444 h 569"/>
                  <a:gd name="T6" fmla="*/ 322 w 378"/>
                  <a:gd name="T7" fmla="*/ 374 h 569"/>
                  <a:gd name="T8" fmla="*/ 200 w 378"/>
                  <a:gd name="T9" fmla="*/ 124 h 569"/>
                  <a:gd name="T10" fmla="*/ 174 w 378"/>
                  <a:gd name="T11" fmla="*/ 502 h 569"/>
                  <a:gd name="T12" fmla="*/ 8 w 378"/>
                  <a:gd name="T13" fmla="*/ 163 h 569"/>
                  <a:gd name="T14" fmla="*/ 204 w 378"/>
                  <a:gd name="T15" fmla="*/ 67 h 569"/>
                  <a:gd name="T16" fmla="*/ 370 w 378"/>
                  <a:gd name="T17" fmla="*/ 406 h 569"/>
                  <a:gd name="T18" fmla="*/ 174 w 378"/>
                  <a:gd name="T19" fmla="*/ 502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69">
                    <a:moveTo>
                      <a:pt x="200" y="124"/>
                    </a:moveTo>
                    <a:cubicBezTo>
                      <a:pt x="127" y="75"/>
                      <a:pt x="62" y="107"/>
                      <a:pt x="56" y="195"/>
                    </a:cubicBezTo>
                    <a:cubicBezTo>
                      <a:pt x="50" y="283"/>
                      <a:pt x="105" y="395"/>
                      <a:pt x="178" y="444"/>
                    </a:cubicBezTo>
                    <a:cubicBezTo>
                      <a:pt x="251" y="494"/>
                      <a:pt x="316" y="462"/>
                      <a:pt x="322" y="374"/>
                    </a:cubicBezTo>
                    <a:cubicBezTo>
                      <a:pt x="328" y="286"/>
                      <a:pt x="273" y="174"/>
                      <a:pt x="200" y="124"/>
                    </a:cubicBezTo>
                    <a:close/>
                    <a:moveTo>
                      <a:pt x="174" y="502"/>
                    </a:moveTo>
                    <a:cubicBezTo>
                      <a:pt x="74" y="435"/>
                      <a:pt x="0" y="283"/>
                      <a:pt x="8" y="163"/>
                    </a:cubicBezTo>
                    <a:cubicBezTo>
                      <a:pt x="16" y="43"/>
                      <a:pt x="104" y="0"/>
                      <a:pt x="204" y="67"/>
                    </a:cubicBezTo>
                    <a:cubicBezTo>
                      <a:pt x="304" y="134"/>
                      <a:pt x="378" y="286"/>
                      <a:pt x="370" y="406"/>
                    </a:cubicBezTo>
                    <a:cubicBezTo>
                      <a:pt x="362" y="526"/>
                      <a:pt x="274" y="569"/>
                      <a:pt x="174" y="502"/>
                    </a:cubicBezTo>
                  </a:path>
                </a:pathLst>
              </a:custGeom>
              <a:solidFill>
                <a:srgbClr val="502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1" name="Freeform 104">
                <a:extLst>
                  <a:ext uri="{FF2B5EF4-FFF2-40B4-BE49-F238E27FC236}">
                    <a16:creationId xmlns:a16="http://schemas.microsoft.com/office/drawing/2014/main" id="{F51AFD72-4A7D-EA4F-8AA0-4282D2185F3A}"/>
                  </a:ext>
                </a:extLst>
              </p:cNvPr>
              <p:cNvSpPr>
                <a:spLocks/>
              </p:cNvSpPr>
              <p:nvPr/>
            </p:nvSpPr>
            <p:spPr bwMode="auto">
              <a:xfrm>
                <a:off x="6916738" y="3371850"/>
                <a:ext cx="152400" cy="357188"/>
              </a:xfrm>
              <a:custGeom>
                <a:avLst/>
                <a:gdLst>
                  <a:gd name="T0" fmla="*/ 2 w 1392"/>
                  <a:gd name="T1" fmla="*/ 2456 h 3274"/>
                  <a:gd name="T2" fmla="*/ 82 w 1392"/>
                  <a:gd name="T3" fmla="*/ 1182 h 3274"/>
                  <a:gd name="T4" fmla="*/ 719 w 1392"/>
                  <a:gd name="T5" fmla="*/ 180 h 3274"/>
                  <a:gd name="T6" fmla="*/ 983 w 1392"/>
                  <a:gd name="T7" fmla="*/ 479 h 3274"/>
                  <a:gd name="T8" fmla="*/ 1225 w 1392"/>
                  <a:gd name="T9" fmla="*/ 3274 h 3274"/>
                  <a:gd name="T10" fmla="*/ 1137 w 1392"/>
                  <a:gd name="T11" fmla="*/ 3212 h 3274"/>
                  <a:gd name="T12" fmla="*/ 917 w 1392"/>
                  <a:gd name="T13" fmla="*/ 516 h 3274"/>
                  <a:gd name="T14" fmla="*/ 721 w 1392"/>
                  <a:gd name="T15" fmla="*/ 291 h 3274"/>
                  <a:gd name="T16" fmla="*/ 91 w 1392"/>
                  <a:gd name="T17" fmla="*/ 2505 h 3274"/>
                  <a:gd name="T18" fmla="*/ 2 w 1392"/>
                  <a:gd name="T19" fmla="*/ 2456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2" h="3274">
                    <a:moveTo>
                      <a:pt x="2" y="2456"/>
                    </a:moveTo>
                    <a:cubicBezTo>
                      <a:pt x="2" y="2449"/>
                      <a:pt x="0" y="1788"/>
                      <a:pt x="82" y="1182"/>
                    </a:cubicBezTo>
                    <a:cubicBezTo>
                      <a:pt x="195" y="346"/>
                      <a:pt x="410" y="9"/>
                      <a:pt x="719" y="180"/>
                    </a:cubicBezTo>
                    <a:cubicBezTo>
                      <a:pt x="820" y="235"/>
                      <a:pt x="909" y="336"/>
                      <a:pt x="983" y="479"/>
                    </a:cubicBezTo>
                    <a:cubicBezTo>
                      <a:pt x="1392" y="1270"/>
                      <a:pt x="1232" y="3192"/>
                      <a:pt x="1225" y="3274"/>
                    </a:cubicBezTo>
                    <a:lnTo>
                      <a:pt x="1137" y="3212"/>
                    </a:lnTo>
                    <a:cubicBezTo>
                      <a:pt x="1138" y="3193"/>
                      <a:pt x="1300" y="1256"/>
                      <a:pt x="917" y="516"/>
                    </a:cubicBezTo>
                    <a:cubicBezTo>
                      <a:pt x="860" y="406"/>
                      <a:pt x="796" y="333"/>
                      <a:pt x="721" y="291"/>
                    </a:cubicBezTo>
                    <a:cubicBezTo>
                      <a:pt x="193" y="0"/>
                      <a:pt x="87" y="1791"/>
                      <a:pt x="91" y="2505"/>
                    </a:cubicBezTo>
                    <a:lnTo>
                      <a:pt x="2" y="2456"/>
                    </a:lnTo>
                  </a:path>
                </a:pathLst>
              </a:custGeom>
              <a:solidFill>
                <a:srgbClr val="502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2" name="Freeform 105">
                <a:extLst>
                  <a:ext uri="{FF2B5EF4-FFF2-40B4-BE49-F238E27FC236}">
                    <a16:creationId xmlns:a16="http://schemas.microsoft.com/office/drawing/2014/main" id="{EF29219C-2D7A-8748-86BC-0BFF1965AB01}"/>
                  </a:ext>
                </a:extLst>
              </p:cNvPr>
              <p:cNvSpPr>
                <a:spLocks/>
              </p:cNvSpPr>
              <p:nvPr/>
            </p:nvSpPr>
            <p:spPr bwMode="auto">
              <a:xfrm>
                <a:off x="6913563" y="3627438"/>
                <a:ext cx="44450" cy="49213"/>
              </a:xfrm>
              <a:custGeom>
                <a:avLst/>
                <a:gdLst>
                  <a:gd name="T0" fmla="*/ 343 w 404"/>
                  <a:gd name="T1" fmla="*/ 443 h 461"/>
                  <a:gd name="T2" fmla="*/ 46 w 404"/>
                  <a:gd name="T3" fmla="*/ 243 h 461"/>
                  <a:gd name="T4" fmla="*/ 2 w 404"/>
                  <a:gd name="T5" fmla="*/ 162 h 461"/>
                  <a:gd name="T6" fmla="*/ 11 w 404"/>
                  <a:gd name="T7" fmla="*/ 35 h 461"/>
                  <a:gd name="T8" fmla="*/ 62 w 404"/>
                  <a:gd name="T9" fmla="*/ 18 h 461"/>
                  <a:gd name="T10" fmla="*/ 359 w 404"/>
                  <a:gd name="T11" fmla="*/ 217 h 461"/>
                  <a:gd name="T12" fmla="*/ 403 w 404"/>
                  <a:gd name="T13" fmla="*/ 299 h 461"/>
                  <a:gd name="T14" fmla="*/ 394 w 404"/>
                  <a:gd name="T15" fmla="*/ 425 h 461"/>
                  <a:gd name="T16" fmla="*/ 343 w 404"/>
                  <a:gd name="T17"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461">
                    <a:moveTo>
                      <a:pt x="343" y="443"/>
                    </a:moveTo>
                    <a:lnTo>
                      <a:pt x="46" y="243"/>
                    </a:lnTo>
                    <a:cubicBezTo>
                      <a:pt x="20" y="226"/>
                      <a:pt x="0" y="189"/>
                      <a:pt x="2" y="162"/>
                    </a:cubicBezTo>
                    <a:lnTo>
                      <a:pt x="11" y="35"/>
                    </a:lnTo>
                    <a:cubicBezTo>
                      <a:pt x="13" y="8"/>
                      <a:pt x="36" y="0"/>
                      <a:pt x="62" y="18"/>
                    </a:cubicBezTo>
                    <a:lnTo>
                      <a:pt x="359" y="217"/>
                    </a:lnTo>
                    <a:cubicBezTo>
                      <a:pt x="385" y="235"/>
                      <a:pt x="404" y="272"/>
                      <a:pt x="403" y="299"/>
                    </a:cubicBezTo>
                    <a:lnTo>
                      <a:pt x="394" y="425"/>
                    </a:lnTo>
                    <a:cubicBezTo>
                      <a:pt x="392" y="453"/>
                      <a:pt x="369" y="461"/>
                      <a:pt x="343" y="443"/>
                    </a:cubicBezTo>
                    <a:close/>
                  </a:path>
                </a:pathLst>
              </a:custGeom>
              <a:solidFill>
                <a:srgbClr val="493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3" name="Freeform 106">
                <a:extLst>
                  <a:ext uri="{FF2B5EF4-FFF2-40B4-BE49-F238E27FC236}">
                    <a16:creationId xmlns:a16="http://schemas.microsoft.com/office/drawing/2014/main" id="{97E377F9-E88C-D246-BAAB-9890B087BE77}"/>
                  </a:ext>
                </a:extLst>
              </p:cNvPr>
              <p:cNvSpPr>
                <a:spLocks/>
              </p:cNvSpPr>
              <p:nvPr/>
            </p:nvSpPr>
            <p:spPr bwMode="auto">
              <a:xfrm>
                <a:off x="6934200" y="3638550"/>
                <a:ext cx="30163" cy="44450"/>
              </a:xfrm>
              <a:custGeom>
                <a:avLst/>
                <a:gdLst>
                  <a:gd name="T0" fmla="*/ 269 w 275"/>
                  <a:gd name="T1" fmla="*/ 295 h 413"/>
                  <a:gd name="T2" fmla="*/ 127 w 275"/>
                  <a:gd name="T3" fmla="*/ 364 h 413"/>
                  <a:gd name="T4" fmla="*/ 6 w 275"/>
                  <a:gd name="T5" fmla="*/ 118 h 413"/>
                  <a:gd name="T6" fmla="*/ 148 w 275"/>
                  <a:gd name="T7" fmla="*/ 49 h 413"/>
                  <a:gd name="T8" fmla="*/ 269 w 275"/>
                  <a:gd name="T9" fmla="*/ 295 h 413"/>
                </a:gdLst>
                <a:ahLst/>
                <a:cxnLst>
                  <a:cxn ang="0">
                    <a:pos x="T0" y="T1"/>
                  </a:cxn>
                  <a:cxn ang="0">
                    <a:pos x="T2" y="T3"/>
                  </a:cxn>
                  <a:cxn ang="0">
                    <a:pos x="T4" y="T5"/>
                  </a:cxn>
                  <a:cxn ang="0">
                    <a:pos x="T6" y="T7"/>
                  </a:cxn>
                  <a:cxn ang="0">
                    <a:pos x="T8" y="T9"/>
                  </a:cxn>
                </a:cxnLst>
                <a:rect l="0" t="0" r="r" b="b"/>
                <a:pathLst>
                  <a:path w="275" h="413">
                    <a:moveTo>
                      <a:pt x="269" y="295"/>
                    </a:moveTo>
                    <a:cubicBezTo>
                      <a:pt x="263" y="382"/>
                      <a:pt x="199" y="413"/>
                      <a:pt x="127" y="364"/>
                    </a:cubicBezTo>
                    <a:cubicBezTo>
                      <a:pt x="54" y="316"/>
                      <a:pt x="0" y="205"/>
                      <a:pt x="6" y="118"/>
                    </a:cubicBezTo>
                    <a:cubicBezTo>
                      <a:pt x="12" y="31"/>
                      <a:pt x="76" y="0"/>
                      <a:pt x="148" y="49"/>
                    </a:cubicBezTo>
                    <a:cubicBezTo>
                      <a:pt x="221" y="98"/>
                      <a:pt x="275" y="208"/>
                      <a:pt x="269" y="295"/>
                    </a:cubicBezTo>
                    <a:close/>
                  </a:path>
                </a:pathLst>
              </a:custGeom>
              <a:solidFill>
                <a:srgbClr val="493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4" name="Freeform 107">
                <a:extLst>
                  <a:ext uri="{FF2B5EF4-FFF2-40B4-BE49-F238E27FC236}">
                    <a16:creationId xmlns:a16="http://schemas.microsoft.com/office/drawing/2014/main" id="{38ADF579-B550-A348-AB6D-AC0B383E54A9}"/>
                  </a:ext>
                </a:extLst>
              </p:cNvPr>
              <p:cNvSpPr>
                <a:spLocks/>
              </p:cNvSpPr>
              <p:nvPr/>
            </p:nvSpPr>
            <p:spPr bwMode="auto">
              <a:xfrm>
                <a:off x="6953250" y="3657600"/>
                <a:ext cx="9525" cy="19050"/>
              </a:xfrm>
              <a:custGeom>
                <a:avLst/>
                <a:gdLst>
                  <a:gd name="T0" fmla="*/ 86 w 88"/>
                  <a:gd name="T1" fmla="*/ 118 h 180"/>
                  <a:gd name="T2" fmla="*/ 39 w 88"/>
                  <a:gd name="T3" fmla="*/ 165 h 180"/>
                  <a:gd name="T4" fmla="*/ 3 w 88"/>
                  <a:gd name="T5" fmla="*/ 63 h 180"/>
                  <a:gd name="T6" fmla="*/ 50 w 88"/>
                  <a:gd name="T7" fmla="*/ 16 h 180"/>
                  <a:gd name="T8" fmla="*/ 86 w 88"/>
                  <a:gd name="T9" fmla="*/ 118 h 180"/>
                </a:gdLst>
                <a:ahLst/>
                <a:cxnLst>
                  <a:cxn ang="0">
                    <a:pos x="T0" y="T1"/>
                  </a:cxn>
                  <a:cxn ang="0">
                    <a:pos x="T2" y="T3"/>
                  </a:cxn>
                  <a:cxn ang="0">
                    <a:pos x="T4" y="T5"/>
                  </a:cxn>
                  <a:cxn ang="0">
                    <a:pos x="T6" y="T7"/>
                  </a:cxn>
                  <a:cxn ang="0">
                    <a:pos x="T8" y="T9"/>
                  </a:cxn>
                </a:cxnLst>
                <a:rect l="0" t="0" r="r" b="b"/>
                <a:pathLst>
                  <a:path w="88" h="180">
                    <a:moveTo>
                      <a:pt x="86" y="118"/>
                    </a:moveTo>
                    <a:cubicBezTo>
                      <a:pt x="83" y="159"/>
                      <a:pt x="62" y="180"/>
                      <a:pt x="39" y="165"/>
                    </a:cubicBezTo>
                    <a:cubicBezTo>
                      <a:pt x="17" y="150"/>
                      <a:pt x="0" y="104"/>
                      <a:pt x="3" y="63"/>
                    </a:cubicBezTo>
                    <a:cubicBezTo>
                      <a:pt x="6" y="21"/>
                      <a:pt x="27" y="0"/>
                      <a:pt x="50" y="16"/>
                    </a:cubicBezTo>
                    <a:cubicBezTo>
                      <a:pt x="72" y="31"/>
                      <a:pt x="88" y="77"/>
                      <a:pt x="86" y="1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5" name="Freeform 108">
                <a:extLst>
                  <a:ext uri="{FF2B5EF4-FFF2-40B4-BE49-F238E27FC236}">
                    <a16:creationId xmlns:a16="http://schemas.microsoft.com/office/drawing/2014/main" id="{57F77EB1-4644-FA40-AC2C-8B6F6EC0D5D1}"/>
                  </a:ext>
                </a:extLst>
              </p:cNvPr>
              <p:cNvSpPr>
                <a:spLocks/>
              </p:cNvSpPr>
              <p:nvPr/>
            </p:nvSpPr>
            <p:spPr bwMode="auto">
              <a:xfrm>
                <a:off x="7008813" y="3686175"/>
                <a:ext cx="44450" cy="49213"/>
              </a:xfrm>
              <a:custGeom>
                <a:avLst/>
                <a:gdLst>
                  <a:gd name="T0" fmla="*/ 46 w 404"/>
                  <a:gd name="T1" fmla="*/ 243 h 460"/>
                  <a:gd name="T2" fmla="*/ 343 w 404"/>
                  <a:gd name="T3" fmla="*/ 442 h 460"/>
                  <a:gd name="T4" fmla="*/ 394 w 404"/>
                  <a:gd name="T5" fmla="*/ 425 h 460"/>
                  <a:gd name="T6" fmla="*/ 402 w 404"/>
                  <a:gd name="T7" fmla="*/ 298 h 460"/>
                  <a:gd name="T8" fmla="*/ 358 w 404"/>
                  <a:gd name="T9" fmla="*/ 217 h 460"/>
                  <a:gd name="T10" fmla="*/ 62 w 404"/>
                  <a:gd name="T11" fmla="*/ 17 h 460"/>
                  <a:gd name="T12" fmla="*/ 11 w 404"/>
                  <a:gd name="T13" fmla="*/ 35 h 460"/>
                  <a:gd name="T14" fmla="*/ 2 w 404"/>
                  <a:gd name="T15" fmla="*/ 161 h 460"/>
                  <a:gd name="T16" fmla="*/ 46 w 404"/>
                  <a:gd name="T17" fmla="*/ 24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460">
                    <a:moveTo>
                      <a:pt x="46" y="243"/>
                    </a:moveTo>
                    <a:lnTo>
                      <a:pt x="343" y="442"/>
                    </a:lnTo>
                    <a:cubicBezTo>
                      <a:pt x="369" y="460"/>
                      <a:pt x="392" y="452"/>
                      <a:pt x="394" y="425"/>
                    </a:cubicBezTo>
                    <a:lnTo>
                      <a:pt x="402" y="298"/>
                    </a:lnTo>
                    <a:cubicBezTo>
                      <a:pt x="404" y="271"/>
                      <a:pt x="384" y="234"/>
                      <a:pt x="358" y="217"/>
                    </a:cubicBezTo>
                    <a:lnTo>
                      <a:pt x="62" y="17"/>
                    </a:lnTo>
                    <a:cubicBezTo>
                      <a:pt x="35" y="0"/>
                      <a:pt x="13" y="7"/>
                      <a:pt x="11" y="35"/>
                    </a:cubicBezTo>
                    <a:lnTo>
                      <a:pt x="2" y="161"/>
                    </a:lnTo>
                    <a:cubicBezTo>
                      <a:pt x="0" y="188"/>
                      <a:pt x="20" y="225"/>
                      <a:pt x="46" y="243"/>
                    </a:cubicBezTo>
                  </a:path>
                </a:pathLst>
              </a:custGeom>
              <a:solidFill>
                <a:srgbClr val="493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6" name="Freeform 109">
                <a:extLst>
                  <a:ext uri="{FF2B5EF4-FFF2-40B4-BE49-F238E27FC236}">
                    <a16:creationId xmlns:a16="http://schemas.microsoft.com/office/drawing/2014/main" id="{CEA135E2-DDD1-9A42-9765-803188C64E2E}"/>
                  </a:ext>
                </a:extLst>
              </p:cNvPr>
              <p:cNvSpPr>
                <a:spLocks/>
              </p:cNvSpPr>
              <p:nvPr/>
            </p:nvSpPr>
            <p:spPr bwMode="auto">
              <a:xfrm>
                <a:off x="7002463" y="3679825"/>
                <a:ext cx="30163" cy="44450"/>
              </a:xfrm>
              <a:custGeom>
                <a:avLst/>
                <a:gdLst>
                  <a:gd name="T0" fmla="*/ 6 w 274"/>
                  <a:gd name="T1" fmla="*/ 118 h 413"/>
                  <a:gd name="T2" fmla="*/ 126 w 274"/>
                  <a:gd name="T3" fmla="*/ 364 h 413"/>
                  <a:gd name="T4" fmla="*/ 268 w 274"/>
                  <a:gd name="T5" fmla="*/ 295 h 413"/>
                  <a:gd name="T6" fmla="*/ 148 w 274"/>
                  <a:gd name="T7" fmla="*/ 49 h 413"/>
                  <a:gd name="T8" fmla="*/ 6 w 274"/>
                  <a:gd name="T9" fmla="*/ 118 h 413"/>
                </a:gdLst>
                <a:ahLst/>
                <a:cxnLst>
                  <a:cxn ang="0">
                    <a:pos x="T0" y="T1"/>
                  </a:cxn>
                  <a:cxn ang="0">
                    <a:pos x="T2" y="T3"/>
                  </a:cxn>
                  <a:cxn ang="0">
                    <a:pos x="T4" y="T5"/>
                  </a:cxn>
                  <a:cxn ang="0">
                    <a:pos x="T6" y="T7"/>
                  </a:cxn>
                  <a:cxn ang="0">
                    <a:pos x="T8" y="T9"/>
                  </a:cxn>
                </a:cxnLst>
                <a:rect l="0" t="0" r="r" b="b"/>
                <a:pathLst>
                  <a:path w="274" h="413">
                    <a:moveTo>
                      <a:pt x="6" y="118"/>
                    </a:moveTo>
                    <a:cubicBezTo>
                      <a:pt x="0" y="205"/>
                      <a:pt x="54" y="316"/>
                      <a:pt x="126" y="364"/>
                    </a:cubicBezTo>
                    <a:cubicBezTo>
                      <a:pt x="199" y="413"/>
                      <a:pt x="262" y="382"/>
                      <a:pt x="268" y="295"/>
                    </a:cubicBezTo>
                    <a:cubicBezTo>
                      <a:pt x="274" y="208"/>
                      <a:pt x="220" y="98"/>
                      <a:pt x="148" y="49"/>
                    </a:cubicBezTo>
                    <a:cubicBezTo>
                      <a:pt x="75" y="0"/>
                      <a:pt x="12" y="31"/>
                      <a:pt x="6" y="118"/>
                    </a:cubicBezTo>
                    <a:close/>
                  </a:path>
                </a:pathLst>
              </a:custGeom>
              <a:solidFill>
                <a:srgbClr val="493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7" name="Freeform 110">
                <a:extLst>
                  <a:ext uri="{FF2B5EF4-FFF2-40B4-BE49-F238E27FC236}">
                    <a16:creationId xmlns:a16="http://schemas.microsoft.com/office/drawing/2014/main" id="{A86713D0-DA59-2048-98D1-F984D1C4481C}"/>
                  </a:ext>
                </a:extLst>
              </p:cNvPr>
              <p:cNvSpPr>
                <a:spLocks/>
              </p:cNvSpPr>
              <p:nvPr/>
            </p:nvSpPr>
            <p:spPr bwMode="auto">
              <a:xfrm>
                <a:off x="7004050" y="3686175"/>
                <a:ext cx="9525" cy="19050"/>
              </a:xfrm>
              <a:custGeom>
                <a:avLst/>
                <a:gdLst>
                  <a:gd name="T0" fmla="*/ 3 w 88"/>
                  <a:gd name="T1" fmla="*/ 62 h 180"/>
                  <a:gd name="T2" fmla="*/ 39 w 88"/>
                  <a:gd name="T3" fmla="*/ 164 h 180"/>
                  <a:gd name="T4" fmla="*/ 85 w 88"/>
                  <a:gd name="T5" fmla="*/ 118 h 180"/>
                  <a:gd name="T6" fmla="*/ 49 w 88"/>
                  <a:gd name="T7" fmla="*/ 15 h 180"/>
                  <a:gd name="T8" fmla="*/ 3 w 88"/>
                  <a:gd name="T9" fmla="*/ 62 h 180"/>
                </a:gdLst>
                <a:ahLst/>
                <a:cxnLst>
                  <a:cxn ang="0">
                    <a:pos x="T0" y="T1"/>
                  </a:cxn>
                  <a:cxn ang="0">
                    <a:pos x="T2" y="T3"/>
                  </a:cxn>
                  <a:cxn ang="0">
                    <a:pos x="T4" y="T5"/>
                  </a:cxn>
                  <a:cxn ang="0">
                    <a:pos x="T6" y="T7"/>
                  </a:cxn>
                  <a:cxn ang="0">
                    <a:pos x="T8" y="T9"/>
                  </a:cxn>
                </a:cxnLst>
                <a:rect l="0" t="0" r="r" b="b"/>
                <a:pathLst>
                  <a:path w="88" h="180">
                    <a:moveTo>
                      <a:pt x="3" y="62"/>
                    </a:moveTo>
                    <a:cubicBezTo>
                      <a:pt x="0" y="103"/>
                      <a:pt x="16" y="149"/>
                      <a:pt x="39" y="164"/>
                    </a:cubicBezTo>
                    <a:cubicBezTo>
                      <a:pt x="62" y="180"/>
                      <a:pt x="83" y="159"/>
                      <a:pt x="85" y="118"/>
                    </a:cubicBezTo>
                    <a:cubicBezTo>
                      <a:pt x="88" y="76"/>
                      <a:pt x="72" y="31"/>
                      <a:pt x="49" y="15"/>
                    </a:cubicBezTo>
                    <a:cubicBezTo>
                      <a:pt x="27" y="0"/>
                      <a:pt x="6" y="21"/>
                      <a:pt x="3" y="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8" name="Freeform 111">
                <a:extLst>
                  <a:ext uri="{FF2B5EF4-FFF2-40B4-BE49-F238E27FC236}">
                    <a16:creationId xmlns:a16="http://schemas.microsoft.com/office/drawing/2014/main" id="{DB3F2C0D-D288-234B-8D37-C77936034A18}"/>
                  </a:ext>
                </a:extLst>
              </p:cNvPr>
              <p:cNvSpPr>
                <a:spLocks/>
              </p:cNvSpPr>
              <p:nvPr/>
            </p:nvSpPr>
            <p:spPr bwMode="auto">
              <a:xfrm>
                <a:off x="7083425" y="4311650"/>
                <a:ext cx="142875" cy="171450"/>
              </a:xfrm>
              <a:custGeom>
                <a:avLst/>
                <a:gdLst>
                  <a:gd name="T0" fmla="*/ 513 w 1311"/>
                  <a:gd name="T1" fmla="*/ 0 h 1568"/>
                  <a:gd name="T2" fmla="*/ 46 w 1311"/>
                  <a:gd name="T3" fmla="*/ 1011 h 1568"/>
                  <a:gd name="T4" fmla="*/ 350 w 1311"/>
                  <a:gd name="T5" fmla="*/ 1494 h 1568"/>
                  <a:gd name="T6" fmla="*/ 896 w 1311"/>
                  <a:gd name="T7" fmla="*/ 1309 h 1568"/>
                  <a:gd name="T8" fmla="*/ 1311 w 1311"/>
                  <a:gd name="T9" fmla="*/ 305 h 1568"/>
                  <a:gd name="T10" fmla="*/ 513 w 1311"/>
                  <a:gd name="T11" fmla="*/ 0 h 1568"/>
                </a:gdLst>
                <a:ahLst/>
                <a:cxnLst>
                  <a:cxn ang="0">
                    <a:pos x="T0" y="T1"/>
                  </a:cxn>
                  <a:cxn ang="0">
                    <a:pos x="T2" y="T3"/>
                  </a:cxn>
                  <a:cxn ang="0">
                    <a:pos x="T4" y="T5"/>
                  </a:cxn>
                  <a:cxn ang="0">
                    <a:pos x="T6" y="T7"/>
                  </a:cxn>
                  <a:cxn ang="0">
                    <a:pos x="T8" y="T9"/>
                  </a:cxn>
                  <a:cxn ang="0">
                    <a:pos x="T10" y="T11"/>
                  </a:cxn>
                </a:cxnLst>
                <a:rect l="0" t="0" r="r" b="b"/>
                <a:pathLst>
                  <a:path w="1311" h="1568">
                    <a:moveTo>
                      <a:pt x="513" y="0"/>
                    </a:moveTo>
                    <a:cubicBezTo>
                      <a:pt x="513" y="0"/>
                      <a:pt x="93" y="869"/>
                      <a:pt x="46" y="1011"/>
                    </a:cubicBezTo>
                    <a:cubicBezTo>
                      <a:pt x="0" y="1152"/>
                      <a:pt x="208" y="1448"/>
                      <a:pt x="350" y="1494"/>
                    </a:cubicBezTo>
                    <a:cubicBezTo>
                      <a:pt x="491" y="1540"/>
                      <a:pt x="733" y="1568"/>
                      <a:pt x="896" y="1309"/>
                    </a:cubicBezTo>
                    <a:cubicBezTo>
                      <a:pt x="1059" y="1050"/>
                      <a:pt x="1311" y="305"/>
                      <a:pt x="1311" y="305"/>
                    </a:cubicBezTo>
                    <a:lnTo>
                      <a:pt x="513" y="0"/>
                    </a:ln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9" name="Freeform 112">
                <a:extLst>
                  <a:ext uri="{FF2B5EF4-FFF2-40B4-BE49-F238E27FC236}">
                    <a16:creationId xmlns:a16="http://schemas.microsoft.com/office/drawing/2014/main" id="{98D73C2D-1D20-7945-9104-C32B66458F48}"/>
                  </a:ext>
                </a:extLst>
              </p:cNvPr>
              <p:cNvSpPr>
                <a:spLocks/>
              </p:cNvSpPr>
              <p:nvPr/>
            </p:nvSpPr>
            <p:spPr bwMode="auto">
              <a:xfrm>
                <a:off x="7011988" y="4341813"/>
                <a:ext cx="198438" cy="219075"/>
              </a:xfrm>
              <a:custGeom>
                <a:avLst/>
                <a:gdLst>
                  <a:gd name="T0" fmla="*/ 990 w 1825"/>
                  <a:gd name="T1" fmla="*/ 138 h 2006"/>
                  <a:gd name="T2" fmla="*/ 589 w 1825"/>
                  <a:gd name="T3" fmla="*/ 602 h 2006"/>
                  <a:gd name="T4" fmla="*/ 286 w 1825"/>
                  <a:gd name="T5" fmla="*/ 1409 h 2006"/>
                  <a:gd name="T6" fmla="*/ 1073 w 1825"/>
                  <a:gd name="T7" fmla="*/ 1805 h 2006"/>
                  <a:gd name="T8" fmla="*/ 1759 w 1825"/>
                  <a:gd name="T9" fmla="*/ 840 h 2006"/>
                  <a:gd name="T10" fmla="*/ 1509 w 1825"/>
                  <a:gd name="T11" fmla="*/ 188 h 2006"/>
                  <a:gd name="T12" fmla="*/ 990 w 1825"/>
                  <a:gd name="T13" fmla="*/ 138 h 2006"/>
                </a:gdLst>
                <a:ahLst/>
                <a:cxnLst>
                  <a:cxn ang="0">
                    <a:pos x="T0" y="T1"/>
                  </a:cxn>
                  <a:cxn ang="0">
                    <a:pos x="T2" y="T3"/>
                  </a:cxn>
                  <a:cxn ang="0">
                    <a:pos x="T4" y="T5"/>
                  </a:cxn>
                  <a:cxn ang="0">
                    <a:pos x="T6" y="T7"/>
                  </a:cxn>
                  <a:cxn ang="0">
                    <a:pos x="T8" y="T9"/>
                  </a:cxn>
                  <a:cxn ang="0">
                    <a:pos x="T10" y="T11"/>
                  </a:cxn>
                  <a:cxn ang="0">
                    <a:pos x="T12" y="T13"/>
                  </a:cxn>
                </a:cxnLst>
                <a:rect l="0" t="0" r="r" b="b"/>
                <a:pathLst>
                  <a:path w="1825" h="2006">
                    <a:moveTo>
                      <a:pt x="990" y="138"/>
                    </a:moveTo>
                    <a:cubicBezTo>
                      <a:pt x="870" y="237"/>
                      <a:pt x="656" y="481"/>
                      <a:pt x="589" y="602"/>
                    </a:cubicBezTo>
                    <a:cubicBezTo>
                      <a:pt x="522" y="723"/>
                      <a:pt x="0" y="1119"/>
                      <a:pt x="286" y="1409"/>
                    </a:cubicBezTo>
                    <a:cubicBezTo>
                      <a:pt x="573" y="1699"/>
                      <a:pt x="823" y="2006"/>
                      <a:pt x="1073" y="1805"/>
                    </a:cubicBezTo>
                    <a:cubicBezTo>
                      <a:pt x="1333" y="1595"/>
                      <a:pt x="1786" y="1005"/>
                      <a:pt x="1759" y="840"/>
                    </a:cubicBezTo>
                    <a:cubicBezTo>
                      <a:pt x="1713" y="575"/>
                      <a:pt x="1825" y="376"/>
                      <a:pt x="1509" y="188"/>
                    </a:cubicBezTo>
                    <a:cubicBezTo>
                      <a:pt x="1193" y="0"/>
                      <a:pt x="1077" y="65"/>
                      <a:pt x="990" y="138"/>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0" name="Freeform 113">
                <a:extLst>
                  <a:ext uri="{FF2B5EF4-FFF2-40B4-BE49-F238E27FC236}">
                    <a16:creationId xmlns:a16="http://schemas.microsoft.com/office/drawing/2014/main" id="{DA7397CF-5D1B-C347-8E29-EF85A46EBF71}"/>
                  </a:ext>
                </a:extLst>
              </p:cNvPr>
              <p:cNvSpPr>
                <a:spLocks/>
              </p:cNvSpPr>
              <p:nvPr/>
            </p:nvSpPr>
            <p:spPr bwMode="auto">
              <a:xfrm>
                <a:off x="6965950" y="4452938"/>
                <a:ext cx="100013" cy="123825"/>
              </a:xfrm>
              <a:custGeom>
                <a:avLst/>
                <a:gdLst>
                  <a:gd name="T0" fmla="*/ 78 w 922"/>
                  <a:gd name="T1" fmla="*/ 1087 h 1133"/>
                  <a:gd name="T2" fmla="*/ 277 w 922"/>
                  <a:gd name="T3" fmla="*/ 1055 h 1133"/>
                  <a:gd name="T4" fmla="*/ 876 w 922"/>
                  <a:gd name="T5" fmla="*/ 245 h 1133"/>
                  <a:gd name="T6" fmla="*/ 844 w 922"/>
                  <a:gd name="T7" fmla="*/ 46 h 1133"/>
                  <a:gd name="T8" fmla="*/ 646 w 922"/>
                  <a:gd name="T9" fmla="*/ 78 h 1133"/>
                  <a:gd name="T10" fmla="*/ 47 w 922"/>
                  <a:gd name="T11" fmla="*/ 888 h 1133"/>
                  <a:gd name="T12" fmla="*/ 78 w 922"/>
                  <a:gd name="T13" fmla="*/ 1087 h 1133"/>
                </a:gdLst>
                <a:ahLst/>
                <a:cxnLst>
                  <a:cxn ang="0">
                    <a:pos x="T0" y="T1"/>
                  </a:cxn>
                  <a:cxn ang="0">
                    <a:pos x="T2" y="T3"/>
                  </a:cxn>
                  <a:cxn ang="0">
                    <a:pos x="T4" y="T5"/>
                  </a:cxn>
                  <a:cxn ang="0">
                    <a:pos x="T6" y="T7"/>
                  </a:cxn>
                  <a:cxn ang="0">
                    <a:pos x="T8" y="T9"/>
                  </a:cxn>
                  <a:cxn ang="0">
                    <a:pos x="T10" y="T11"/>
                  </a:cxn>
                  <a:cxn ang="0">
                    <a:pos x="T12" y="T13"/>
                  </a:cxn>
                </a:cxnLst>
                <a:rect l="0" t="0" r="r" b="b"/>
                <a:pathLst>
                  <a:path w="922" h="1133">
                    <a:moveTo>
                      <a:pt x="78" y="1087"/>
                    </a:moveTo>
                    <a:cubicBezTo>
                      <a:pt x="142" y="1133"/>
                      <a:pt x="230" y="1119"/>
                      <a:pt x="277" y="1055"/>
                    </a:cubicBezTo>
                    <a:lnTo>
                      <a:pt x="876" y="245"/>
                    </a:lnTo>
                    <a:cubicBezTo>
                      <a:pt x="922" y="182"/>
                      <a:pt x="908" y="92"/>
                      <a:pt x="844" y="46"/>
                    </a:cubicBezTo>
                    <a:cubicBezTo>
                      <a:pt x="781" y="0"/>
                      <a:pt x="692" y="14"/>
                      <a:pt x="646" y="78"/>
                    </a:cubicBezTo>
                    <a:lnTo>
                      <a:pt x="47" y="888"/>
                    </a:lnTo>
                    <a:cubicBezTo>
                      <a:pt x="0" y="951"/>
                      <a:pt x="14" y="1040"/>
                      <a:pt x="78" y="1087"/>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1" name="Freeform 114">
                <a:extLst>
                  <a:ext uri="{FF2B5EF4-FFF2-40B4-BE49-F238E27FC236}">
                    <a16:creationId xmlns:a16="http://schemas.microsoft.com/office/drawing/2014/main" id="{5A92EE8D-54B2-3A4F-8994-365B3221EE97}"/>
                  </a:ext>
                </a:extLst>
              </p:cNvPr>
              <p:cNvSpPr>
                <a:spLocks/>
              </p:cNvSpPr>
              <p:nvPr/>
            </p:nvSpPr>
            <p:spPr bwMode="auto">
              <a:xfrm>
                <a:off x="7023100" y="4446588"/>
                <a:ext cx="87313" cy="104775"/>
              </a:xfrm>
              <a:custGeom>
                <a:avLst/>
                <a:gdLst>
                  <a:gd name="T0" fmla="*/ 77 w 793"/>
                  <a:gd name="T1" fmla="*/ 924 h 970"/>
                  <a:gd name="T2" fmla="*/ 276 w 793"/>
                  <a:gd name="T3" fmla="*/ 892 h 970"/>
                  <a:gd name="T4" fmla="*/ 746 w 793"/>
                  <a:gd name="T5" fmla="*/ 245 h 970"/>
                  <a:gd name="T6" fmla="*/ 715 w 793"/>
                  <a:gd name="T7" fmla="*/ 46 h 970"/>
                  <a:gd name="T8" fmla="*/ 516 w 793"/>
                  <a:gd name="T9" fmla="*/ 78 h 970"/>
                  <a:gd name="T10" fmla="*/ 46 w 793"/>
                  <a:gd name="T11" fmla="*/ 725 h 970"/>
                  <a:gd name="T12" fmla="*/ 77 w 793"/>
                  <a:gd name="T13" fmla="*/ 924 h 970"/>
                </a:gdLst>
                <a:ahLst/>
                <a:cxnLst>
                  <a:cxn ang="0">
                    <a:pos x="T0" y="T1"/>
                  </a:cxn>
                  <a:cxn ang="0">
                    <a:pos x="T2" y="T3"/>
                  </a:cxn>
                  <a:cxn ang="0">
                    <a:pos x="T4" y="T5"/>
                  </a:cxn>
                  <a:cxn ang="0">
                    <a:pos x="T6" y="T7"/>
                  </a:cxn>
                  <a:cxn ang="0">
                    <a:pos x="T8" y="T9"/>
                  </a:cxn>
                  <a:cxn ang="0">
                    <a:pos x="T10" y="T11"/>
                  </a:cxn>
                  <a:cxn ang="0">
                    <a:pos x="T12" y="T13"/>
                  </a:cxn>
                </a:cxnLst>
                <a:rect l="0" t="0" r="r" b="b"/>
                <a:pathLst>
                  <a:path w="793" h="970">
                    <a:moveTo>
                      <a:pt x="77" y="924"/>
                    </a:moveTo>
                    <a:cubicBezTo>
                      <a:pt x="141" y="970"/>
                      <a:pt x="230" y="956"/>
                      <a:pt x="276" y="892"/>
                    </a:cubicBezTo>
                    <a:lnTo>
                      <a:pt x="746" y="245"/>
                    </a:lnTo>
                    <a:cubicBezTo>
                      <a:pt x="793" y="181"/>
                      <a:pt x="779" y="92"/>
                      <a:pt x="715" y="46"/>
                    </a:cubicBezTo>
                    <a:cubicBezTo>
                      <a:pt x="652" y="0"/>
                      <a:pt x="563" y="14"/>
                      <a:pt x="516" y="78"/>
                    </a:cubicBezTo>
                    <a:lnTo>
                      <a:pt x="46" y="725"/>
                    </a:lnTo>
                    <a:cubicBezTo>
                      <a:pt x="0" y="789"/>
                      <a:pt x="13" y="877"/>
                      <a:pt x="77" y="92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2" name="Freeform 115">
                <a:extLst>
                  <a:ext uri="{FF2B5EF4-FFF2-40B4-BE49-F238E27FC236}">
                    <a16:creationId xmlns:a16="http://schemas.microsoft.com/office/drawing/2014/main" id="{1994A184-867E-3B48-BD2E-5095F265B2C6}"/>
                  </a:ext>
                </a:extLst>
              </p:cNvPr>
              <p:cNvSpPr>
                <a:spLocks/>
              </p:cNvSpPr>
              <p:nvPr/>
            </p:nvSpPr>
            <p:spPr bwMode="auto">
              <a:xfrm>
                <a:off x="7053263" y="4452938"/>
                <a:ext cx="85725" cy="106363"/>
              </a:xfrm>
              <a:custGeom>
                <a:avLst/>
                <a:gdLst>
                  <a:gd name="T0" fmla="*/ 78 w 794"/>
                  <a:gd name="T1" fmla="*/ 924 h 970"/>
                  <a:gd name="T2" fmla="*/ 277 w 794"/>
                  <a:gd name="T3" fmla="*/ 892 h 970"/>
                  <a:gd name="T4" fmla="*/ 747 w 794"/>
                  <a:gd name="T5" fmla="*/ 245 h 970"/>
                  <a:gd name="T6" fmla="*/ 716 w 794"/>
                  <a:gd name="T7" fmla="*/ 46 h 970"/>
                  <a:gd name="T8" fmla="*/ 517 w 794"/>
                  <a:gd name="T9" fmla="*/ 78 h 970"/>
                  <a:gd name="T10" fmla="*/ 47 w 794"/>
                  <a:gd name="T11" fmla="*/ 725 h 970"/>
                  <a:gd name="T12" fmla="*/ 78 w 794"/>
                  <a:gd name="T13" fmla="*/ 924 h 970"/>
                </a:gdLst>
                <a:ahLst/>
                <a:cxnLst>
                  <a:cxn ang="0">
                    <a:pos x="T0" y="T1"/>
                  </a:cxn>
                  <a:cxn ang="0">
                    <a:pos x="T2" y="T3"/>
                  </a:cxn>
                  <a:cxn ang="0">
                    <a:pos x="T4" y="T5"/>
                  </a:cxn>
                  <a:cxn ang="0">
                    <a:pos x="T6" y="T7"/>
                  </a:cxn>
                  <a:cxn ang="0">
                    <a:pos x="T8" y="T9"/>
                  </a:cxn>
                  <a:cxn ang="0">
                    <a:pos x="T10" y="T11"/>
                  </a:cxn>
                  <a:cxn ang="0">
                    <a:pos x="T12" y="T13"/>
                  </a:cxn>
                </a:cxnLst>
                <a:rect l="0" t="0" r="r" b="b"/>
                <a:pathLst>
                  <a:path w="794" h="970">
                    <a:moveTo>
                      <a:pt x="78" y="924"/>
                    </a:moveTo>
                    <a:cubicBezTo>
                      <a:pt x="142" y="970"/>
                      <a:pt x="231" y="956"/>
                      <a:pt x="277" y="892"/>
                    </a:cubicBezTo>
                    <a:lnTo>
                      <a:pt x="747" y="245"/>
                    </a:lnTo>
                    <a:cubicBezTo>
                      <a:pt x="794" y="181"/>
                      <a:pt x="779" y="92"/>
                      <a:pt x="716" y="46"/>
                    </a:cubicBezTo>
                    <a:cubicBezTo>
                      <a:pt x="652" y="0"/>
                      <a:pt x="564" y="14"/>
                      <a:pt x="517" y="78"/>
                    </a:cubicBezTo>
                    <a:lnTo>
                      <a:pt x="47" y="725"/>
                    </a:lnTo>
                    <a:cubicBezTo>
                      <a:pt x="0" y="788"/>
                      <a:pt x="15" y="877"/>
                      <a:pt x="78" y="92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3" name="Freeform 116">
                <a:extLst>
                  <a:ext uri="{FF2B5EF4-FFF2-40B4-BE49-F238E27FC236}">
                    <a16:creationId xmlns:a16="http://schemas.microsoft.com/office/drawing/2014/main" id="{347E55C7-C612-F34C-B3FA-FF0F97731FA9}"/>
                  </a:ext>
                </a:extLst>
              </p:cNvPr>
              <p:cNvSpPr>
                <a:spLocks/>
              </p:cNvSpPr>
              <p:nvPr/>
            </p:nvSpPr>
            <p:spPr bwMode="auto">
              <a:xfrm>
                <a:off x="7083425" y="4462463"/>
                <a:ext cx="85725" cy="106363"/>
              </a:xfrm>
              <a:custGeom>
                <a:avLst/>
                <a:gdLst>
                  <a:gd name="T0" fmla="*/ 78 w 794"/>
                  <a:gd name="T1" fmla="*/ 924 h 970"/>
                  <a:gd name="T2" fmla="*/ 277 w 794"/>
                  <a:gd name="T3" fmla="*/ 892 h 970"/>
                  <a:gd name="T4" fmla="*/ 747 w 794"/>
                  <a:gd name="T5" fmla="*/ 245 h 970"/>
                  <a:gd name="T6" fmla="*/ 716 w 794"/>
                  <a:gd name="T7" fmla="*/ 46 h 970"/>
                  <a:gd name="T8" fmla="*/ 517 w 794"/>
                  <a:gd name="T9" fmla="*/ 78 h 970"/>
                  <a:gd name="T10" fmla="*/ 47 w 794"/>
                  <a:gd name="T11" fmla="*/ 725 h 970"/>
                  <a:gd name="T12" fmla="*/ 78 w 794"/>
                  <a:gd name="T13" fmla="*/ 924 h 970"/>
                </a:gdLst>
                <a:ahLst/>
                <a:cxnLst>
                  <a:cxn ang="0">
                    <a:pos x="T0" y="T1"/>
                  </a:cxn>
                  <a:cxn ang="0">
                    <a:pos x="T2" y="T3"/>
                  </a:cxn>
                  <a:cxn ang="0">
                    <a:pos x="T4" y="T5"/>
                  </a:cxn>
                  <a:cxn ang="0">
                    <a:pos x="T6" y="T7"/>
                  </a:cxn>
                  <a:cxn ang="0">
                    <a:pos x="T8" y="T9"/>
                  </a:cxn>
                  <a:cxn ang="0">
                    <a:pos x="T10" y="T11"/>
                  </a:cxn>
                  <a:cxn ang="0">
                    <a:pos x="T12" y="T13"/>
                  </a:cxn>
                </a:cxnLst>
                <a:rect l="0" t="0" r="r" b="b"/>
                <a:pathLst>
                  <a:path w="794" h="970">
                    <a:moveTo>
                      <a:pt x="78" y="924"/>
                    </a:moveTo>
                    <a:cubicBezTo>
                      <a:pt x="142" y="970"/>
                      <a:pt x="231" y="956"/>
                      <a:pt x="277" y="892"/>
                    </a:cubicBezTo>
                    <a:lnTo>
                      <a:pt x="747" y="245"/>
                    </a:lnTo>
                    <a:cubicBezTo>
                      <a:pt x="794" y="182"/>
                      <a:pt x="780" y="93"/>
                      <a:pt x="716" y="46"/>
                    </a:cubicBezTo>
                    <a:cubicBezTo>
                      <a:pt x="653" y="0"/>
                      <a:pt x="564" y="14"/>
                      <a:pt x="517" y="78"/>
                    </a:cubicBezTo>
                    <a:lnTo>
                      <a:pt x="47" y="725"/>
                    </a:lnTo>
                    <a:cubicBezTo>
                      <a:pt x="0" y="789"/>
                      <a:pt x="15" y="878"/>
                      <a:pt x="78" y="924"/>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4" name="Freeform 117">
                <a:extLst>
                  <a:ext uri="{FF2B5EF4-FFF2-40B4-BE49-F238E27FC236}">
                    <a16:creationId xmlns:a16="http://schemas.microsoft.com/office/drawing/2014/main" id="{6C367E5B-DFEA-4B43-9FCF-EA19968C292A}"/>
                  </a:ext>
                </a:extLst>
              </p:cNvPr>
              <p:cNvSpPr>
                <a:spLocks/>
              </p:cNvSpPr>
              <p:nvPr/>
            </p:nvSpPr>
            <p:spPr bwMode="auto">
              <a:xfrm>
                <a:off x="7000875" y="4365625"/>
                <a:ext cx="128588" cy="115888"/>
              </a:xfrm>
              <a:custGeom>
                <a:avLst/>
                <a:gdLst>
                  <a:gd name="T0" fmla="*/ 1009 w 1171"/>
                  <a:gd name="T1" fmla="*/ 34 h 1053"/>
                  <a:gd name="T2" fmla="*/ 612 w 1171"/>
                  <a:gd name="T3" fmla="*/ 145 h 1053"/>
                  <a:gd name="T4" fmla="*/ 271 w 1171"/>
                  <a:gd name="T5" fmla="*/ 510 h 1053"/>
                  <a:gd name="T6" fmla="*/ 15 w 1171"/>
                  <a:gd name="T7" fmla="*/ 843 h 1053"/>
                  <a:gd name="T8" fmla="*/ 282 w 1171"/>
                  <a:gd name="T9" fmla="*/ 865 h 1053"/>
                  <a:gd name="T10" fmla="*/ 624 w 1171"/>
                  <a:gd name="T11" fmla="*/ 539 h 1053"/>
                  <a:gd name="T12" fmla="*/ 1161 w 1171"/>
                  <a:gd name="T13" fmla="*/ 246 h 1053"/>
                  <a:gd name="T14" fmla="*/ 1009 w 1171"/>
                  <a:gd name="T15" fmla="*/ 34 h 10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1" h="1053">
                    <a:moveTo>
                      <a:pt x="1009" y="34"/>
                    </a:moveTo>
                    <a:cubicBezTo>
                      <a:pt x="912" y="0"/>
                      <a:pt x="714" y="104"/>
                      <a:pt x="612" y="145"/>
                    </a:cubicBezTo>
                    <a:cubicBezTo>
                      <a:pt x="511" y="186"/>
                      <a:pt x="343" y="401"/>
                      <a:pt x="271" y="510"/>
                    </a:cubicBezTo>
                    <a:cubicBezTo>
                      <a:pt x="199" y="618"/>
                      <a:pt x="30" y="826"/>
                      <a:pt x="15" y="843"/>
                    </a:cubicBezTo>
                    <a:cubicBezTo>
                      <a:pt x="0" y="861"/>
                      <a:pt x="96" y="1053"/>
                      <a:pt x="282" y="865"/>
                    </a:cubicBezTo>
                    <a:cubicBezTo>
                      <a:pt x="466" y="677"/>
                      <a:pt x="371" y="649"/>
                      <a:pt x="624" y="539"/>
                    </a:cubicBezTo>
                    <a:cubicBezTo>
                      <a:pt x="877" y="429"/>
                      <a:pt x="1151" y="392"/>
                      <a:pt x="1161" y="246"/>
                    </a:cubicBezTo>
                    <a:cubicBezTo>
                      <a:pt x="1171" y="101"/>
                      <a:pt x="1064" y="54"/>
                      <a:pt x="1009" y="3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5" name="Freeform 118">
                <a:extLst>
                  <a:ext uri="{FF2B5EF4-FFF2-40B4-BE49-F238E27FC236}">
                    <a16:creationId xmlns:a16="http://schemas.microsoft.com/office/drawing/2014/main" id="{88B3E983-08BF-8247-B61E-9E7711F7DBA2}"/>
                  </a:ext>
                </a:extLst>
              </p:cNvPr>
              <p:cNvSpPr>
                <a:spLocks/>
              </p:cNvSpPr>
              <p:nvPr/>
            </p:nvSpPr>
            <p:spPr bwMode="auto">
              <a:xfrm>
                <a:off x="7096125" y="3302000"/>
                <a:ext cx="347663" cy="1120775"/>
              </a:xfrm>
              <a:custGeom>
                <a:avLst/>
                <a:gdLst>
                  <a:gd name="T0" fmla="*/ 635 w 3198"/>
                  <a:gd name="T1" fmla="*/ 1927 h 10259"/>
                  <a:gd name="T2" fmla="*/ 996 w 3198"/>
                  <a:gd name="T3" fmla="*/ 6931 h 10259"/>
                  <a:gd name="T4" fmla="*/ 314 w 3198"/>
                  <a:gd name="T5" fmla="*/ 8873 h 10259"/>
                  <a:gd name="T6" fmla="*/ 627 w 3198"/>
                  <a:gd name="T7" fmla="*/ 9979 h 10259"/>
                  <a:gd name="T8" fmla="*/ 1652 w 3198"/>
                  <a:gd name="T9" fmla="*/ 9483 h 10259"/>
                  <a:gd name="T10" fmla="*/ 3061 w 3198"/>
                  <a:gd name="T11" fmla="*/ 4510 h 10259"/>
                  <a:gd name="T12" fmla="*/ 2892 w 3198"/>
                  <a:gd name="T13" fmla="*/ 1541 h 10259"/>
                  <a:gd name="T14" fmla="*/ 635 w 3198"/>
                  <a:gd name="T15" fmla="*/ 1927 h 10259"/>
                  <a:gd name="T16" fmla="*/ 635 w 3198"/>
                  <a:gd name="T17" fmla="*/ 1927 h 1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8" h="10259">
                    <a:moveTo>
                      <a:pt x="635" y="1927"/>
                    </a:moveTo>
                    <a:cubicBezTo>
                      <a:pt x="984" y="3493"/>
                      <a:pt x="1352" y="5340"/>
                      <a:pt x="996" y="6931"/>
                    </a:cubicBezTo>
                    <a:cubicBezTo>
                      <a:pt x="804" y="7789"/>
                      <a:pt x="638" y="8060"/>
                      <a:pt x="314" y="8873"/>
                    </a:cubicBezTo>
                    <a:cubicBezTo>
                      <a:pt x="0" y="9664"/>
                      <a:pt x="291" y="9844"/>
                      <a:pt x="627" y="9979"/>
                    </a:cubicBezTo>
                    <a:cubicBezTo>
                      <a:pt x="933" y="10102"/>
                      <a:pt x="1251" y="10259"/>
                      <a:pt x="1652" y="9483"/>
                    </a:cubicBezTo>
                    <a:cubicBezTo>
                      <a:pt x="2651" y="7550"/>
                      <a:pt x="3053" y="6731"/>
                      <a:pt x="3061" y="4510"/>
                    </a:cubicBezTo>
                    <a:cubicBezTo>
                      <a:pt x="3065" y="3653"/>
                      <a:pt x="3198" y="2349"/>
                      <a:pt x="2892" y="1541"/>
                    </a:cubicBezTo>
                    <a:cubicBezTo>
                      <a:pt x="2707" y="0"/>
                      <a:pt x="300" y="411"/>
                      <a:pt x="635" y="1927"/>
                    </a:cubicBezTo>
                    <a:cubicBezTo>
                      <a:pt x="671" y="2089"/>
                      <a:pt x="626" y="1891"/>
                      <a:pt x="635" y="19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6" name="Freeform 119">
                <a:extLst>
                  <a:ext uri="{FF2B5EF4-FFF2-40B4-BE49-F238E27FC236}">
                    <a16:creationId xmlns:a16="http://schemas.microsoft.com/office/drawing/2014/main" id="{6172AE30-073C-254D-9C61-A59D19322353}"/>
                  </a:ext>
                </a:extLst>
              </p:cNvPr>
              <p:cNvSpPr>
                <a:spLocks/>
              </p:cNvSpPr>
              <p:nvPr/>
            </p:nvSpPr>
            <p:spPr bwMode="auto">
              <a:xfrm>
                <a:off x="6985000" y="3057525"/>
                <a:ext cx="130175" cy="339725"/>
              </a:xfrm>
              <a:custGeom>
                <a:avLst/>
                <a:gdLst>
                  <a:gd name="T0" fmla="*/ 73 w 1196"/>
                  <a:gd name="T1" fmla="*/ 3120 h 3120"/>
                  <a:gd name="T2" fmla="*/ 0 w 1196"/>
                  <a:gd name="T3" fmla="*/ 3080 h 3120"/>
                  <a:gd name="T4" fmla="*/ 1027 w 1196"/>
                  <a:gd name="T5" fmla="*/ 794 h 3120"/>
                  <a:gd name="T6" fmla="*/ 860 w 1196"/>
                  <a:gd name="T7" fmla="*/ 73 h 3120"/>
                  <a:gd name="T8" fmla="*/ 847 w 1196"/>
                  <a:gd name="T9" fmla="*/ 0 h 3120"/>
                  <a:gd name="T10" fmla="*/ 1110 w 1196"/>
                  <a:gd name="T11" fmla="*/ 807 h 3120"/>
                  <a:gd name="T12" fmla="*/ 73 w 1196"/>
                  <a:gd name="T13" fmla="*/ 3120 h 3120"/>
                </a:gdLst>
                <a:ahLst/>
                <a:cxnLst>
                  <a:cxn ang="0">
                    <a:pos x="T0" y="T1"/>
                  </a:cxn>
                  <a:cxn ang="0">
                    <a:pos x="T2" y="T3"/>
                  </a:cxn>
                  <a:cxn ang="0">
                    <a:pos x="T4" y="T5"/>
                  </a:cxn>
                  <a:cxn ang="0">
                    <a:pos x="T6" y="T7"/>
                  </a:cxn>
                  <a:cxn ang="0">
                    <a:pos x="T8" y="T9"/>
                  </a:cxn>
                  <a:cxn ang="0">
                    <a:pos x="T10" y="T11"/>
                  </a:cxn>
                  <a:cxn ang="0">
                    <a:pos x="T12" y="T13"/>
                  </a:cxn>
                </a:cxnLst>
                <a:rect l="0" t="0" r="r" b="b"/>
                <a:pathLst>
                  <a:path w="1196" h="3120">
                    <a:moveTo>
                      <a:pt x="73" y="3120"/>
                    </a:moveTo>
                    <a:lnTo>
                      <a:pt x="0" y="3080"/>
                    </a:lnTo>
                    <a:cubicBezTo>
                      <a:pt x="10" y="3063"/>
                      <a:pt x="946" y="1324"/>
                      <a:pt x="1027" y="794"/>
                    </a:cubicBezTo>
                    <a:cubicBezTo>
                      <a:pt x="1106" y="284"/>
                      <a:pt x="863" y="75"/>
                      <a:pt x="860" y="73"/>
                    </a:cubicBezTo>
                    <a:lnTo>
                      <a:pt x="847" y="0"/>
                    </a:lnTo>
                    <a:cubicBezTo>
                      <a:pt x="860" y="9"/>
                      <a:pt x="1196" y="243"/>
                      <a:pt x="1110" y="807"/>
                    </a:cubicBezTo>
                    <a:cubicBezTo>
                      <a:pt x="1026" y="1350"/>
                      <a:pt x="112" y="3048"/>
                      <a:pt x="73" y="3120"/>
                    </a:cubicBezTo>
                  </a:path>
                </a:pathLst>
              </a:custGeom>
              <a:solidFill>
                <a:srgbClr val="502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7" name="Freeform 120">
                <a:extLst>
                  <a:ext uri="{FF2B5EF4-FFF2-40B4-BE49-F238E27FC236}">
                    <a16:creationId xmlns:a16="http://schemas.microsoft.com/office/drawing/2014/main" id="{30E0A3C3-1B51-674B-B1F3-0FF0ED657107}"/>
                  </a:ext>
                </a:extLst>
              </p:cNvPr>
              <p:cNvSpPr>
                <a:spLocks/>
              </p:cNvSpPr>
              <p:nvPr/>
            </p:nvSpPr>
            <p:spPr bwMode="auto">
              <a:xfrm>
                <a:off x="6746875" y="3095625"/>
                <a:ext cx="119063" cy="314325"/>
              </a:xfrm>
              <a:custGeom>
                <a:avLst/>
                <a:gdLst>
                  <a:gd name="T0" fmla="*/ 83 w 1098"/>
                  <a:gd name="T1" fmla="*/ 2872 h 2872"/>
                  <a:gd name="T2" fmla="*/ 0 w 1098"/>
                  <a:gd name="T3" fmla="*/ 2862 h 2872"/>
                  <a:gd name="T4" fmla="*/ 1031 w 1098"/>
                  <a:gd name="T5" fmla="*/ 0 h 2872"/>
                  <a:gd name="T6" fmla="*/ 1098 w 1098"/>
                  <a:gd name="T7" fmla="*/ 50 h 2872"/>
                  <a:gd name="T8" fmla="*/ 83 w 1098"/>
                  <a:gd name="T9" fmla="*/ 2872 h 2872"/>
                </a:gdLst>
                <a:ahLst/>
                <a:cxnLst>
                  <a:cxn ang="0">
                    <a:pos x="T0" y="T1"/>
                  </a:cxn>
                  <a:cxn ang="0">
                    <a:pos x="T2" y="T3"/>
                  </a:cxn>
                  <a:cxn ang="0">
                    <a:pos x="T4" y="T5"/>
                  </a:cxn>
                  <a:cxn ang="0">
                    <a:pos x="T6" y="T7"/>
                  </a:cxn>
                  <a:cxn ang="0">
                    <a:pos x="T8" y="T9"/>
                  </a:cxn>
                </a:cxnLst>
                <a:rect l="0" t="0" r="r" b="b"/>
                <a:pathLst>
                  <a:path w="1098" h="2872">
                    <a:moveTo>
                      <a:pt x="83" y="2872"/>
                    </a:moveTo>
                    <a:lnTo>
                      <a:pt x="0" y="2862"/>
                    </a:lnTo>
                    <a:cubicBezTo>
                      <a:pt x="198" y="1135"/>
                      <a:pt x="1023" y="11"/>
                      <a:pt x="1031" y="0"/>
                    </a:cubicBezTo>
                    <a:lnTo>
                      <a:pt x="1098" y="50"/>
                    </a:lnTo>
                    <a:cubicBezTo>
                      <a:pt x="1089" y="61"/>
                      <a:pt x="278" y="1168"/>
                      <a:pt x="83" y="2872"/>
                    </a:cubicBezTo>
                    <a:close/>
                  </a:path>
                </a:pathLst>
              </a:custGeom>
              <a:solidFill>
                <a:srgbClr val="502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8" name="Freeform 121">
                <a:extLst>
                  <a:ext uri="{FF2B5EF4-FFF2-40B4-BE49-F238E27FC236}">
                    <a16:creationId xmlns:a16="http://schemas.microsoft.com/office/drawing/2014/main" id="{2334CF6F-4929-7045-966B-2FAB52955F93}"/>
                  </a:ext>
                </a:extLst>
              </p:cNvPr>
              <p:cNvSpPr>
                <a:spLocks/>
              </p:cNvSpPr>
              <p:nvPr/>
            </p:nvSpPr>
            <p:spPr bwMode="auto">
              <a:xfrm>
                <a:off x="6711950" y="2838450"/>
                <a:ext cx="260350" cy="298450"/>
              </a:xfrm>
              <a:custGeom>
                <a:avLst/>
                <a:gdLst>
                  <a:gd name="T0" fmla="*/ 148 w 2373"/>
                  <a:gd name="T1" fmla="*/ 1352 h 2724"/>
                  <a:gd name="T2" fmla="*/ 465 w 2373"/>
                  <a:gd name="T3" fmla="*/ 1339 h 2724"/>
                  <a:gd name="T4" fmla="*/ 1113 w 2373"/>
                  <a:gd name="T5" fmla="*/ 1766 h 2724"/>
                  <a:gd name="T6" fmla="*/ 1952 w 2373"/>
                  <a:gd name="T7" fmla="*/ 1159 h 2724"/>
                  <a:gd name="T8" fmla="*/ 2053 w 2373"/>
                  <a:gd name="T9" fmla="*/ 0 h 2724"/>
                  <a:gd name="T10" fmla="*/ 2373 w 2373"/>
                  <a:gd name="T11" fmla="*/ 24 h 2724"/>
                  <a:gd name="T12" fmla="*/ 2154 w 2373"/>
                  <a:gd name="T13" fmla="*/ 1723 h 2724"/>
                  <a:gd name="T14" fmla="*/ 1308 w 2373"/>
                  <a:gd name="T15" fmla="*/ 2678 h 2724"/>
                  <a:gd name="T16" fmla="*/ 295 w 2373"/>
                  <a:gd name="T17" fmla="*/ 2360 h 2724"/>
                  <a:gd name="T18" fmla="*/ 148 w 2373"/>
                  <a:gd name="T19" fmla="*/ 1352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3" h="2724">
                    <a:moveTo>
                      <a:pt x="148" y="1352"/>
                    </a:moveTo>
                    <a:cubicBezTo>
                      <a:pt x="164" y="1285"/>
                      <a:pt x="187" y="1296"/>
                      <a:pt x="465" y="1339"/>
                    </a:cubicBezTo>
                    <a:cubicBezTo>
                      <a:pt x="744" y="1382"/>
                      <a:pt x="924" y="1680"/>
                      <a:pt x="1113" y="1766"/>
                    </a:cubicBezTo>
                    <a:cubicBezTo>
                      <a:pt x="1301" y="1853"/>
                      <a:pt x="1829" y="1665"/>
                      <a:pt x="1952" y="1159"/>
                    </a:cubicBezTo>
                    <a:cubicBezTo>
                      <a:pt x="2075" y="652"/>
                      <a:pt x="2053" y="0"/>
                      <a:pt x="2053" y="0"/>
                    </a:cubicBezTo>
                    <a:lnTo>
                      <a:pt x="2373" y="24"/>
                    </a:lnTo>
                    <a:cubicBezTo>
                      <a:pt x="2373" y="24"/>
                      <a:pt x="2237" y="1239"/>
                      <a:pt x="2154" y="1723"/>
                    </a:cubicBezTo>
                    <a:cubicBezTo>
                      <a:pt x="2079" y="2165"/>
                      <a:pt x="1641" y="2633"/>
                      <a:pt x="1308" y="2678"/>
                    </a:cubicBezTo>
                    <a:cubicBezTo>
                      <a:pt x="974" y="2724"/>
                      <a:pt x="421" y="2443"/>
                      <a:pt x="295" y="2360"/>
                    </a:cubicBezTo>
                    <a:cubicBezTo>
                      <a:pt x="0" y="2166"/>
                      <a:pt x="119" y="1475"/>
                      <a:pt x="148" y="1352"/>
                    </a:cubicBezTo>
                  </a:path>
                </a:pathLst>
              </a:custGeom>
              <a:solidFill>
                <a:srgbClr val="480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9" name="Freeform 122">
                <a:extLst>
                  <a:ext uri="{FF2B5EF4-FFF2-40B4-BE49-F238E27FC236}">
                    <a16:creationId xmlns:a16="http://schemas.microsoft.com/office/drawing/2014/main" id="{F75535AF-8CDD-9645-A2A0-609E78F9C23B}"/>
                  </a:ext>
                </a:extLst>
              </p:cNvPr>
              <p:cNvSpPr>
                <a:spLocks/>
              </p:cNvSpPr>
              <p:nvPr/>
            </p:nvSpPr>
            <p:spPr bwMode="auto">
              <a:xfrm>
                <a:off x="6731000" y="2989263"/>
                <a:ext cx="92075" cy="85725"/>
              </a:xfrm>
              <a:custGeom>
                <a:avLst/>
                <a:gdLst>
                  <a:gd name="T0" fmla="*/ 830 w 830"/>
                  <a:gd name="T1" fmla="*/ 571 h 795"/>
                  <a:gd name="T2" fmla="*/ 415 w 830"/>
                  <a:gd name="T3" fmla="*/ 663 h 795"/>
                  <a:gd name="T4" fmla="*/ 0 w 830"/>
                  <a:gd name="T5" fmla="*/ 91 h 795"/>
                  <a:gd name="T6" fmla="*/ 415 w 830"/>
                  <a:gd name="T7" fmla="*/ 331 h 795"/>
                  <a:gd name="T8" fmla="*/ 830 w 830"/>
                  <a:gd name="T9" fmla="*/ 571 h 795"/>
                </a:gdLst>
                <a:ahLst/>
                <a:cxnLst>
                  <a:cxn ang="0">
                    <a:pos x="T0" y="T1"/>
                  </a:cxn>
                  <a:cxn ang="0">
                    <a:pos x="T2" y="T3"/>
                  </a:cxn>
                  <a:cxn ang="0">
                    <a:pos x="T4" y="T5"/>
                  </a:cxn>
                  <a:cxn ang="0">
                    <a:pos x="T6" y="T7"/>
                  </a:cxn>
                  <a:cxn ang="0">
                    <a:pos x="T8" y="T9"/>
                  </a:cxn>
                </a:cxnLst>
                <a:rect l="0" t="0" r="r" b="b"/>
                <a:pathLst>
                  <a:path w="830" h="795">
                    <a:moveTo>
                      <a:pt x="830" y="571"/>
                    </a:moveTo>
                    <a:cubicBezTo>
                      <a:pt x="830" y="662"/>
                      <a:pt x="644" y="795"/>
                      <a:pt x="415" y="663"/>
                    </a:cubicBezTo>
                    <a:cubicBezTo>
                      <a:pt x="185" y="531"/>
                      <a:pt x="0" y="183"/>
                      <a:pt x="0" y="91"/>
                    </a:cubicBezTo>
                    <a:cubicBezTo>
                      <a:pt x="0" y="0"/>
                      <a:pt x="185" y="199"/>
                      <a:pt x="415" y="331"/>
                    </a:cubicBezTo>
                    <a:cubicBezTo>
                      <a:pt x="644" y="463"/>
                      <a:pt x="830" y="479"/>
                      <a:pt x="830" y="5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04" name="그룹 369">
              <a:extLst>
                <a:ext uri="{FF2B5EF4-FFF2-40B4-BE49-F238E27FC236}">
                  <a16:creationId xmlns:a16="http://schemas.microsoft.com/office/drawing/2014/main" id="{6E60DE1A-34AB-B94A-8B7D-C2A2917C6B1C}"/>
                </a:ext>
              </a:extLst>
            </p:cNvPr>
            <p:cNvGrpSpPr/>
            <p:nvPr/>
          </p:nvGrpSpPr>
          <p:grpSpPr>
            <a:xfrm>
              <a:off x="8498102" y="1073706"/>
              <a:ext cx="921021" cy="1081113"/>
              <a:chOff x="7623175" y="1920875"/>
              <a:chExt cx="739775" cy="868363"/>
            </a:xfrm>
          </p:grpSpPr>
          <p:sp>
            <p:nvSpPr>
              <p:cNvPr id="406" name="Freeform 71">
                <a:extLst>
                  <a:ext uri="{FF2B5EF4-FFF2-40B4-BE49-F238E27FC236}">
                    <a16:creationId xmlns:a16="http://schemas.microsoft.com/office/drawing/2014/main" id="{E2EC7505-E3B1-A241-8C2A-BF3A4CC926E1}"/>
                  </a:ext>
                </a:extLst>
              </p:cNvPr>
              <p:cNvSpPr>
                <a:spLocks/>
              </p:cNvSpPr>
              <p:nvPr/>
            </p:nvSpPr>
            <p:spPr bwMode="auto">
              <a:xfrm>
                <a:off x="7629525" y="2547938"/>
                <a:ext cx="55563" cy="166688"/>
              </a:xfrm>
              <a:custGeom>
                <a:avLst/>
                <a:gdLst>
                  <a:gd name="T0" fmla="*/ 510 w 512"/>
                  <a:gd name="T1" fmla="*/ 1524 h 1524"/>
                  <a:gd name="T2" fmla="*/ 510 w 512"/>
                  <a:gd name="T3" fmla="*/ 1524 h 1524"/>
                  <a:gd name="T4" fmla="*/ 0 w 512"/>
                  <a:gd name="T5" fmla="*/ 5 h 1524"/>
                  <a:gd name="T6" fmla="*/ 16 w 512"/>
                  <a:gd name="T7" fmla="*/ 0 h 1524"/>
                  <a:gd name="T8" fmla="*/ 106 w 512"/>
                  <a:gd name="T9" fmla="*/ 140 h 1524"/>
                  <a:gd name="T10" fmla="*/ 321 w 512"/>
                  <a:gd name="T11" fmla="*/ 576 h 1524"/>
                  <a:gd name="T12" fmla="*/ 462 w 512"/>
                  <a:gd name="T13" fmla="*/ 1042 h 1524"/>
                  <a:gd name="T14" fmla="*/ 510 w 512"/>
                  <a:gd name="T15" fmla="*/ 1524 h 1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2" h="1524">
                    <a:moveTo>
                      <a:pt x="510" y="1524"/>
                    </a:moveTo>
                    <a:lnTo>
                      <a:pt x="510" y="1524"/>
                    </a:lnTo>
                    <a:cubicBezTo>
                      <a:pt x="511" y="1014"/>
                      <a:pt x="307" y="443"/>
                      <a:pt x="0" y="5"/>
                    </a:cubicBezTo>
                    <a:cubicBezTo>
                      <a:pt x="6" y="3"/>
                      <a:pt x="11" y="2"/>
                      <a:pt x="16" y="0"/>
                    </a:cubicBezTo>
                    <a:cubicBezTo>
                      <a:pt x="47" y="45"/>
                      <a:pt x="77" y="92"/>
                      <a:pt x="106" y="140"/>
                    </a:cubicBezTo>
                    <a:cubicBezTo>
                      <a:pt x="190" y="279"/>
                      <a:pt x="261" y="425"/>
                      <a:pt x="321" y="576"/>
                    </a:cubicBezTo>
                    <a:cubicBezTo>
                      <a:pt x="381" y="727"/>
                      <a:pt x="429" y="883"/>
                      <a:pt x="462" y="1042"/>
                    </a:cubicBezTo>
                    <a:cubicBezTo>
                      <a:pt x="494" y="1201"/>
                      <a:pt x="512" y="1363"/>
                      <a:pt x="510" y="1524"/>
                    </a:cubicBezTo>
                  </a:path>
                </a:pathLst>
              </a:custGeom>
              <a:solidFill>
                <a:srgbClr val="817E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7" name="Freeform 267">
                <a:extLst>
                  <a:ext uri="{FF2B5EF4-FFF2-40B4-BE49-F238E27FC236}">
                    <a16:creationId xmlns:a16="http://schemas.microsoft.com/office/drawing/2014/main" id="{39CC37E6-4AB9-F540-A97B-43808D49D2D8}"/>
                  </a:ext>
                </a:extLst>
              </p:cNvPr>
              <p:cNvSpPr>
                <a:spLocks/>
              </p:cNvSpPr>
              <p:nvPr/>
            </p:nvSpPr>
            <p:spPr bwMode="auto">
              <a:xfrm>
                <a:off x="7623175" y="1924050"/>
                <a:ext cx="739775" cy="852488"/>
              </a:xfrm>
              <a:custGeom>
                <a:avLst/>
                <a:gdLst>
                  <a:gd name="T0" fmla="*/ 6089 w 6781"/>
                  <a:gd name="T1" fmla="*/ 2982 h 7812"/>
                  <a:gd name="T2" fmla="*/ 1086 w 6781"/>
                  <a:gd name="T3" fmla="*/ 94 h 7812"/>
                  <a:gd name="T4" fmla="*/ 756 w 6781"/>
                  <a:gd name="T5" fmla="*/ 15 h 7812"/>
                  <a:gd name="T6" fmla="*/ 323 w 6781"/>
                  <a:gd name="T7" fmla="*/ 122 h 7812"/>
                  <a:gd name="T8" fmla="*/ 0 w 6781"/>
                  <a:gd name="T9" fmla="*/ 716 h 7812"/>
                  <a:gd name="T10" fmla="*/ 0 w 6781"/>
                  <a:gd name="T11" fmla="*/ 3501 h 7812"/>
                  <a:gd name="T12" fmla="*/ 369 w 6781"/>
                  <a:gd name="T13" fmla="*/ 4529 h 7812"/>
                  <a:gd name="T14" fmla="*/ 337 w 6781"/>
                  <a:gd name="T15" fmla="*/ 5549 h 7812"/>
                  <a:gd name="T16" fmla="*/ 731 w 6781"/>
                  <a:gd name="T17" fmla="*/ 5450 h 7812"/>
                  <a:gd name="T18" fmla="*/ 1241 w 6781"/>
                  <a:gd name="T19" fmla="*/ 5140 h 7812"/>
                  <a:gd name="T20" fmla="*/ 5694 w 6781"/>
                  <a:gd name="T21" fmla="*/ 7711 h 7812"/>
                  <a:gd name="T22" fmla="*/ 6075 w 6781"/>
                  <a:gd name="T23" fmla="*/ 7779 h 7812"/>
                  <a:gd name="T24" fmla="*/ 6419 w 6781"/>
                  <a:gd name="T25" fmla="*/ 7691 h 7812"/>
                  <a:gd name="T26" fmla="*/ 6781 w 6781"/>
                  <a:gd name="T27" fmla="*/ 7089 h 7812"/>
                  <a:gd name="T28" fmla="*/ 6781 w 6781"/>
                  <a:gd name="T29" fmla="*/ 4304 h 7812"/>
                  <a:gd name="T30" fmla="*/ 6089 w 6781"/>
                  <a:gd name="T31" fmla="*/ 2982 h 7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81" h="7812">
                    <a:moveTo>
                      <a:pt x="6089" y="2982"/>
                    </a:moveTo>
                    <a:lnTo>
                      <a:pt x="1086" y="94"/>
                    </a:lnTo>
                    <a:cubicBezTo>
                      <a:pt x="967" y="25"/>
                      <a:pt x="854" y="0"/>
                      <a:pt x="756" y="15"/>
                    </a:cubicBezTo>
                    <a:lnTo>
                      <a:pt x="323" y="122"/>
                    </a:lnTo>
                    <a:cubicBezTo>
                      <a:pt x="129" y="173"/>
                      <a:pt x="0" y="387"/>
                      <a:pt x="0" y="716"/>
                    </a:cubicBezTo>
                    <a:lnTo>
                      <a:pt x="0" y="3501"/>
                    </a:lnTo>
                    <a:cubicBezTo>
                      <a:pt x="0" y="3854"/>
                      <a:pt x="149" y="4248"/>
                      <a:pt x="369" y="4529"/>
                    </a:cubicBezTo>
                    <a:lnTo>
                      <a:pt x="337" y="5549"/>
                    </a:lnTo>
                    <a:lnTo>
                      <a:pt x="731" y="5450"/>
                    </a:lnTo>
                    <a:lnTo>
                      <a:pt x="1241" y="5140"/>
                    </a:lnTo>
                    <a:lnTo>
                      <a:pt x="5694" y="7711"/>
                    </a:lnTo>
                    <a:cubicBezTo>
                      <a:pt x="5835" y="7792"/>
                      <a:pt x="5966" y="7812"/>
                      <a:pt x="6075" y="7779"/>
                    </a:cubicBezTo>
                    <a:lnTo>
                      <a:pt x="6419" y="7691"/>
                    </a:lnTo>
                    <a:cubicBezTo>
                      <a:pt x="6634" y="7660"/>
                      <a:pt x="6781" y="7440"/>
                      <a:pt x="6781" y="7089"/>
                    </a:cubicBezTo>
                    <a:lnTo>
                      <a:pt x="6781" y="4304"/>
                    </a:lnTo>
                    <a:cubicBezTo>
                      <a:pt x="6781" y="3795"/>
                      <a:pt x="6471" y="3203"/>
                      <a:pt x="6089" y="2982"/>
                    </a:cubicBezTo>
                  </a:path>
                </a:pathLst>
              </a:custGeom>
              <a:solidFill>
                <a:srgbClr val="E0E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8" name="Freeform 268">
                <a:extLst>
                  <a:ext uri="{FF2B5EF4-FFF2-40B4-BE49-F238E27FC236}">
                    <a16:creationId xmlns:a16="http://schemas.microsoft.com/office/drawing/2014/main" id="{41D72312-56A0-AF4B-AB84-20C21BA3C062}"/>
                  </a:ext>
                </a:extLst>
              </p:cNvPr>
              <p:cNvSpPr>
                <a:spLocks/>
              </p:cNvSpPr>
              <p:nvPr/>
            </p:nvSpPr>
            <p:spPr bwMode="auto">
              <a:xfrm>
                <a:off x="7623175" y="1920875"/>
                <a:ext cx="696913" cy="868363"/>
              </a:xfrm>
              <a:custGeom>
                <a:avLst/>
                <a:gdLst>
                  <a:gd name="T0" fmla="*/ 5694 w 6386"/>
                  <a:gd name="T1" fmla="*/ 3109 h 7960"/>
                  <a:gd name="T2" fmla="*/ 692 w 6386"/>
                  <a:gd name="T3" fmla="*/ 220 h 7960"/>
                  <a:gd name="T4" fmla="*/ 0 w 6386"/>
                  <a:gd name="T5" fmla="*/ 744 h 7960"/>
                  <a:gd name="T6" fmla="*/ 0 w 6386"/>
                  <a:gd name="T7" fmla="*/ 3529 h 7960"/>
                  <a:gd name="T8" fmla="*/ 369 w 6386"/>
                  <a:gd name="T9" fmla="*/ 4557 h 7960"/>
                  <a:gd name="T10" fmla="*/ 337 w 6386"/>
                  <a:gd name="T11" fmla="*/ 5577 h 7960"/>
                  <a:gd name="T12" fmla="*/ 1122 w 6386"/>
                  <a:gd name="T13" fmla="*/ 5100 h 7960"/>
                  <a:gd name="T14" fmla="*/ 5694 w 6386"/>
                  <a:gd name="T15" fmla="*/ 7739 h 7960"/>
                  <a:gd name="T16" fmla="*/ 6386 w 6386"/>
                  <a:gd name="T17" fmla="*/ 7216 h 7960"/>
                  <a:gd name="T18" fmla="*/ 6386 w 6386"/>
                  <a:gd name="T19" fmla="*/ 4431 h 7960"/>
                  <a:gd name="T20" fmla="*/ 5694 w 6386"/>
                  <a:gd name="T21" fmla="*/ 3109 h 7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86" h="7960">
                    <a:moveTo>
                      <a:pt x="5694" y="3109"/>
                    </a:moveTo>
                    <a:lnTo>
                      <a:pt x="692" y="220"/>
                    </a:lnTo>
                    <a:cubicBezTo>
                      <a:pt x="310" y="0"/>
                      <a:pt x="0" y="234"/>
                      <a:pt x="0" y="744"/>
                    </a:cubicBezTo>
                    <a:lnTo>
                      <a:pt x="0" y="3529"/>
                    </a:lnTo>
                    <a:cubicBezTo>
                      <a:pt x="0" y="3882"/>
                      <a:pt x="149" y="4276"/>
                      <a:pt x="369" y="4557"/>
                    </a:cubicBezTo>
                    <a:lnTo>
                      <a:pt x="337" y="5577"/>
                    </a:lnTo>
                    <a:lnTo>
                      <a:pt x="1122" y="5100"/>
                    </a:lnTo>
                    <a:lnTo>
                      <a:pt x="5694" y="7739"/>
                    </a:lnTo>
                    <a:cubicBezTo>
                      <a:pt x="6077" y="7960"/>
                      <a:pt x="6386" y="7725"/>
                      <a:pt x="6386" y="7216"/>
                    </a:cubicBezTo>
                    <a:lnTo>
                      <a:pt x="6386" y="4431"/>
                    </a:lnTo>
                    <a:cubicBezTo>
                      <a:pt x="6386" y="3921"/>
                      <a:pt x="6077" y="3329"/>
                      <a:pt x="5694" y="3109"/>
                    </a:cubicBezTo>
                  </a:path>
                </a:pathLst>
              </a:custGeom>
              <a:solidFill>
                <a:srgbClr val="BACF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9" name="Freeform 269">
                <a:extLst>
                  <a:ext uri="{FF2B5EF4-FFF2-40B4-BE49-F238E27FC236}">
                    <a16:creationId xmlns:a16="http://schemas.microsoft.com/office/drawing/2014/main" id="{21204ED9-6DA1-5A45-9F6D-93B5968EF426}"/>
                  </a:ext>
                </a:extLst>
              </p:cNvPr>
              <p:cNvSpPr>
                <a:spLocks/>
              </p:cNvSpPr>
              <p:nvPr/>
            </p:nvSpPr>
            <p:spPr bwMode="auto">
              <a:xfrm>
                <a:off x="7669213" y="2109788"/>
                <a:ext cx="96838" cy="231775"/>
              </a:xfrm>
              <a:custGeom>
                <a:avLst/>
                <a:gdLst>
                  <a:gd name="T0" fmla="*/ 0 w 61"/>
                  <a:gd name="T1" fmla="*/ 0 h 146"/>
                  <a:gd name="T2" fmla="*/ 19 w 61"/>
                  <a:gd name="T3" fmla="*/ 11 h 146"/>
                  <a:gd name="T4" fmla="*/ 19 w 61"/>
                  <a:gd name="T5" fmla="*/ 53 h 146"/>
                  <a:gd name="T6" fmla="*/ 42 w 61"/>
                  <a:gd name="T7" fmla="*/ 67 h 146"/>
                  <a:gd name="T8" fmla="*/ 42 w 61"/>
                  <a:gd name="T9" fmla="*/ 25 h 146"/>
                  <a:gd name="T10" fmla="*/ 61 w 61"/>
                  <a:gd name="T11" fmla="*/ 36 h 146"/>
                  <a:gd name="T12" fmla="*/ 61 w 61"/>
                  <a:gd name="T13" fmla="*/ 146 h 146"/>
                  <a:gd name="T14" fmla="*/ 42 w 61"/>
                  <a:gd name="T15" fmla="*/ 135 h 146"/>
                  <a:gd name="T16" fmla="*/ 42 w 61"/>
                  <a:gd name="T17" fmla="*/ 86 h 146"/>
                  <a:gd name="T18" fmla="*/ 19 w 61"/>
                  <a:gd name="T19" fmla="*/ 72 h 146"/>
                  <a:gd name="T20" fmla="*/ 19 w 61"/>
                  <a:gd name="T21" fmla="*/ 121 h 146"/>
                  <a:gd name="T22" fmla="*/ 0 w 61"/>
                  <a:gd name="T23" fmla="*/ 110 h 146"/>
                  <a:gd name="T24" fmla="*/ 0 w 61"/>
                  <a:gd name="T2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46">
                    <a:moveTo>
                      <a:pt x="0" y="0"/>
                    </a:moveTo>
                    <a:lnTo>
                      <a:pt x="19" y="11"/>
                    </a:lnTo>
                    <a:lnTo>
                      <a:pt x="19" y="53"/>
                    </a:lnTo>
                    <a:lnTo>
                      <a:pt x="42" y="67"/>
                    </a:lnTo>
                    <a:lnTo>
                      <a:pt x="42" y="25"/>
                    </a:lnTo>
                    <a:lnTo>
                      <a:pt x="61" y="36"/>
                    </a:lnTo>
                    <a:lnTo>
                      <a:pt x="61" y="146"/>
                    </a:lnTo>
                    <a:lnTo>
                      <a:pt x="42" y="135"/>
                    </a:lnTo>
                    <a:lnTo>
                      <a:pt x="42" y="86"/>
                    </a:lnTo>
                    <a:lnTo>
                      <a:pt x="19" y="72"/>
                    </a:lnTo>
                    <a:lnTo>
                      <a:pt x="19" y="121"/>
                    </a:lnTo>
                    <a:lnTo>
                      <a:pt x="0" y="110"/>
                    </a:lnTo>
                    <a:lnTo>
                      <a:pt x="0" y="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0" name="Freeform 270">
                <a:extLst>
                  <a:ext uri="{FF2B5EF4-FFF2-40B4-BE49-F238E27FC236}">
                    <a16:creationId xmlns:a16="http://schemas.microsoft.com/office/drawing/2014/main" id="{2732378E-CD49-2246-A1CC-F6BEE657A665}"/>
                  </a:ext>
                </a:extLst>
              </p:cNvPr>
              <p:cNvSpPr>
                <a:spLocks/>
              </p:cNvSpPr>
              <p:nvPr/>
            </p:nvSpPr>
            <p:spPr bwMode="auto">
              <a:xfrm>
                <a:off x="7797800" y="2184400"/>
                <a:ext cx="93663" cy="228600"/>
              </a:xfrm>
              <a:custGeom>
                <a:avLst/>
                <a:gdLst>
                  <a:gd name="T0" fmla="*/ 59 w 59"/>
                  <a:gd name="T1" fmla="*/ 144 h 144"/>
                  <a:gd name="T2" fmla="*/ 0 w 59"/>
                  <a:gd name="T3" fmla="*/ 110 h 144"/>
                  <a:gd name="T4" fmla="*/ 0 w 59"/>
                  <a:gd name="T5" fmla="*/ 0 h 144"/>
                  <a:gd name="T6" fmla="*/ 59 w 59"/>
                  <a:gd name="T7" fmla="*/ 34 h 144"/>
                  <a:gd name="T8" fmla="*/ 59 w 59"/>
                  <a:gd name="T9" fmla="*/ 53 h 144"/>
                  <a:gd name="T10" fmla="*/ 19 w 59"/>
                  <a:gd name="T11" fmla="*/ 30 h 144"/>
                  <a:gd name="T12" fmla="*/ 19 w 59"/>
                  <a:gd name="T13" fmla="*/ 54 h 144"/>
                  <a:gd name="T14" fmla="*/ 55 w 59"/>
                  <a:gd name="T15" fmla="*/ 75 h 144"/>
                  <a:gd name="T16" fmla="*/ 55 w 59"/>
                  <a:gd name="T17" fmla="*/ 94 h 144"/>
                  <a:gd name="T18" fmla="*/ 19 w 59"/>
                  <a:gd name="T19" fmla="*/ 73 h 144"/>
                  <a:gd name="T20" fmla="*/ 19 w 59"/>
                  <a:gd name="T21" fmla="*/ 102 h 144"/>
                  <a:gd name="T22" fmla="*/ 59 w 59"/>
                  <a:gd name="T23" fmla="*/ 125 h 144"/>
                  <a:gd name="T24" fmla="*/ 59 w 59"/>
                  <a:gd name="T2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144">
                    <a:moveTo>
                      <a:pt x="59" y="144"/>
                    </a:moveTo>
                    <a:lnTo>
                      <a:pt x="0" y="110"/>
                    </a:lnTo>
                    <a:lnTo>
                      <a:pt x="0" y="0"/>
                    </a:lnTo>
                    <a:lnTo>
                      <a:pt x="59" y="34"/>
                    </a:lnTo>
                    <a:lnTo>
                      <a:pt x="59" y="53"/>
                    </a:lnTo>
                    <a:lnTo>
                      <a:pt x="19" y="30"/>
                    </a:lnTo>
                    <a:lnTo>
                      <a:pt x="19" y="54"/>
                    </a:lnTo>
                    <a:lnTo>
                      <a:pt x="55" y="75"/>
                    </a:lnTo>
                    <a:lnTo>
                      <a:pt x="55" y="94"/>
                    </a:lnTo>
                    <a:lnTo>
                      <a:pt x="19" y="73"/>
                    </a:lnTo>
                    <a:lnTo>
                      <a:pt x="19" y="102"/>
                    </a:lnTo>
                    <a:lnTo>
                      <a:pt x="59" y="125"/>
                    </a:lnTo>
                    <a:lnTo>
                      <a:pt x="59" y="144"/>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05" name="그룹 373">
              <a:extLst>
                <a:ext uri="{FF2B5EF4-FFF2-40B4-BE49-F238E27FC236}">
                  <a16:creationId xmlns:a16="http://schemas.microsoft.com/office/drawing/2014/main" id="{B52AB68B-9680-614B-A50A-90A3899CC422}"/>
                </a:ext>
              </a:extLst>
            </p:cNvPr>
            <p:cNvGrpSpPr/>
            <p:nvPr/>
          </p:nvGrpSpPr>
          <p:grpSpPr>
            <a:xfrm>
              <a:off x="5675746" y="2241783"/>
              <a:ext cx="614673" cy="719424"/>
              <a:chOff x="5356225" y="2859088"/>
              <a:chExt cx="493713" cy="577850"/>
            </a:xfrm>
          </p:grpSpPr>
          <p:sp>
            <p:nvSpPr>
              <p:cNvPr id="401" name="Freeform 278">
                <a:extLst>
                  <a:ext uri="{FF2B5EF4-FFF2-40B4-BE49-F238E27FC236}">
                    <a16:creationId xmlns:a16="http://schemas.microsoft.com/office/drawing/2014/main" id="{B392EF65-F908-7942-967A-9780724AB8FD}"/>
                  </a:ext>
                </a:extLst>
              </p:cNvPr>
              <p:cNvSpPr>
                <a:spLocks/>
              </p:cNvSpPr>
              <p:nvPr/>
            </p:nvSpPr>
            <p:spPr bwMode="auto">
              <a:xfrm>
                <a:off x="5356225" y="2860675"/>
                <a:ext cx="493713" cy="568325"/>
              </a:xfrm>
              <a:custGeom>
                <a:avLst/>
                <a:gdLst>
                  <a:gd name="T0" fmla="*/ 4056 w 4517"/>
                  <a:gd name="T1" fmla="*/ 1986 h 5204"/>
                  <a:gd name="T2" fmla="*/ 723 w 4517"/>
                  <a:gd name="T3" fmla="*/ 62 h 5204"/>
                  <a:gd name="T4" fmla="*/ 504 w 4517"/>
                  <a:gd name="T5" fmla="*/ 9 h 5204"/>
                  <a:gd name="T6" fmla="*/ 215 w 4517"/>
                  <a:gd name="T7" fmla="*/ 80 h 5204"/>
                  <a:gd name="T8" fmla="*/ 0 w 4517"/>
                  <a:gd name="T9" fmla="*/ 476 h 5204"/>
                  <a:gd name="T10" fmla="*/ 0 w 4517"/>
                  <a:gd name="T11" fmla="*/ 2332 h 5204"/>
                  <a:gd name="T12" fmla="*/ 246 w 4517"/>
                  <a:gd name="T13" fmla="*/ 3017 h 5204"/>
                  <a:gd name="T14" fmla="*/ 224 w 4517"/>
                  <a:gd name="T15" fmla="*/ 3696 h 5204"/>
                  <a:gd name="T16" fmla="*/ 487 w 4517"/>
                  <a:gd name="T17" fmla="*/ 3631 h 5204"/>
                  <a:gd name="T18" fmla="*/ 827 w 4517"/>
                  <a:gd name="T19" fmla="*/ 3424 h 5204"/>
                  <a:gd name="T20" fmla="*/ 3794 w 4517"/>
                  <a:gd name="T21" fmla="*/ 5137 h 5204"/>
                  <a:gd name="T22" fmla="*/ 4047 w 4517"/>
                  <a:gd name="T23" fmla="*/ 5182 h 5204"/>
                  <a:gd name="T24" fmla="*/ 4276 w 4517"/>
                  <a:gd name="T25" fmla="*/ 5124 h 5204"/>
                  <a:gd name="T26" fmla="*/ 4517 w 4517"/>
                  <a:gd name="T27" fmla="*/ 4723 h 5204"/>
                  <a:gd name="T28" fmla="*/ 4517 w 4517"/>
                  <a:gd name="T29" fmla="*/ 2867 h 5204"/>
                  <a:gd name="T30" fmla="*/ 4056 w 4517"/>
                  <a:gd name="T31" fmla="*/ 1986 h 5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17" h="5204">
                    <a:moveTo>
                      <a:pt x="4056" y="1986"/>
                    </a:moveTo>
                    <a:lnTo>
                      <a:pt x="723" y="62"/>
                    </a:lnTo>
                    <a:cubicBezTo>
                      <a:pt x="644" y="16"/>
                      <a:pt x="569" y="0"/>
                      <a:pt x="504" y="9"/>
                    </a:cubicBezTo>
                    <a:lnTo>
                      <a:pt x="215" y="80"/>
                    </a:lnTo>
                    <a:cubicBezTo>
                      <a:pt x="86" y="115"/>
                      <a:pt x="0" y="257"/>
                      <a:pt x="0" y="476"/>
                    </a:cubicBezTo>
                    <a:lnTo>
                      <a:pt x="0" y="2332"/>
                    </a:lnTo>
                    <a:cubicBezTo>
                      <a:pt x="0" y="2567"/>
                      <a:pt x="99" y="2830"/>
                      <a:pt x="246" y="3017"/>
                    </a:cubicBezTo>
                    <a:lnTo>
                      <a:pt x="224" y="3696"/>
                    </a:lnTo>
                    <a:lnTo>
                      <a:pt x="487" y="3631"/>
                    </a:lnTo>
                    <a:lnTo>
                      <a:pt x="827" y="3424"/>
                    </a:lnTo>
                    <a:lnTo>
                      <a:pt x="3794" y="5137"/>
                    </a:lnTo>
                    <a:cubicBezTo>
                      <a:pt x="3887" y="5191"/>
                      <a:pt x="3974" y="5204"/>
                      <a:pt x="4047" y="5182"/>
                    </a:cubicBezTo>
                    <a:lnTo>
                      <a:pt x="4276" y="5124"/>
                    </a:lnTo>
                    <a:cubicBezTo>
                      <a:pt x="4420" y="5103"/>
                      <a:pt x="4517" y="4956"/>
                      <a:pt x="4517" y="4723"/>
                    </a:cubicBezTo>
                    <a:lnTo>
                      <a:pt x="4517" y="2867"/>
                    </a:lnTo>
                    <a:cubicBezTo>
                      <a:pt x="4517" y="2528"/>
                      <a:pt x="4311" y="2133"/>
                      <a:pt x="4056" y="1986"/>
                    </a:cubicBezTo>
                  </a:path>
                </a:pathLst>
              </a:custGeom>
              <a:solidFill>
                <a:srgbClr val="E0E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2" name="Freeform 279">
                <a:extLst>
                  <a:ext uri="{FF2B5EF4-FFF2-40B4-BE49-F238E27FC236}">
                    <a16:creationId xmlns:a16="http://schemas.microsoft.com/office/drawing/2014/main" id="{6933A36D-C6E3-F040-9B16-531CB30C5A3B}"/>
                  </a:ext>
                </a:extLst>
              </p:cNvPr>
              <p:cNvSpPr>
                <a:spLocks/>
              </p:cNvSpPr>
              <p:nvPr/>
            </p:nvSpPr>
            <p:spPr bwMode="auto">
              <a:xfrm>
                <a:off x="5356225" y="2859088"/>
                <a:ext cx="465138" cy="577850"/>
              </a:xfrm>
              <a:custGeom>
                <a:avLst/>
                <a:gdLst>
                  <a:gd name="T0" fmla="*/ 3794 w 4255"/>
                  <a:gd name="T1" fmla="*/ 2071 h 5303"/>
                  <a:gd name="T2" fmla="*/ 461 w 4255"/>
                  <a:gd name="T3" fmla="*/ 147 h 5303"/>
                  <a:gd name="T4" fmla="*/ 0 w 4255"/>
                  <a:gd name="T5" fmla="*/ 495 h 5303"/>
                  <a:gd name="T6" fmla="*/ 0 w 4255"/>
                  <a:gd name="T7" fmla="*/ 2351 h 5303"/>
                  <a:gd name="T8" fmla="*/ 246 w 4255"/>
                  <a:gd name="T9" fmla="*/ 3036 h 5303"/>
                  <a:gd name="T10" fmla="*/ 224 w 4255"/>
                  <a:gd name="T11" fmla="*/ 3715 h 5303"/>
                  <a:gd name="T12" fmla="*/ 748 w 4255"/>
                  <a:gd name="T13" fmla="*/ 3397 h 5303"/>
                  <a:gd name="T14" fmla="*/ 3794 w 4255"/>
                  <a:gd name="T15" fmla="*/ 5156 h 5303"/>
                  <a:gd name="T16" fmla="*/ 4255 w 4255"/>
                  <a:gd name="T17" fmla="*/ 4807 h 5303"/>
                  <a:gd name="T18" fmla="*/ 4255 w 4255"/>
                  <a:gd name="T19" fmla="*/ 2952 h 5303"/>
                  <a:gd name="T20" fmla="*/ 3794 w 4255"/>
                  <a:gd name="T21" fmla="*/ 2071 h 5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5" h="5303">
                    <a:moveTo>
                      <a:pt x="3794" y="2071"/>
                    </a:moveTo>
                    <a:lnTo>
                      <a:pt x="461" y="147"/>
                    </a:lnTo>
                    <a:cubicBezTo>
                      <a:pt x="206" y="0"/>
                      <a:pt x="0" y="156"/>
                      <a:pt x="0" y="495"/>
                    </a:cubicBezTo>
                    <a:lnTo>
                      <a:pt x="0" y="2351"/>
                    </a:lnTo>
                    <a:cubicBezTo>
                      <a:pt x="0" y="2586"/>
                      <a:pt x="99" y="2849"/>
                      <a:pt x="246" y="3036"/>
                    </a:cubicBezTo>
                    <a:lnTo>
                      <a:pt x="224" y="3715"/>
                    </a:lnTo>
                    <a:lnTo>
                      <a:pt x="748" y="3397"/>
                    </a:lnTo>
                    <a:lnTo>
                      <a:pt x="3794" y="5156"/>
                    </a:lnTo>
                    <a:cubicBezTo>
                      <a:pt x="4048" y="5303"/>
                      <a:pt x="4255" y="5147"/>
                      <a:pt x="4255" y="4807"/>
                    </a:cubicBezTo>
                    <a:lnTo>
                      <a:pt x="4255" y="2952"/>
                    </a:lnTo>
                    <a:cubicBezTo>
                      <a:pt x="4255" y="2612"/>
                      <a:pt x="4048" y="2218"/>
                      <a:pt x="3794" y="2071"/>
                    </a:cubicBezTo>
                    <a:close/>
                  </a:path>
                </a:pathLst>
              </a:custGeom>
              <a:solidFill>
                <a:srgbClr val="CEE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3" name="Freeform 280">
                <a:extLst>
                  <a:ext uri="{FF2B5EF4-FFF2-40B4-BE49-F238E27FC236}">
                    <a16:creationId xmlns:a16="http://schemas.microsoft.com/office/drawing/2014/main" id="{FB6F7710-E241-2149-8035-7C58FE5FD000}"/>
                  </a:ext>
                </a:extLst>
              </p:cNvPr>
              <p:cNvSpPr>
                <a:spLocks/>
              </p:cNvSpPr>
              <p:nvPr/>
            </p:nvSpPr>
            <p:spPr bwMode="auto">
              <a:xfrm>
                <a:off x="5422900" y="2962275"/>
                <a:ext cx="84138" cy="217488"/>
              </a:xfrm>
              <a:custGeom>
                <a:avLst/>
                <a:gdLst>
                  <a:gd name="T0" fmla="*/ 0 w 779"/>
                  <a:gd name="T1" fmla="*/ 1544 h 1994"/>
                  <a:gd name="T2" fmla="*/ 0 w 779"/>
                  <a:gd name="T3" fmla="*/ 1323 h 1994"/>
                  <a:gd name="T4" fmla="*/ 142 w 779"/>
                  <a:gd name="T5" fmla="*/ 1197 h 1994"/>
                  <a:gd name="T6" fmla="*/ 477 w 779"/>
                  <a:gd name="T7" fmla="*/ 665 h 1994"/>
                  <a:gd name="T8" fmla="*/ 296 w 779"/>
                  <a:gd name="T9" fmla="*/ 336 h 1994"/>
                  <a:gd name="T10" fmla="*/ 81 w 779"/>
                  <a:gd name="T11" fmla="*/ 295 h 1994"/>
                  <a:gd name="T12" fmla="*/ 31 w 779"/>
                  <a:gd name="T13" fmla="*/ 10 h 1994"/>
                  <a:gd name="T14" fmla="*/ 348 w 779"/>
                  <a:gd name="T15" fmla="*/ 93 h 1994"/>
                  <a:gd name="T16" fmla="*/ 760 w 779"/>
                  <a:gd name="T17" fmla="*/ 803 h 1994"/>
                  <a:gd name="T18" fmla="*/ 429 w 779"/>
                  <a:gd name="T19" fmla="*/ 1383 h 1994"/>
                  <a:gd name="T20" fmla="*/ 344 w 779"/>
                  <a:gd name="T21" fmla="*/ 1446 h 1994"/>
                  <a:gd name="T22" fmla="*/ 344 w 779"/>
                  <a:gd name="T23" fmla="*/ 1451 h 1994"/>
                  <a:gd name="T24" fmla="*/ 779 w 779"/>
                  <a:gd name="T25" fmla="*/ 1703 h 1994"/>
                  <a:gd name="T26" fmla="*/ 779 w 779"/>
                  <a:gd name="T27" fmla="*/ 1994 h 1994"/>
                  <a:gd name="T28" fmla="*/ 0 w 779"/>
                  <a:gd name="T29" fmla="*/ 1544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9" h="1994">
                    <a:moveTo>
                      <a:pt x="0" y="1544"/>
                    </a:moveTo>
                    <a:lnTo>
                      <a:pt x="0" y="1323"/>
                    </a:lnTo>
                    <a:lnTo>
                      <a:pt x="142" y="1197"/>
                    </a:lnTo>
                    <a:cubicBezTo>
                      <a:pt x="326" y="1035"/>
                      <a:pt x="477" y="898"/>
                      <a:pt x="477" y="665"/>
                    </a:cubicBezTo>
                    <a:cubicBezTo>
                      <a:pt x="477" y="534"/>
                      <a:pt x="414" y="405"/>
                      <a:pt x="296" y="336"/>
                    </a:cubicBezTo>
                    <a:cubicBezTo>
                      <a:pt x="206" y="284"/>
                      <a:pt x="134" y="288"/>
                      <a:pt x="81" y="295"/>
                    </a:cubicBezTo>
                    <a:lnTo>
                      <a:pt x="31" y="10"/>
                    </a:lnTo>
                    <a:cubicBezTo>
                      <a:pt x="96" y="0"/>
                      <a:pt x="219" y="18"/>
                      <a:pt x="348" y="93"/>
                    </a:cubicBezTo>
                    <a:cubicBezTo>
                      <a:pt x="659" y="272"/>
                      <a:pt x="760" y="569"/>
                      <a:pt x="760" y="803"/>
                    </a:cubicBezTo>
                    <a:cubicBezTo>
                      <a:pt x="760" y="1109"/>
                      <a:pt x="593" y="1259"/>
                      <a:pt x="429" y="1383"/>
                    </a:cubicBezTo>
                    <a:lnTo>
                      <a:pt x="344" y="1446"/>
                    </a:lnTo>
                    <a:lnTo>
                      <a:pt x="344" y="1451"/>
                    </a:lnTo>
                    <a:lnTo>
                      <a:pt x="779" y="1703"/>
                    </a:lnTo>
                    <a:lnTo>
                      <a:pt x="779" y="1994"/>
                    </a:lnTo>
                    <a:lnTo>
                      <a:pt x="0" y="1544"/>
                    </a:ln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4" name="Freeform 281">
                <a:extLst>
                  <a:ext uri="{FF2B5EF4-FFF2-40B4-BE49-F238E27FC236}">
                    <a16:creationId xmlns:a16="http://schemas.microsoft.com/office/drawing/2014/main" id="{934EB7A8-5489-664C-BDBD-F42195683278}"/>
                  </a:ext>
                </a:extLst>
              </p:cNvPr>
              <p:cNvSpPr>
                <a:spLocks noEditPoints="1"/>
              </p:cNvSpPr>
              <p:nvPr/>
            </p:nvSpPr>
            <p:spPr bwMode="auto">
              <a:xfrm>
                <a:off x="5521325" y="3038475"/>
                <a:ext cx="96838" cy="195263"/>
              </a:xfrm>
              <a:custGeom>
                <a:avLst/>
                <a:gdLst>
                  <a:gd name="T0" fmla="*/ 488 w 884"/>
                  <a:gd name="T1" fmla="*/ 992 h 1791"/>
                  <a:gd name="T2" fmla="*/ 488 w 884"/>
                  <a:gd name="T3" fmla="*/ 658 h 1791"/>
                  <a:gd name="T4" fmla="*/ 503 w 884"/>
                  <a:gd name="T5" fmla="*/ 398 h 1791"/>
                  <a:gd name="T6" fmla="*/ 495 w 884"/>
                  <a:gd name="T7" fmla="*/ 393 h 1791"/>
                  <a:gd name="T8" fmla="*/ 396 w 884"/>
                  <a:gd name="T9" fmla="*/ 590 h 1791"/>
                  <a:gd name="T10" fmla="*/ 243 w 884"/>
                  <a:gd name="T11" fmla="*/ 845 h 1791"/>
                  <a:gd name="T12" fmla="*/ 243 w 884"/>
                  <a:gd name="T13" fmla="*/ 851 h 1791"/>
                  <a:gd name="T14" fmla="*/ 488 w 884"/>
                  <a:gd name="T15" fmla="*/ 992 h 1791"/>
                  <a:gd name="T16" fmla="*/ 488 w 884"/>
                  <a:gd name="T17" fmla="*/ 1645 h 1791"/>
                  <a:gd name="T18" fmla="*/ 488 w 884"/>
                  <a:gd name="T19" fmla="*/ 1256 h 1791"/>
                  <a:gd name="T20" fmla="*/ 0 w 884"/>
                  <a:gd name="T21" fmla="*/ 974 h 1791"/>
                  <a:gd name="T22" fmla="*/ 0 w 884"/>
                  <a:gd name="T23" fmla="*/ 748 h 1791"/>
                  <a:gd name="T24" fmla="*/ 466 w 884"/>
                  <a:gd name="T25" fmla="*/ 0 h 1791"/>
                  <a:gd name="T26" fmla="*/ 742 w 884"/>
                  <a:gd name="T27" fmla="*/ 159 h 1791"/>
                  <a:gd name="T28" fmla="*/ 742 w 884"/>
                  <a:gd name="T29" fmla="*/ 1139 h 1791"/>
                  <a:gd name="T30" fmla="*/ 884 w 884"/>
                  <a:gd name="T31" fmla="*/ 1221 h 1791"/>
                  <a:gd name="T32" fmla="*/ 884 w 884"/>
                  <a:gd name="T33" fmla="*/ 1484 h 1791"/>
                  <a:gd name="T34" fmla="*/ 742 w 884"/>
                  <a:gd name="T35" fmla="*/ 1402 h 1791"/>
                  <a:gd name="T36" fmla="*/ 742 w 884"/>
                  <a:gd name="T37" fmla="*/ 1791 h 1791"/>
                  <a:gd name="T38" fmla="*/ 488 w 884"/>
                  <a:gd name="T39" fmla="*/ 1645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4" h="1791">
                    <a:moveTo>
                      <a:pt x="488" y="992"/>
                    </a:moveTo>
                    <a:lnTo>
                      <a:pt x="488" y="658"/>
                    </a:lnTo>
                    <a:cubicBezTo>
                      <a:pt x="488" y="570"/>
                      <a:pt x="497" y="480"/>
                      <a:pt x="503" y="398"/>
                    </a:cubicBezTo>
                    <a:lnTo>
                      <a:pt x="495" y="393"/>
                    </a:lnTo>
                    <a:cubicBezTo>
                      <a:pt x="462" y="465"/>
                      <a:pt x="433" y="521"/>
                      <a:pt x="396" y="590"/>
                    </a:cubicBezTo>
                    <a:lnTo>
                      <a:pt x="243" y="845"/>
                    </a:lnTo>
                    <a:lnTo>
                      <a:pt x="243" y="851"/>
                    </a:lnTo>
                    <a:lnTo>
                      <a:pt x="488" y="992"/>
                    </a:lnTo>
                    <a:close/>
                    <a:moveTo>
                      <a:pt x="488" y="1645"/>
                    </a:moveTo>
                    <a:lnTo>
                      <a:pt x="488" y="1256"/>
                    </a:lnTo>
                    <a:lnTo>
                      <a:pt x="0" y="974"/>
                    </a:lnTo>
                    <a:lnTo>
                      <a:pt x="0" y="748"/>
                    </a:lnTo>
                    <a:lnTo>
                      <a:pt x="466" y="0"/>
                    </a:lnTo>
                    <a:lnTo>
                      <a:pt x="742" y="159"/>
                    </a:lnTo>
                    <a:lnTo>
                      <a:pt x="742" y="1139"/>
                    </a:lnTo>
                    <a:lnTo>
                      <a:pt x="884" y="1221"/>
                    </a:lnTo>
                    <a:lnTo>
                      <a:pt x="884" y="1484"/>
                    </a:lnTo>
                    <a:lnTo>
                      <a:pt x="742" y="1402"/>
                    </a:lnTo>
                    <a:lnTo>
                      <a:pt x="742" y="1791"/>
                    </a:lnTo>
                    <a:lnTo>
                      <a:pt x="488" y="1645"/>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5" name="Freeform 282">
                <a:extLst>
                  <a:ext uri="{FF2B5EF4-FFF2-40B4-BE49-F238E27FC236}">
                    <a16:creationId xmlns:a16="http://schemas.microsoft.com/office/drawing/2014/main" id="{A986E038-3A08-0749-9775-61EA97F51F72}"/>
                  </a:ext>
                </a:extLst>
              </p:cNvPr>
              <p:cNvSpPr>
                <a:spLocks/>
              </p:cNvSpPr>
              <p:nvPr/>
            </p:nvSpPr>
            <p:spPr bwMode="auto">
              <a:xfrm>
                <a:off x="5634038" y="3067050"/>
                <a:ext cx="95250" cy="239713"/>
              </a:xfrm>
              <a:custGeom>
                <a:avLst/>
                <a:gdLst>
                  <a:gd name="T0" fmla="*/ 20 w 60"/>
                  <a:gd name="T1" fmla="*/ 12 h 151"/>
                  <a:gd name="T2" fmla="*/ 20 w 60"/>
                  <a:gd name="T3" fmla="*/ 58 h 151"/>
                  <a:gd name="T4" fmla="*/ 40 w 60"/>
                  <a:gd name="T5" fmla="*/ 70 h 151"/>
                  <a:gd name="T6" fmla="*/ 40 w 60"/>
                  <a:gd name="T7" fmla="*/ 24 h 151"/>
                  <a:gd name="T8" fmla="*/ 60 w 60"/>
                  <a:gd name="T9" fmla="*/ 35 h 151"/>
                  <a:gd name="T10" fmla="*/ 60 w 60"/>
                  <a:gd name="T11" fmla="*/ 151 h 151"/>
                  <a:gd name="T12" fmla="*/ 40 w 60"/>
                  <a:gd name="T13" fmla="*/ 140 h 151"/>
                  <a:gd name="T14" fmla="*/ 40 w 60"/>
                  <a:gd name="T15" fmla="*/ 91 h 151"/>
                  <a:gd name="T16" fmla="*/ 20 w 60"/>
                  <a:gd name="T17" fmla="*/ 79 h 151"/>
                  <a:gd name="T18" fmla="*/ 20 w 60"/>
                  <a:gd name="T19" fmla="*/ 128 h 151"/>
                  <a:gd name="T20" fmla="*/ 0 w 60"/>
                  <a:gd name="T21" fmla="*/ 117 h 151"/>
                  <a:gd name="T22" fmla="*/ 0 w 60"/>
                  <a:gd name="T23" fmla="*/ 0 h 151"/>
                  <a:gd name="T24" fmla="*/ 20 w 60"/>
                  <a:gd name="T25" fmla="*/ 1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51">
                    <a:moveTo>
                      <a:pt x="20" y="12"/>
                    </a:moveTo>
                    <a:lnTo>
                      <a:pt x="20" y="58"/>
                    </a:lnTo>
                    <a:lnTo>
                      <a:pt x="40" y="70"/>
                    </a:lnTo>
                    <a:lnTo>
                      <a:pt x="40" y="24"/>
                    </a:lnTo>
                    <a:lnTo>
                      <a:pt x="60" y="35"/>
                    </a:lnTo>
                    <a:lnTo>
                      <a:pt x="60" y="151"/>
                    </a:lnTo>
                    <a:lnTo>
                      <a:pt x="40" y="140"/>
                    </a:lnTo>
                    <a:lnTo>
                      <a:pt x="40" y="91"/>
                    </a:lnTo>
                    <a:lnTo>
                      <a:pt x="20" y="79"/>
                    </a:lnTo>
                    <a:lnTo>
                      <a:pt x="20" y="128"/>
                    </a:lnTo>
                    <a:lnTo>
                      <a:pt x="0" y="117"/>
                    </a:lnTo>
                    <a:lnTo>
                      <a:pt x="0" y="0"/>
                    </a:lnTo>
                    <a:lnTo>
                      <a:pt x="20" y="12"/>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06" name="그룹 370">
              <a:extLst>
                <a:ext uri="{FF2B5EF4-FFF2-40B4-BE49-F238E27FC236}">
                  <a16:creationId xmlns:a16="http://schemas.microsoft.com/office/drawing/2014/main" id="{217B0BAD-E0B4-7F49-967D-32C4EE9ADAB1}"/>
                </a:ext>
              </a:extLst>
            </p:cNvPr>
            <p:cNvGrpSpPr/>
            <p:nvPr/>
          </p:nvGrpSpPr>
          <p:grpSpPr>
            <a:xfrm>
              <a:off x="7695718" y="464896"/>
              <a:ext cx="575145" cy="753024"/>
              <a:chOff x="6950075" y="1470025"/>
              <a:chExt cx="461963" cy="604838"/>
            </a:xfrm>
          </p:grpSpPr>
          <p:sp>
            <p:nvSpPr>
              <p:cNvPr id="397" name="Freeform 364">
                <a:extLst>
                  <a:ext uri="{FF2B5EF4-FFF2-40B4-BE49-F238E27FC236}">
                    <a16:creationId xmlns:a16="http://schemas.microsoft.com/office/drawing/2014/main" id="{5FA8A37B-B5F2-1F46-B6FB-767B544A568C}"/>
                  </a:ext>
                </a:extLst>
              </p:cNvPr>
              <p:cNvSpPr>
                <a:spLocks/>
              </p:cNvSpPr>
              <p:nvPr/>
            </p:nvSpPr>
            <p:spPr bwMode="auto">
              <a:xfrm>
                <a:off x="6950075" y="1470025"/>
                <a:ext cx="461963" cy="574675"/>
              </a:xfrm>
              <a:custGeom>
                <a:avLst/>
                <a:gdLst>
                  <a:gd name="T0" fmla="*/ 2399 w 4233"/>
                  <a:gd name="T1" fmla="*/ 278 h 5265"/>
                  <a:gd name="T2" fmla="*/ 1308 w 4233"/>
                  <a:gd name="T3" fmla="*/ 103 h 5265"/>
                  <a:gd name="T4" fmla="*/ 461 w 4233"/>
                  <a:gd name="T5" fmla="*/ 633 h 5265"/>
                  <a:gd name="T6" fmla="*/ 0 w 4233"/>
                  <a:gd name="T7" fmla="*/ 1771 h 5265"/>
                  <a:gd name="T8" fmla="*/ 1834 w 4233"/>
                  <a:gd name="T9" fmla="*/ 4947 h 5265"/>
                  <a:gd name="T10" fmla="*/ 3099 w 4233"/>
                  <a:gd name="T11" fmla="*/ 5093 h 5265"/>
                  <a:gd name="T12" fmla="*/ 3762 w 4233"/>
                  <a:gd name="T13" fmla="*/ 4600 h 5265"/>
                  <a:gd name="T14" fmla="*/ 4233 w 4233"/>
                  <a:gd name="T15" fmla="*/ 3455 h 5265"/>
                  <a:gd name="T16" fmla="*/ 2399 w 4233"/>
                  <a:gd name="T17" fmla="*/ 278 h 5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3" h="5265">
                    <a:moveTo>
                      <a:pt x="2399" y="278"/>
                    </a:moveTo>
                    <a:cubicBezTo>
                      <a:pt x="1972" y="31"/>
                      <a:pt x="1620" y="0"/>
                      <a:pt x="1308" y="103"/>
                    </a:cubicBezTo>
                    <a:lnTo>
                      <a:pt x="461" y="633"/>
                    </a:lnTo>
                    <a:cubicBezTo>
                      <a:pt x="174" y="841"/>
                      <a:pt x="0" y="1232"/>
                      <a:pt x="0" y="1771"/>
                    </a:cubicBezTo>
                    <a:cubicBezTo>
                      <a:pt x="0" y="2940"/>
                      <a:pt x="821" y="4362"/>
                      <a:pt x="1834" y="4947"/>
                    </a:cubicBezTo>
                    <a:cubicBezTo>
                      <a:pt x="2325" y="5230"/>
                      <a:pt x="2770" y="5265"/>
                      <a:pt x="3099" y="5093"/>
                    </a:cubicBezTo>
                    <a:lnTo>
                      <a:pt x="3762" y="4600"/>
                    </a:lnTo>
                    <a:cubicBezTo>
                      <a:pt x="4055" y="4394"/>
                      <a:pt x="4233" y="4000"/>
                      <a:pt x="4233" y="3455"/>
                    </a:cubicBezTo>
                    <a:cubicBezTo>
                      <a:pt x="4233" y="2285"/>
                      <a:pt x="3412" y="863"/>
                      <a:pt x="2399" y="278"/>
                    </a:cubicBezTo>
                  </a:path>
                </a:pathLst>
              </a:custGeom>
              <a:solidFill>
                <a:srgbClr val="E8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8" name="Freeform 365">
                <a:extLst>
                  <a:ext uri="{FF2B5EF4-FFF2-40B4-BE49-F238E27FC236}">
                    <a16:creationId xmlns:a16="http://schemas.microsoft.com/office/drawing/2014/main" id="{4B6C7E86-681A-4E41-8B9B-55AC27C41C9F}"/>
                  </a:ext>
                </a:extLst>
              </p:cNvPr>
              <p:cNvSpPr>
                <a:spLocks/>
              </p:cNvSpPr>
              <p:nvPr/>
            </p:nvSpPr>
            <p:spPr bwMode="auto">
              <a:xfrm>
                <a:off x="6950075" y="1484313"/>
                <a:ext cx="400050" cy="590550"/>
              </a:xfrm>
              <a:custGeom>
                <a:avLst/>
                <a:gdLst>
                  <a:gd name="T0" fmla="*/ 3668 w 3668"/>
                  <a:gd name="T1" fmla="*/ 3761 h 5405"/>
                  <a:gd name="T2" fmla="*/ 1834 w 3668"/>
                  <a:gd name="T3" fmla="*/ 4820 h 5405"/>
                  <a:gd name="T4" fmla="*/ 0 w 3668"/>
                  <a:gd name="T5" fmla="*/ 1644 h 5405"/>
                  <a:gd name="T6" fmla="*/ 1834 w 3668"/>
                  <a:gd name="T7" fmla="*/ 585 h 5405"/>
                  <a:gd name="T8" fmla="*/ 3668 w 3668"/>
                  <a:gd name="T9" fmla="*/ 3761 h 5405"/>
                </a:gdLst>
                <a:ahLst/>
                <a:cxnLst>
                  <a:cxn ang="0">
                    <a:pos x="T0" y="T1"/>
                  </a:cxn>
                  <a:cxn ang="0">
                    <a:pos x="T2" y="T3"/>
                  </a:cxn>
                  <a:cxn ang="0">
                    <a:pos x="T4" y="T5"/>
                  </a:cxn>
                  <a:cxn ang="0">
                    <a:pos x="T6" y="T7"/>
                  </a:cxn>
                  <a:cxn ang="0">
                    <a:pos x="T8" y="T9"/>
                  </a:cxn>
                </a:cxnLst>
                <a:rect l="0" t="0" r="r" b="b"/>
                <a:pathLst>
                  <a:path w="3668" h="5405">
                    <a:moveTo>
                      <a:pt x="3668" y="3761"/>
                    </a:moveTo>
                    <a:cubicBezTo>
                      <a:pt x="3668" y="4931"/>
                      <a:pt x="2847" y="5405"/>
                      <a:pt x="1834" y="4820"/>
                    </a:cubicBezTo>
                    <a:cubicBezTo>
                      <a:pt x="821" y="4235"/>
                      <a:pt x="0" y="2813"/>
                      <a:pt x="0" y="1644"/>
                    </a:cubicBezTo>
                    <a:cubicBezTo>
                      <a:pt x="0" y="474"/>
                      <a:pt x="821" y="0"/>
                      <a:pt x="1834" y="585"/>
                    </a:cubicBezTo>
                    <a:cubicBezTo>
                      <a:pt x="2847" y="1169"/>
                      <a:pt x="3668" y="2592"/>
                      <a:pt x="3668" y="3761"/>
                    </a:cubicBezTo>
                  </a:path>
                </a:pathLst>
              </a:custGeom>
              <a:solidFill>
                <a:srgbClr val="E009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9" name="Freeform 366">
                <a:extLst>
                  <a:ext uri="{FF2B5EF4-FFF2-40B4-BE49-F238E27FC236}">
                    <a16:creationId xmlns:a16="http://schemas.microsoft.com/office/drawing/2014/main" id="{F6F22FDF-09D8-0440-BD0B-B703FFC3E29C}"/>
                  </a:ext>
                </a:extLst>
              </p:cNvPr>
              <p:cNvSpPr>
                <a:spLocks/>
              </p:cNvSpPr>
              <p:nvPr/>
            </p:nvSpPr>
            <p:spPr bwMode="auto">
              <a:xfrm>
                <a:off x="7094538" y="1593850"/>
                <a:ext cx="96838" cy="371475"/>
              </a:xfrm>
              <a:custGeom>
                <a:avLst/>
                <a:gdLst>
                  <a:gd name="T0" fmla="*/ 0 w 61"/>
                  <a:gd name="T1" fmla="*/ 198 h 234"/>
                  <a:gd name="T2" fmla="*/ 61 w 61"/>
                  <a:gd name="T3" fmla="*/ 234 h 234"/>
                  <a:gd name="T4" fmla="*/ 61 w 61"/>
                  <a:gd name="T5" fmla="*/ 36 h 234"/>
                  <a:gd name="T6" fmla="*/ 0 w 61"/>
                  <a:gd name="T7" fmla="*/ 0 h 234"/>
                  <a:gd name="T8" fmla="*/ 0 w 61"/>
                  <a:gd name="T9" fmla="*/ 198 h 234"/>
                </a:gdLst>
                <a:ahLst/>
                <a:cxnLst>
                  <a:cxn ang="0">
                    <a:pos x="T0" y="T1"/>
                  </a:cxn>
                  <a:cxn ang="0">
                    <a:pos x="T2" y="T3"/>
                  </a:cxn>
                  <a:cxn ang="0">
                    <a:pos x="T4" y="T5"/>
                  </a:cxn>
                  <a:cxn ang="0">
                    <a:pos x="T6" y="T7"/>
                  </a:cxn>
                  <a:cxn ang="0">
                    <a:pos x="T8" y="T9"/>
                  </a:cxn>
                </a:cxnLst>
                <a:rect l="0" t="0" r="r" b="b"/>
                <a:pathLst>
                  <a:path w="61" h="234">
                    <a:moveTo>
                      <a:pt x="0" y="198"/>
                    </a:moveTo>
                    <a:lnTo>
                      <a:pt x="61" y="234"/>
                    </a:lnTo>
                    <a:lnTo>
                      <a:pt x="61" y="36"/>
                    </a:lnTo>
                    <a:lnTo>
                      <a:pt x="0" y="0"/>
                    </a:lnTo>
                    <a:lnTo>
                      <a:pt x="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0" name="Freeform 367">
                <a:extLst>
                  <a:ext uri="{FF2B5EF4-FFF2-40B4-BE49-F238E27FC236}">
                    <a16:creationId xmlns:a16="http://schemas.microsoft.com/office/drawing/2014/main" id="{AB1654CA-1F3F-BB45-B813-4CAC19B75C2D}"/>
                  </a:ext>
                </a:extLst>
              </p:cNvPr>
              <p:cNvSpPr>
                <a:spLocks/>
              </p:cNvSpPr>
              <p:nvPr/>
            </p:nvSpPr>
            <p:spPr bwMode="auto">
              <a:xfrm>
                <a:off x="7005638" y="1644650"/>
                <a:ext cx="273050" cy="269875"/>
              </a:xfrm>
              <a:custGeom>
                <a:avLst/>
                <a:gdLst>
                  <a:gd name="T0" fmla="*/ 172 w 172"/>
                  <a:gd name="T1" fmla="*/ 170 h 170"/>
                  <a:gd name="T2" fmla="*/ 172 w 172"/>
                  <a:gd name="T3" fmla="*/ 99 h 170"/>
                  <a:gd name="T4" fmla="*/ 0 w 172"/>
                  <a:gd name="T5" fmla="*/ 0 h 170"/>
                  <a:gd name="T6" fmla="*/ 0 w 172"/>
                  <a:gd name="T7" fmla="*/ 71 h 170"/>
                  <a:gd name="T8" fmla="*/ 172 w 172"/>
                  <a:gd name="T9" fmla="*/ 170 h 170"/>
                </a:gdLst>
                <a:ahLst/>
                <a:cxnLst>
                  <a:cxn ang="0">
                    <a:pos x="T0" y="T1"/>
                  </a:cxn>
                  <a:cxn ang="0">
                    <a:pos x="T2" y="T3"/>
                  </a:cxn>
                  <a:cxn ang="0">
                    <a:pos x="T4" y="T5"/>
                  </a:cxn>
                  <a:cxn ang="0">
                    <a:pos x="T6" y="T7"/>
                  </a:cxn>
                  <a:cxn ang="0">
                    <a:pos x="T8" y="T9"/>
                  </a:cxn>
                </a:cxnLst>
                <a:rect l="0" t="0" r="r" b="b"/>
                <a:pathLst>
                  <a:path w="172" h="170">
                    <a:moveTo>
                      <a:pt x="172" y="170"/>
                    </a:moveTo>
                    <a:lnTo>
                      <a:pt x="172" y="99"/>
                    </a:lnTo>
                    <a:lnTo>
                      <a:pt x="0" y="0"/>
                    </a:lnTo>
                    <a:lnTo>
                      <a:pt x="0" y="71"/>
                    </a:lnTo>
                    <a:lnTo>
                      <a:pt x="172" y="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07" name="그룹 368">
              <a:extLst>
                <a:ext uri="{FF2B5EF4-FFF2-40B4-BE49-F238E27FC236}">
                  <a16:creationId xmlns:a16="http://schemas.microsoft.com/office/drawing/2014/main" id="{A1247EC3-7089-9F48-BC9D-EBE81D59A4B0}"/>
                </a:ext>
              </a:extLst>
            </p:cNvPr>
            <p:cNvGrpSpPr/>
            <p:nvPr/>
          </p:nvGrpSpPr>
          <p:grpSpPr>
            <a:xfrm>
              <a:off x="8826190" y="1494688"/>
              <a:ext cx="2278836" cy="4662422"/>
              <a:chOff x="7886700" y="2259013"/>
              <a:chExt cx="1830388" cy="3744912"/>
            </a:xfrm>
          </p:grpSpPr>
          <p:sp>
            <p:nvSpPr>
              <p:cNvPr id="221" name="Freeform 123">
                <a:extLst>
                  <a:ext uri="{FF2B5EF4-FFF2-40B4-BE49-F238E27FC236}">
                    <a16:creationId xmlns:a16="http://schemas.microsoft.com/office/drawing/2014/main" id="{BD9927C1-E408-844B-9641-C75138853589}"/>
                  </a:ext>
                </a:extLst>
              </p:cNvPr>
              <p:cNvSpPr>
                <a:spLocks/>
              </p:cNvSpPr>
              <p:nvPr/>
            </p:nvSpPr>
            <p:spPr bwMode="auto">
              <a:xfrm>
                <a:off x="8067675" y="4133850"/>
                <a:ext cx="841375" cy="1687513"/>
              </a:xfrm>
              <a:custGeom>
                <a:avLst/>
                <a:gdLst>
                  <a:gd name="T0" fmla="*/ 530 w 530"/>
                  <a:gd name="T1" fmla="*/ 1063 h 1063"/>
                  <a:gd name="T2" fmla="*/ 0 w 530"/>
                  <a:gd name="T3" fmla="*/ 757 h 1063"/>
                  <a:gd name="T4" fmla="*/ 0 w 530"/>
                  <a:gd name="T5" fmla="*/ 0 h 1063"/>
                  <a:gd name="T6" fmla="*/ 530 w 530"/>
                  <a:gd name="T7" fmla="*/ 306 h 1063"/>
                  <a:gd name="T8" fmla="*/ 530 w 530"/>
                  <a:gd name="T9" fmla="*/ 1063 h 1063"/>
                </a:gdLst>
                <a:ahLst/>
                <a:cxnLst>
                  <a:cxn ang="0">
                    <a:pos x="T0" y="T1"/>
                  </a:cxn>
                  <a:cxn ang="0">
                    <a:pos x="T2" y="T3"/>
                  </a:cxn>
                  <a:cxn ang="0">
                    <a:pos x="T4" y="T5"/>
                  </a:cxn>
                  <a:cxn ang="0">
                    <a:pos x="T6" y="T7"/>
                  </a:cxn>
                  <a:cxn ang="0">
                    <a:pos x="T8" y="T9"/>
                  </a:cxn>
                </a:cxnLst>
                <a:rect l="0" t="0" r="r" b="b"/>
                <a:pathLst>
                  <a:path w="530" h="1063">
                    <a:moveTo>
                      <a:pt x="530" y="1063"/>
                    </a:moveTo>
                    <a:lnTo>
                      <a:pt x="0" y="757"/>
                    </a:lnTo>
                    <a:lnTo>
                      <a:pt x="0" y="0"/>
                    </a:lnTo>
                    <a:lnTo>
                      <a:pt x="530" y="306"/>
                    </a:lnTo>
                    <a:lnTo>
                      <a:pt x="530" y="1063"/>
                    </a:lnTo>
                    <a:close/>
                  </a:path>
                </a:pathLst>
              </a:custGeom>
              <a:solidFill>
                <a:srgbClr val="BACF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124">
                <a:extLst>
                  <a:ext uri="{FF2B5EF4-FFF2-40B4-BE49-F238E27FC236}">
                    <a16:creationId xmlns:a16="http://schemas.microsoft.com/office/drawing/2014/main" id="{8621C038-BFF9-134D-AF65-3189D64A2453}"/>
                  </a:ext>
                </a:extLst>
              </p:cNvPr>
              <p:cNvSpPr>
                <a:spLocks/>
              </p:cNvSpPr>
              <p:nvPr/>
            </p:nvSpPr>
            <p:spPr bwMode="auto">
              <a:xfrm>
                <a:off x="8067675" y="4127500"/>
                <a:ext cx="862013" cy="1693863"/>
              </a:xfrm>
              <a:custGeom>
                <a:avLst/>
                <a:gdLst>
                  <a:gd name="T0" fmla="*/ 543 w 543"/>
                  <a:gd name="T1" fmla="*/ 304 h 1067"/>
                  <a:gd name="T2" fmla="*/ 17 w 543"/>
                  <a:gd name="T3" fmla="*/ 0 h 1067"/>
                  <a:gd name="T4" fmla="*/ 0 w 543"/>
                  <a:gd name="T5" fmla="*/ 4 h 1067"/>
                  <a:gd name="T6" fmla="*/ 530 w 543"/>
                  <a:gd name="T7" fmla="*/ 310 h 1067"/>
                  <a:gd name="T8" fmla="*/ 530 w 543"/>
                  <a:gd name="T9" fmla="*/ 1067 h 1067"/>
                  <a:gd name="T10" fmla="*/ 543 w 543"/>
                  <a:gd name="T11" fmla="*/ 1060 h 1067"/>
                  <a:gd name="T12" fmla="*/ 543 w 543"/>
                  <a:gd name="T13" fmla="*/ 304 h 1067"/>
                </a:gdLst>
                <a:ahLst/>
                <a:cxnLst>
                  <a:cxn ang="0">
                    <a:pos x="T0" y="T1"/>
                  </a:cxn>
                  <a:cxn ang="0">
                    <a:pos x="T2" y="T3"/>
                  </a:cxn>
                  <a:cxn ang="0">
                    <a:pos x="T4" y="T5"/>
                  </a:cxn>
                  <a:cxn ang="0">
                    <a:pos x="T6" y="T7"/>
                  </a:cxn>
                  <a:cxn ang="0">
                    <a:pos x="T8" y="T9"/>
                  </a:cxn>
                  <a:cxn ang="0">
                    <a:pos x="T10" y="T11"/>
                  </a:cxn>
                  <a:cxn ang="0">
                    <a:pos x="T12" y="T13"/>
                  </a:cxn>
                </a:cxnLst>
                <a:rect l="0" t="0" r="r" b="b"/>
                <a:pathLst>
                  <a:path w="543" h="1067">
                    <a:moveTo>
                      <a:pt x="543" y="304"/>
                    </a:moveTo>
                    <a:lnTo>
                      <a:pt x="17" y="0"/>
                    </a:lnTo>
                    <a:lnTo>
                      <a:pt x="0" y="4"/>
                    </a:lnTo>
                    <a:lnTo>
                      <a:pt x="530" y="310"/>
                    </a:lnTo>
                    <a:lnTo>
                      <a:pt x="530" y="1067"/>
                    </a:lnTo>
                    <a:lnTo>
                      <a:pt x="543" y="1060"/>
                    </a:lnTo>
                    <a:lnTo>
                      <a:pt x="543" y="304"/>
                    </a:lnTo>
                    <a:close/>
                  </a:path>
                </a:pathLst>
              </a:custGeom>
              <a:solidFill>
                <a:srgbClr val="E0E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125">
                <a:extLst>
                  <a:ext uri="{FF2B5EF4-FFF2-40B4-BE49-F238E27FC236}">
                    <a16:creationId xmlns:a16="http://schemas.microsoft.com/office/drawing/2014/main" id="{A4280D4D-02A7-144B-B112-01F2FA1DB3FD}"/>
                  </a:ext>
                </a:extLst>
              </p:cNvPr>
              <p:cNvSpPr>
                <a:spLocks/>
              </p:cNvSpPr>
              <p:nvPr/>
            </p:nvSpPr>
            <p:spPr bwMode="auto">
              <a:xfrm>
                <a:off x="8158163" y="4670425"/>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126">
                <a:extLst>
                  <a:ext uri="{FF2B5EF4-FFF2-40B4-BE49-F238E27FC236}">
                    <a16:creationId xmlns:a16="http://schemas.microsoft.com/office/drawing/2014/main" id="{939230C8-254F-CB49-9E71-6A816E6627AD}"/>
                  </a:ext>
                </a:extLst>
              </p:cNvPr>
              <p:cNvSpPr>
                <a:spLocks/>
              </p:cNvSpPr>
              <p:nvPr/>
            </p:nvSpPr>
            <p:spPr bwMode="auto">
              <a:xfrm>
                <a:off x="8158163" y="4687888"/>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127">
                <a:extLst>
                  <a:ext uri="{FF2B5EF4-FFF2-40B4-BE49-F238E27FC236}">
                    <a16:creationId xmlns:a16="http://schemas.microsoft.com/office/drawing/2014/main" id="{D1D50FB2-FBD0-0540-BF10-D0F38DA8D5C8}"/>
                  </a:ext>
                </a:extLst>
              </p:cNvPr>
              <p:cNvSpPr>
                <a:spLocks/>
              </p:cNvSpPr>
              <p:nvPr/>
            </p:nvSpPr>
            <p:spPr bwMode="auto">
              <a:xfrm>
                <a:off x="8158163" y="4706938"/>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128">
                <a:extLst>
                  <a:ext uri="{FF2B5EF4-FFF2-40B4-BE49-F238E27FC236}">
                    <a16:creationId xmlns:a16="http://schemas.microsoft.com/office/drawing/2014/main" id="{1775C5D0-D66E-594A-80DA-2955B7720133}"/>
                  </a:ext>
                </a:extLst>
              </p:cNvPr>
              <p:cNvSpPr>
                <a:spLocks/>
              </p:cNvSpPr>
              <p:nvPr/>
            </p:nvSpPr>
            <p:spPr bwMode="auto">
              <a:xfrm>
                <a:off x="8158163" y="4724400"/>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129">
                <a:extLst>
                  <a:ext uri="{FF2B5EF4-FFF2-40B4-BE49-F238E27FC236}">
                    <a16:creationId xmlns:a16="http://schemas.microsoft.com/office/drawing/2014/main" id="{0C3D96E5-89EE-F843-B5F8-8B5914FB9E6B}"/>
                  </a:ext>
                </a:extLst>
              </p:cNvPr>
              <p:cNvSpPr>
                <a:spLocks/>
              </p:cNvSpPr>
              <p:nvPr/>
            </p:nvSpPr>
            <p:spPr bwMode="auto">
              <a:xfrm>
                <a:off x="8158163" y="4743450"/>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130">
                <a:extLst>
                  <a:ext uri="{FF2B5EF4-FFF2-40B4-BE49-F238E27FC236}">
                    <a16:creationId xmlns:a16="http://schemas.microsoft.com/office/drawing/2014/main" id="{16C35081-B7E3-F34F-AC8F-1BB7B2CE7477}"/>
                  </a:ext>
                </a:extLst>
              </p:cNvPr>
              <p:cNvSpPr>
                <a:spLocks/>
              </p:cNvSpPr>
              <p:nvPr/>
            </p:nvSpPr>
            <p:spPr bwMode="auto">
              <a:xfrm>
                <a:off x="8158163" y="4760913"/>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131">
                <a:extLst>
                  <a:ext uri="{FF2B5EF4-FFF2-40B4-BE49-F238E27FC236}">
                    <a16:creationId xmlns:a16="http://schemas.microsoft.com/office/drawing/2014/main" id="{6E6166F2-F23A-E442-A714-8582CDCCEBA5}"/>
                  </a:ext>
                </a:extLst>
              </p:cNvPr>
              <p:cNvSpPr>
                <a:spLocks/>
              </p:cNvSpPr>
              <p:nvPr/>
            </p:nvSpPr>
            <p:spPr bwMode="auto">
              <a:xfrm>
                <a:off x="8158163" y="4779963"/>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0" name="Freeform 132">
                <a:extLst>
                  <a:ext uri="{FF2B5EF4-FFF2-40B4-BE49-F238E27FC236}">
                    <a16:creationId xmlns:a16="http://schemas.microsoft.com/office/drawing/2014/main" id="{38EA02BC-B44A-B24C-ACED-2A9F4B53A617}"/>
                  </a:ext>
                </a:extLst>
              </p:cNvPr>
              <p:cNvSpPr>
                <a:spLocks/>
              </p:cNvSpPr>
              <p:nvPr/>
            </p:nvSpPr>
            <p:spPr bwMode="auto">
              <a:xfrm>
                <a:off x="8158163" y="4797425"/>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1" name="Freeform 133">
                <a:extLst>
                  <a:ext uri="{FF2B5EF4-FFF2-40B4-BE49-F238E27FC236}">
                    <a16:creationId xmlns:a16="http://schemas.microsoft.com/office/drawing/2014/main" id="{BFA5BE14-E179-6047-B458-7BC94AFB0185}"/>
                  </a:ext>
                </a:extLst>
              </p:cNvPr>
              <p:cNvSpPr>
                <a:spLocks/>
              </p:cNvSpPr>
              <p:nvPr/>
            </p:nvSpPr>
            <p:spPr bwMode="auto">
              <a:xfrm>
                <a:off x="8158163" y="4816475"/>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2" name="Freeform 134">
                <a:extLst>
                  <a:ext uri="{FF2B5EF4-FFF2-40B4-BE49-F238E27FC236}">
                    <a16:creationId xmlns:a16="http://schemas.microsoft.com/office/drawing/2014/main" id="{182864E0-C9A2-7C48-9CE9-3931C3B1CD00}"/>
                  </a:ext>
                </a:extLst>
              </p:cNvPr>
              <p:cNvSpPr>
                <a:spLocks/>
              </p:cNvSpPr>
              <p:nvPr/>
            </p:nvSpPr>
            <p:spPr bwMode="auto">
              <a:xfrm>
                <a:off x="8158163" y="4833938"/>
                <a:ext cx="58738" cy="46038"/>
              </a:xfrm>
              <a:custGeom>
                <a:avLst/>
                <a:gdLst>
                  <a:gd name="T0" fmla="*/ 37 w 37"/>
                  <a:gd name="T1" fmla="*/ 29 h 29"/>
                  <a:gd name="T2" fmla="*/ 0 w 37"/>
                  <a:gd name="T3" fmla="*/ 8 h 29"/>
                  <a:gd name="T4" fmla="*/ 0 w 37"/>
                  <a:gd name="T5" fmla="*/ 0 h 29"/>
                  <a:gd name="T6" fmla="*/ 37 w 37"/>
                  <a:gd name="T7" fmla="*/ 22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2"/>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3" name="Freeform 135">
                <a:extLst>
                  <a:ext uri="{FF2B5EF4-FFF2-40B4-BE49-F238E27FC236}">
                    <a16:creationId xmlns:a16="http://schemas.microsoft.com/office/drawing/2014/main" id="{4346335B-7BC4-E647-9DBB-FAB214DB2A00}"/>
                  </a:ext>
                </a:extLst>
              </p:cNvPr>
              <p:cNvSpPr>
                <a:spLocks/>
              </p:cNvSpPr>
              <p:nvPr/>
            </p:nvSpPr>
            <p:spPr bwMode="auto">
              <a:xfrm>
                <a:off x="8326438" y="4803775"/>
                <a:ext cx="57150" cy="46038"/>
              </a:xfrm>
              <a:custGeom>
                <a:avLst/>
                <a:gdLst>
                  <a:gd name="T0" fmla="*/ 36 w 36"/>
                  <a:gd name="T1" fmla="*/ 29 h 29"/>
                  <a:gd name="T2" fmla="*/ 0 w 36"/>
                  <a:gd name="T3" fmla="*/ 8 h 29"/>
                  <a:gd name="T4" fmla="*/ 0 w 36"/>
                  <a:gd name="T5" fmla="*/ 0 h 29"/>
                  <a:gd name="T6" fmla="*/ 36 w 36"/>
                  <a:gd name="T7" fmla="*/ 21 h 29"/>
                  <a:gd name="T8" fmla="*/ 36 w 36"/>
                  <a:gd name="T9" fmla="*/ 29 h 29"/>
                </a:gdLst>
                <a:ahLst/>
                <a:cxnLst>
                  <a:cxn ang="0">
                    <a:pos x="T0" y="T1"/>
                  </a:cxn>
                  <a:cxn ang="0">
                    <a:pos x="T2" y="T3"/>
                  </a:cxn>
                  <a:cxn ang="0">
                    <a:pos x="T4" y="T5"/>
                  </a:cxn>
                  <a:cxn ang="0">
                    <a:pos x="T6" y="T7"/>
                  </a:cxn>
                  <a:cxn ang="0">
                    <a:pos x="T8" y="T9"/>
                  </a:cxn>
                </a:cxnLst>
                <a:rect l="0" t="0" r="r" b="b"/>
                <a:pathLst>
                  <a:path w="36" h="29">
                    <a:moveTo>
                      <a:pt x="36" y="29"/>
                    </a:moveTo>
                    <a:lnTo>
                      <a:pt x="0" y="8"/>
                    </a:lnTo>
                    <a:lnTo>
                      <a:pt x="0" y="0"/>
                    </a:lnTo>
                    <a:lnTo>
                      <a:pt x="36" y="21"/>
                    </a:lnTo>
                    <a:lnTo>
                      <a:pt x="36"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4" name="Freeform 136">
                <a:extLst>
                  <a:ext uri="{FF2B5EF4-FFF2-40B4-BE49-F238E27FC236}">
                    <a16:creationId xmlns:a16="http://schemas.microsoft.com/office/drawing/2014/main" id="{112B907F-6FF0-6A44-B9D2-289F23DFA6B3}"/>
                  </a:ext>
                </a:extLst>
              </p:cNvPr>
              <p:cNvSpPr>
                <a:spLocks/>
              </p:cNvSpPr>
              <p:nvPr/>
            </p:nvSpPr>
            <p:spPr bwMode="auto">
              <a:xfrm>
                <a:off x="8326438" y="4821238"/>
                <a:ext cx="57150" cy="46038"/>
              </a:xfrm>
              <a:custGeom>
                <a:avLst/>
                <a:gdLst>
                  <a:gd name="T0" fmla="*/ 36 w 36"/>
                  <a:gd name="T1" fmla="*/ 29 h 29"/>
                  <a:gd name="T2" fmla="*/ 0 w 36"/>
                  <a:gd name="T3" fmla="*/ 8 h 29"/>
                  <a:gd name="T4" fmla="*/ 0 w 36"/>
                  <a:gd name="T5" fmla="*/ 0 h 29"/>
                  <a:gd name="T6" fmla="*/ 36 w 36"/>
                  <a:gd name="T7" fmla="*/ 21 h 29"/>
                  <a:gd name="T8" fmla="*/ 36 w 36"/>
                  <a:gd name="T9" fmla="*/ 29 h 29"/>
                </a:gdLst>
                <a:ahLst/>
                <a:cxnLst>
                  <a:cxn ang="0">
                    <a:pos x="T0" y="T1"/>
                  </a:cxn>
                  <a:cxn ang="0">
                    <a:pos x="T2" y="T3"/>
                  </a:cxn>
                  <a:cxn ang="0">
                    <a:pos x="T4" y="T5"/>
                  </a:cxn>
                  <a:cxn ang="0">
                    <a:pos x="T6" y="T7"/>
                  </a:cxn>
                  <a:cxn ang="0">
                    <a:pos x="T8" y="T9"/>
                  </a:cxn>
                </a:cxnLst>
                <a:rect l="0" t="0" r="r" b="b"/>
                <a:pathLst>
                  <a:path w="36" h="29">
                    <a:moveTo>
                      <a:pt x="36" y="29"/>
                    </a:moveTo>
                    <a:lnTo>
                      <a:pt x="0" y="8"/>
                    </a:lnTo>
                    <a:lnTo>
                      <a:pt x="0" y="0"/>
                    </a:lnTo>
                    <a:lnTo>
                      <a:pt x="36" y="21"/>
                    </a:lnTo>
                    <a:lnTo>
                      <a:pt x="36"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5" name="Freeform 137">
                <a:extLst>
                  <a:ext uri="{FF2B5EF4-FFF2-40B4-BE49-F238E27FC236}">
                    <a16:creationId xmlns:a16="http://schemas.microsoft.com/office/drawing/2014/main" id="{14DC36F3-07D5-3142-97AC-31B8B5AFE3A9}"/>
                  </a:ext>
                </a:extLst>
              </p:cNvPr>
              <p:cNvSpPr>
                <a:spLocks/>
              </p:cNvSpPr>
              <p:nvPr/>
            </p:nvSpPr>
            <p:spPr bwMode="auto">
              <a:xfrm>
                <a:off x="8326438" y="4840288"/>
                <a:ext cx="57150" cy="46038"/>
              </a:xfrm>
              <a:custGeom>
                <a:avLst/>
                <a:gdLst>
                  <a:gd name="T0" fmla="*/ 36 w 36"/>
                  <a:gd name="T1" fmla="*/ 29 h 29"/>
                  <a:gd name="T2" fmla="*/ 0 w 36"/>
                  <a:gd name="T3" fmla="*/ 8 h 29"/>
                  <a:gd name="T4" fmla="*/ 0 w 36"/>
                  <a:gd name="T5" fmla="*/ 0 h 29"/>
                  <a:gd name="T6" fmla="*/ 36 w 36"/>
                  <a:gd name="T7" fmla="*/ 21 h 29"/>
                  <a:gd name="T8" fmla="*/ 36 w 36"/>
                  <a:gd name="T9" fmla="*/ 29 h 29"/>
                </a:gdLst>
                <a:ahLst/>
                <a:cxnLst>
                  <a:cxn ang="0">
                    <a:pos x="T0" y="T1"/>
                  </a:cxn>
                  <a:cxn ang="0">
                    <a:pos x="T2" y="T3"/>
                  </a:cxn>
                  <a:cxn ang="0">
                    <a:pos x="T4" y="T5"/>
                  </a:cxn>
                  <a:cxn ang="0">
                    <a:pos x="T6" y="T7"/>
                  </a:cxn>
                  <a:cxn ang="0">
                    <a:pos x="T8" y="T9"/>
                  </a:cxn>
                </a:cxnLst>
                <a:rect l="0" t="0" r="r" b="b"/>
                <a:pathLst>
                  <a:path w="36" h="29">
                    <a:moveTo>
                      <a:pt x="36" y="29"/>
                    </a:moveTo>
                    <a:lnTo>
                      <a:pt x="0" y="8"/>
                    </a:lnTo>
                    <a:lnTo>
                      <a:pt x="0" y="0"/>
                    </a:lnTo>
                    <a:lnTo>
                      <a:pt x="36" y="21"/>
                    </a:lnTo>
                    <a:lnTo>
                      <a:pt x="36"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6" name="Freeform 138">
                <a:extLst>
                  <a:ext uri="{FF2B5EF4-FFF2-40B4-BE49-F238E27FC236}">
                    <a16:creationId xmlns:a16="http://schemas.microsoft.com/office/drawing/2014/main" id="{F0777CB0-CE89-E847-8836-41A0B69FE1FB}"/>
                  </a:ext>
                </a:extLst>
              </p:cNvPr>
              <p:cNvSpPr>
                <a:spLocks/>
              </p:cNvSpPr>
              <p:nvPr/>
            </p:nvSpPr>
            <p:spPr bwMode="auto">
              <a:xfrm>
                <a:off x="8326438" y="4857750"/>
                <a:ext cx="57150" cy="46038"/>
              </a:xfrm>
              <a:custGeom>
                <a:avLst/>
                <a:gdLst>
                  <a:gd name="T0" fmla="*/ 36 w 36"/>
                  <a:gd name="T1" fmla="*/ 29 h 29"/>
                  <a:gd name="T2" fmla="*/ 0 w 36"/>
                  <a:gd name="T3" fmla="*/ 8 h 29"/>
                  <a:gd name="T4" fmla="*/ 0 w 36"/>
                  <a:gd name="T5" fmla="*/ 0 h 29"/>
                  <a:gd name="T6" fmla="*/ 36 w 36"/>
                  <a:gd name="T7" fmla="*/ 21 h 29"/>
                  <a:gd name="T8" fmla="*/ 36 w 36"/>
                  <a:gd name="T9" fmla="*/ 29 h 29"/>
                </a:gdLst>
                <a:ahLst/>
                <a:cxnLst>
                  <a:cxn ang="0">
                    <a:pos x="T0" y="T1"/>
                  </a:cxn>
                  <a:cxn ang="0">
                    <a:pos x="T2" y="T3"/>
                  </a:cxn>
                  <a:cxn ang="0">
                    <a:pos x="T4" y="T5"/>
                  </a:cxn>
                  <a:cxn ang="0">
                    <a:pos x="T6" y="T7"/>
                  </a:cxn>
                  <a:cxn ang="0">
                    <a:pos x="T8" y="T9"/>
                  </a:cxn>
                </a:cxnLst>
                <a:rect l="0" t="0" r="r" b="b"/>
                <a:pathLst>
                  <a:path w="36" h="29">
                    <a:moveTo>
                      <a:pt x="36" y="29"/>
                    </a:moveTo>
                    <a:lnTo>
                      <a:pt x="0" y="8"/>
                    </a:lnTo>
                    <a:lnTo>
                      <a:pt x="0" y="0"/>
                    </a:lnTo>
                    <a:lnTo>
                      <a:pt x="36" y="21"/>
                    </a:lnTo>
                    <a:lnTo>
                      <a:pt x="36"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7" name="Freeform 139">
                <a:extLst>
                  <a:ext uri="{FF2B5EF4-FFF2-40B4-BE49-F238E27FC236}">
                    <a16:creationId xmlns:a16="http://schemas.microsoft.com/office/drawing/2014/main" id="{A07BABDA-D2FE-B14D-88FA-EE46AFA4E82E}"/>
                  </a:ext>
                </a:extLst>
              </p:cNvPr>
              <p:cNvSpPr>
                <a:spLocks/>
              </p:cNvSpPr>
              <p:nvPr/>
            </p:nvSpPr>
            <p:spPr bwMode="auto">
              <a:xfrm>
                <a:off x="8326438" y="4876800"/>
                <a:ext cx="57150" cy="46038"/>
              </a:xfrm>
              <a:custGeom>
                <a:avLst/>
                <a:gdLst>
                  <a:gd name="T0" fmla="*/ 36 w 36"/>
                  <a:gd name="T1" fmla="*/ 29 h 29"/>
                  <a:gd name="T2" fmla="*/ 0 w 36"/>
                  <a:gd name="T3" fmla="*/ 8 h 29"/>
                  <a:gd name="T4" fmla="*/ 0 w 36"/>
                  <a:gd name="T5" fmla="*/ 0 h 29"/>
                  <a:gd name="T6" fmla="*/ 36 w 36"/>
                  <a:gd name="T7" fmla="*/ 21 h 29"/>
                  <a:gd name="T8" fmla="*/ 36 w 36"/>
                  <a:gd name="T9" fmla="*/ 29 h 29"/>
                </a:gdLst>
                <a:ahLst/>
                <a:cxnLst>
                  <a:cxn ang="0">
                    <a:pos x="T0" y="T1"/>
                  </a:cxn>
                  <a:cxn ang="0">
                    <a:pos x="T2" y="T3"/>
                  </a:cxn>
                  <a:cxn ang="0">
                    <a:pos x="T4" y="T5"/>
                  </a:cxn>
                  <a:cxn ang="0">
                    <a:pos x="T6" y="T7"/>
                  </a:cxn>
                  <a:cxn ang="0">
                    <a:pos x="T8" y="T9"/>
                  </a:cxn>
                </a:cxnLst>
                <a:rect l="0" t="0" r="r" b="b"/>
                <a:pathLst>
                  <a:path w="36" h="29">
                    <a:moveTo>
                      <a:pt x="36" y="29"/>
                    </a:moveTo>
                    <a:lnTo>
                      <a:pt x="0" y="8"/>
                    </a:lnTo>
                    <a:lnTo>
                      <a:pt x="0" y="0"/>
                    </a:lnTo>
                    <a:lnTo>
                      <a:pt x="36" y="21"/>
                    </a:lnTo>
                    <a:lnTo>
                      <a:pt x="36"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8" name="Freeform 140">
                <a:extLst>
                  <a:ext uri="{FF2B5EF4-FFF2-40B4-BE49-F238E27FC236}">
                    <a16:creationId xmlns:a16="http://schemas.microsoft.com/office/drawing/2014/main" id="{DD7FC46D-2A4B-354C-9410-647D11ACFD07}"/>
                  </a:ext>
                </a:extLst>
              </p:cNvPr>
              <p:cNvSpPr>
                <a:spLocks/>
              </p:cNvSpPr>
              <p:nvPr/>
            </p:nvSpPr>
            <p:spPr bwMode="auto">
              <a:xfrm>
                <a:off x="8326438" y="4894263"/>
                <a:ext cx="57150" cy="46038"/>
              </a:xfrm>
              <a:custGeom>
                <a:avLst/>
                <a:gdLst>
                  <a:gd name="T0" fmla="*/ 36 w 36"/>
                  <a:gd name="T1" fmla="*/ 29 h 29"/>
                  <a:gd name="T2" fmla="*/ 0 w 36"/>
                  <a:gd name="T3" fmla="*/ 8 h 29"/>
                  <a:gd name="T4" fmla="*/ 0 w 36"/>
                  <a:gd name="T5" fmla="*/ 0 h 29"/>
                  <a:gd name="T6" fmla="*/ 36 w 36"/>
                  <a:gd name="T7" fmla="*/ 21 h 29"/>
                  <a:gd name="T8" fmla="*/ 36 w 36"/>
                  <a:gd name="T9" fmla="*/ 29 h 29"/>
                </a:gdLst>
                <a:ahLst/>
                <a:cxnLst>
                  <a:cxn ang="0">
                    <a:pos x="T0" y="T1"/>
                  </a:cxn>
                  <a:cxn ang="0">
                    <a:pos x="T2" y="T3"/>
                  </a:cxn>
                  <a:cxn ang="0">
                    <a:pos x="T4" y="T5"/>
                  </a:cxn>
                  <a:cxn ang="0">
                    <a:pos x="T6" y="T7"/>
                  </a:cxn>
                  <a:cxn ang="0">
                    <a:pos x="T8" y="T9"/>
                  </a:cxn>
                </a:cxnLst>
                <a:rect l="0" t="0" r="r" b="b"/>
                <a:pathLst>
                  <a:path w="36" h="29">
                    <a:moveTo>
                      <a:pt x="36" y="29"/>
                    </a:moveTo>
                    <a:lnTo>
                      <a:pt x="0" y="8"/>
                    </a:lnTo>
                    <a:lnTo>
                      <a:pt x="0" y="0"/>
                    </a:lnTo>
                    <a:lnTo>
                      <a:pt x="36" y="21"/>
                    </a:lnTo>
                    <a:lnTo>
                      <a:pt x="36"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9" name="Freeform 141">
                <a:extLst>
                  <a:ext uri="{FF2B5EF4-FFF2-40B4-BE49-F238E27FC236}">
                    <a16:creationId xmlns:a16="http://schemas.microsoft.com/office/drawing/2014/main" id="{2F51B7C8-202E-3449-8AFA-4D4F6EFD6F56}"/>
                  </a:ext>
                </a:extLst>
              </p:cNvPr>
              <p:cNvSpPr>
                <a:spLocks/>
              </p:cNvSpPr>
              <p:nvPr/>
            </p:nvSpPr>
            <p:spPr bwMode="auto">
              <a:xfrm>
                <a:off x="8326438" y="4913313"/>
                <a:ext cx="57150" cy="46038"/>
              </a:xfrm>
              <a:custGeom>
                <a:avLst/>
                <a:gdLst>
                  <a:gd name="T0" fmla="*/ 36 w 36"/>
                  <a:gd name="T1" fmla="*/ 29 h 29"/>
                  <a:gd name="T2" fmla="*/ 0 w 36"/>
                  <a:gd name="T3" fmla="*/ 8 h 29"/>
                  <a:gd name="T4" fmla="*/ 0 w 36"/>
                  <a:gd name="T5" fmla="*/ 0 h 29"/>
                  <a:gd name="T6" fmla="*/ 36 w 36"/>
                  <a:gd name="T7" fmla="*/ 21 h 29"/>
                  <a:gd name="T8" fmla="*/ 36 w 36"/>
                  <a:gd name="T9" fmla="*/ 29 h 29"/>
                </a:gdLst>
                <a:ahLst/>
                <a:cxnLst>
                  <a:cxn ang="0">
                    <a:pos x="T0" y="T1"/>
                  </a:cxn>
                  <a:cxn ang="0">
                    <a:pos x="T2" y="T3"/>
                  </a:cxn>
                  <a:cxn ang="0">
                    <a:pos x="T4" y="T5"/>
                  </a:cxn>
                  <a:cxn ang="0">
                    <a:pos x="T6" y="T7"/>
                  </a:cxn>
                  <a:cxn ang="0">
                    <a:pos x="T8" y="T9"/>
                  </a:cxn>
                </a:cxnLst>
                <a:rect l="0" t="0" r="r" b="b"/>
                <a:pathLst>
                  <a:path w="36" h="29">
                    <a:moveTo>
                      <a:pt x="36" y="29"/>
                    </a:moveTo>
                    <a:lnTo>
                      <a:pt x="0" y="8"/>
                    </a:lnTo>
                    <a:lnTo>
                      <a:pt x="0" y="0"/>
                    </a:lnTo>
                    <a:lnTo>
                      <a:pt x="36" y="21"/>
                    </a:lnTo>
                    <a:lnTo>
                      <a:pt x="36"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0" name="Freeform 142">
                <a:extLst>
                  <a:ext uri="{FF2B5EF4-FFF2-40B4-BE49-F238E27FC236}">
                    <a16:creationId xmlns:a16="http://schemas.microsoft.com/office/drawing/2014/main" id="{A24F702D-3091-5046-8FD4-C56411075D0F}"/>
                  </a:ext>
                </a:extLst>
              </p:cNvPr>
              <p:cNvSpPr>
                <a:spLocks/>
              </p:cNvSpPr>
              <p:nvPr/>
            </p:nvSpPr>
            <p:spPr bwMode="auto">
              <a:xfrm>
                <a:off x="8326438" y="4930775"/>
                <a:ext cx="57150" cy="46038"/>
              </a:xfrm>
              <a:custGeom>
                <a:avLst/>
                <a:gdLst>
                  <a:gd name="T0" fmla="*/ 36 w 36"/>
                  <a:gd name="T1" fmla="*/ 29 h 29"/>
                  <a:gd name="T2" fmla="*/ 0 w 36"/>
                  <a:gd name="T3" fmla="*/ 8 h 29"/>
                  <a:gd name="T4" fmla="*/ 0 w 36"/>
                  <a:gd name="T5" fmla="*/ 0 h 29"/>
                  <a:gd name="T6" fmla="*/ 36 w 36"/>
                  <a:gd name="T7" fmla="*/ 22 h 29"/>
                  <a:gd name="T8" fmla="*/ 36 w 36"/>
                  <a:gd name="T9" fmla="*/ 29 h 29"/>
                </a:gdLst>
                <a:ahLst/>
                <a:cxnLst>
                  <a:cxn ang="0">
                    <a:pos x="T0" y="T1"/>
                  </a:cxn>
                  <a:cxn ang="0">
                    <a:pos x="T2" y="T3"/>
                  </a:cxn>
                  <a:cxn ang="0">
                    <a:pos x="T4" y="T5"/>
                  </a:cxn>
                  <a:cxn ang="0">
                    <a:pos x="T6" y="T7"/>
                  </a:cxn>
                  <a:cxn ang="0">
                    <a:pos x="T8" y="T9"/>
                  </a:cxn>
                </a:cxnLst>
                <a:rect l="0" t="0" r="r" b="b"/>
                <a:pathLst>
                  <a:path w="36" h="29">
                    <a:moveTo>
                      <a:pt x="36" y="29"/>
                    </a:moveTo>
                    <a:lnTo>
                      <a:pt x="0" y="8"/>
                    </a:lnTo>
                    <a:lnTo>
                      <a:pt x="0" y="0"/>
                    </a:lnTo>
                    <a:lnTo>
                      <a:pt x="36" y="22"/>
                    </a:lnTo>
                    <a:lnTo>
                      <a:pt x="36"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1" name="Freeform 143">
                <a:extLst>
                  <a:ext uri="{FF2B5EF4-FFF2-40B4-BE49-F238E27FC236}">
                    <a16:creationId xmlns:a16="http://schemas.microsoft.com/office/drawing/2014/main" id="{7253D53F-6618-314D-9183-C4302A122C75}"/>
                  </a:ext>
                </a:extLst>
              </p:cNvPr>
              <p:cNvSpPr>
                <a:spLocks/>
              </p:cNvSpPr>
              <p:nvPr/>
            </p:nvSpPr>
            <p:spPr bwMode="auto">
              <a:xfrm>
                <a:off x="8240713" y="4791075"/>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2" name="Freeform 144">
                <a:extLst>
                  <a:ext uri="{FF2B5EF4-FFF2-40B4-BE49-F238E27FC236}">
                    <a16:creationId xmlns:a16="http://schemas.microsoft.com/office/drawing/2014/main" id="{C5E2B173-BB33-614A-920C-13069B15B846}"/>
                  </a:ext>
                </a:extLst>
              </p:cNvPr>
              <p:cNvSpPr>
                <a:spLocks/>
              </p:cNvSpPr>
              <p:nvPr/>
            </p:nvSpPr>
            <p:spPr bwMode="auto">
              <a:xfrm>
                <a:off x="8240713" y="4808538"/>
                <a:ext cx="58738" cy="46038"/>
              </a:xfrm>
              <a:custGeom>
                <a:avLst/>
                <a:gdLst>
                  <a:gd name="T0" fmla="*/ 37 w 37"/>
                  <a:gd name="T1" fmla="*/ 29 h 29"/>
                  <a:gd name="T2" fmla="*/ 0 w 37"/>
                  <a:gd name="T3" fmla="*/ 8 h 29"/>
                  <a:gd name="T4" fmla="*/ 0 w 37"/>
                  <a:gd name="T5" fmla="*/ 0 h 29"/>
                  <a:gd name="T6" fmla="*/ 37 w 37"/>
                  <a:gd name="T7" fmla="*/ 22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2"/>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3" name="Freeform 145">
                <a:extLst>
                  <a:ext uri="{FF2B5EF4-FFF2-40B4-BE49-F238E27FC236}">
                    <a16:creationId xmlns:a16="http://schemas.microsoft.com/office/drawing/2014/main" id="{1DBD4958-433E-7445-8DC4-30CAD21EE1CF}"/>
                  </a:ext>
                </a:extLst>
              </p:cNvPr>
              <p:cNvSpPr>
                <a:spLocks/>
              </p:cNvSpPr>
              <p:nvPr/>
            </p:nvSpPr>
            <p:spPr bwMode="auto">
              <a:xfrm>
                <a:off x="8240713" y="4827588"/>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4" name="Freeform 146">
                <a:extLst>
                  <a:ext uri="{FF2B5EF4-FFF2-40B4-BE49-F238E27FC236}">
                    <a16:creationId xmlns:a16="http://schemas.microsoft.com/office/drawing/2014/main" id="{CC218CBA-3CC0-0C49-8CA0-7049BCA56748}"/>
                  </a:ext>
                </a:extLst>
              </p:cNvPr>
              <p:cNvSpPr>
                <a:spLocks/>
              </p:cNvSpPr>
              <p:nvPr/>
            </p:nvSpPr>
            <p:spPr bwMode="auto">
              <a:xfrm>
                <a:off x="8240713" y="4846638"/>
                <a:ext cx="58738" cy="46038"/>
              </a:xfrm>
              <a:custGeom>
                <a:avLst/>
                <a:gdLst>
                  <a:gd name="T0" fmla="*/ 37 w 37"/>
                  <a:gd name="T1" fmla="*/ 29 h 29"/>
                  <a:gd name="T2" fmla="*/ 0 w 37"/>
                  <a:gd name="T3" fmla="*/ 7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7"/>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5" name="Freeform 147">
                <a:extLst>
                  <a:ext uri="{FF2B5EF4-FFF2-40B4-BE49-F238E27FC236}">
                    <a16:creationId xmlns:a16="http://schemas.microsoft.com/office/drawing/2014/main" id="{F1BC78FD-18C2-9348-8656-8083D770B2FD}"/>
                  </a:ext>
                </a:extLst>
              </p:cNvPr>
              <p:cNvSpPr>
                <a:spLocks/>
              </p:cNvSpPr>
              <p:nvPr/>
            </p:nvSpPr>
            <p:spPr bwMode="auto">
              <a:xfrm>
                <a:off x="8240713" y="4864100"/>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6" name="Freeform 148">
                <a:extLst>
                  <a:ext uri="{FF2B5EF4-FFF2-40B4-BE49-F238E27FC236}">
                    <a16:creationId xmlns:a16="http://schemas.microsoft.com/office/drawing/2014/main" id="{27C3DC91-DB13-D64A-90D6-3E9B20B8120C}"/>
                  </a:ext>
                </a:extLst>
              </p:cNvPr>
              <p:cNvSpPr>
                <a:spLocks/>
              </p:cNvSpPr>
              <p:nvPr/>
            </p:nvSpPr>
            <p:spPr bwMode="auto">
              <a:xfrm>
                <a:off x="8240713" y="4883150"/>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7" name="Freeform 149">
                <a:extLst>
                  <a:ext uri="{FF2B5EF4-FFF2-40B4-BE49-F238E27FC236}">
                    <a16:creationId xmlns:a16="http://schemas.microsoft.com/office/drawing/2014/main" id="{F1058819-4EC4-8B49-8386-970DD7D59AD0}"/>
                  </a:ext>
                </a:extLst>
              </p:cNvPr>
              <p:cNvSpPr>
                <a:spLocks/>
              </p:cNvSpPr>
              <p:nvPr/>
            </p:nvSpPr>
            <p:spPr bwMode="auto">
              <a:xfrm>
                <a:off x="8407400" y="4941888"/>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8" name="Freeform 150">
                <a:extLst>
                  <a:ext uri="{FF2B5EF4-FFF2-40B4-BE49-F238E27FC236}">
                    <a16:creationId xmlns:a16="http://schemas.microsoft.com/office/drawing/2014/main" id="{9F7B479F-7EA4-9448-8B21-945FECB3B092}"/>
                  </a:ext>
                </a:extLst>
              </p:cNvPr>
              <p:cNvSpPr>
                <a:spLocks/>
              </p:cNvSpPr>
              <p:nvPr/>
            </p:nvSpPr>
            <p:spPr bwMode="auto">
              <a:xfrm>
                <a:off x="8407400" y="4960938"/>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9" name="Freeform 151">
                <a:extLst>
                  <a:ext uri="{FF2B5EF4-FFF2-40B4-BE49-F238E27FC236}">
                    <a16:creationId xmlns:a16="http://schemas.microsoft.com/office/drawing/2014/main" id="{41870B99-7999-D147-A9BB-BCCF2C1C89B9}"/>
                  </a:ext>
                </a:extLst>
              </p:cNvPr>
              <p:cNvSpPr>
                <a:spLocks/>
              </p:cNvSpPr>
              <p:nvPr/>
            </p:nvSpPr>
            <p:spPr bwMode="auto">
              <a:xfrm>
                <a:off x="8407400" y="4978400"/>
                <a:ext cx="58738" cy="46038"/>
              </a:xfrm>
              <a:custGeom>
                <a:avLst/>
                <a:gdLst>
                  <a:gd name="T0" fmla="*/ 37 w 37"/>
                  <a:gd name="T1" fmla="*/ 29 h 29"/>
                  <a:gd name="T2" fmla="*/ 0 w 37"/>
                  <a:gd name="T3" fmla="*/ 8 h 29"/>
                  <a:gd name="T4" fmla="*/ 0 w 37"/>
                  <a:gd name="T5" fmla="*/ 0 h 29"/>
                  <a:gd name="T6" fmla="*/ 37 w 37"/>
                  <a:gd name="T7" fmla="*/ 21 h 29"/>
                  <a:gd name="T8" fmla="*/ 37 w 37"/>
                  <a:gd name="T9" fmla="*/ 29 h 29"/>
                </a:gdLst>
                <a:ahLst/>
                <a:cxnLst>
                  <a:cxn ang="0">
                    <a:pos x="T0" y="T1"/>
                  </a:cxn>
                  <a:cxn ang="0">
                    <a:pos x="T2" y="T3"/>
                  </a:cxn>
                  <a:cxn ang="0">
                    <a:pos x="T4" y="T5"/>
                  </a:cxn>
                  <a:cxn ang="0">
                    <a:pos x="T6" y="T7"/>
                  </a:cxn>
                  <a:cxn ang="0">
                    <a:pos x="T8" y="T9"/>
                  </a:cxn>
                </a:cxnLst>
                <a:rect l="0" t="0" r="r" b="b"/>
                <a:pathLst>
                  <a:path w="37" h="29">
                    <a:moveTo>
                      <a:pt x="37" y="29"/>
                    </a:moveTo>
                    <a:lnTo>
                      <a:pt x="0" y="8"/>
                    </a:lnTo>
                    <a:lnTo>
                      <a:pt x="0" y="0"/>
                    </a:lnTo>
                    <a:lnTo>
                      <a:pt x="37" y="21"/>
                    </a:lnTo>
                    <a:lnTo>
                      <a:pt x="37" y="2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0" name="Freeform 152">
                <a:extLst>
                  <a:ext uri="{FF2B5EF4-FFF2-40B4-BE49-F238E27FC236}">
                    <a16:creationId xmlns:a16="http://schemas.microsoft.com/office/drawing/2014/main" id="{157EB0E8-2826-6047-8D11-DF5DEF692878}"/>
                  </a:ext>
                </a:extLst>
              </p:cNvPr>
              <p:cNvSpPr>
                <a:spLocks/>
              </p:cNvSpPr>
              <p:nvPr/>
            </p:nvSpPr>
            <p:spPr bwMode="auto">
              <a:xfrm>
                <a:off x="8178800" y="4878388"/>
                <a:ext cx="12700" cy="17463"/>
              </a:xfrm>
              <a:custGeom>
                <a:avLst/>
                <a:gdLst>
                  <a:gd name="T0" fmla="*/ 115 w 115"/>
                  <a:gd name="T1" fmla="*/ 116 h 167"/>
                  <a:gd name="T2" fmla="*/ 58 w 115"/>
                  <a:gd name="T3" fmla="*/ 149 h 167"/>
                  <a:gd name="T4" fmla="*/ 0 w 115"/>
                  <a:gd name="T5" fmla="*/ 50 h 167"/>
                  <a:gd name="T6" fmla="*/ 58 w 115"/>
                  <a:gd name="T7" fmla="*/ 18 h 167"/>
                  <a:gd name="T8" fmla="*/ 115 w 115"/>
                  <a:gd name="T9" fmla="*/ 116 h 167"/>
                </a:gdLst>
                <a:ahLst/>
                <a:cxnLst>
                  <a:cxn ang="0">
                    <a:pos x="T0" y="T1"/>
                  </a:cxn>
                  <a:cxn ang="0">
                    <a:pos x="T2" y="T3"/>
                  </a:cxn>
                  <a:cxn ang="0">
                    <a:pos x="T4" y="T5"/>
                  </a:cxn>
                  <a:cxn ang="0">
                    <a:pos x="T6" y="T7"/>
                  </a:cxn>
                  <a:cxn ang="0">
                    <a:pos x="T8" y="T9"/>
                  </a:cxn>
                </a:cxnLst>
                <a:rect l="0" t="0" r="r" b="b"/>
                <a:pathLst>
                  <a:path w="115" h="167">
                    <a:moveTo>
                      <a:pt x="115" y="116"/>
                    </a:moveTo>
                    <a:cubicBezTo>
                      <a:pt x="115" y="153"/>
                      <a:pt x="89" y="167"/>
                      <a:pt x="58" y="149"/>
                    </a:cubicBezTo>
                    <a:cubicBezTo>
                      <a:pt x="26" y="131"/>
                      <a:pt x="0" y="87"/>
                      <a:pt x="0" y="50"/>
                    </a:cubicBezTo>
                    <a:cubicBezTo>
                      <a:pt x="1" y="14"/>
                      <a:pt x="26" y="0"/>
                      <a:pt x="58" y="18"/>
                    </a:cubicBezTo>
                    <a:cubicBezTo>
                      <a:pt x="89" y="36"/>
                      <a:pt x="115" y="80"/>
                      <a:pt x="115" y="116"/>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1" name="Freeform 153">
                <a:extLst>
                  <a:ext uri="{FF2B5EF4-FFF2-40B4-BE49-F238E27FC236}">
                    <a16:creationId xmlns:a16="http://schemas.microsoft.com/office/drawing/2014/main" id="{977A9505-B18B-8D4C-9752-DCA010636735}"/>
                  </a:ext>
                </a:extLst>
              </p:cNvPr>
              <p:cNvSpPr>
                <a:spLocks/>
              </p:cNvSpPr>
              <p:nvPr/>
            </p:nvSpPr>
            <p:spPr bwMode="auto">
              <a:xfrm>
                <a:off x="8258175" y="4922838"/>
                <a:ext cx="12700" cy="19050"/>
              </a:xfrm>
              <a:custGeom>
                <a:avLst/>
                <a:gdLst>
                  <a:gd name="T0" fmla="*/ 114 w 114"/>
                  <a:gd name="T1" fmla="*/ 117 h 168"/>
                  <a:gd name="T2" fmla="*/ 57 w 114"/>
                  <a:gd name="T3" fmla="*/ 150 h 168"/>
                  <a:gd name="T4" fmla="*/ 0 w 114"/>
                  <a:gd name="T5" fmla="*/ 51 h 168"/>
                  <a:gd name="T6" fmla="*/ 57 w 114"/>
                  <a:gd name="T7" fmla="*/ 19 h 168"/>
                  <a:gd name="T8" fmla="*/ 114 w 114"/>
                  <a:gd name="T9" fmla="*/ 117 h 168"/>
                </a:gdLst>
                <a:ahLst/>
                <a:cxnLst>
                  <a:cxn ang="0">
                    <a:pos x="T0" y="T1"/>
                  </a:cxn>
                  <a:cxn ang="0">
                    <a:pos x="T2" y="T3"/>
                  </a:cxn>
                  <a:cxn ang="0">
                    <a:pos x="T4" y="T5"/>
                  </a:cxn>
                  <a:cxn ang="0">
                    <a:pos x="T6" y="T7"/>
                  </a:cxn>
                  <a:cxn ang="0">
                    <a:pos x="T8" y="T9"/>
                  </a:cxn>
                </a:cxnLst>
                <a:rect l="0" t="0" r="r" b="b"/>
                <a:pathLst>
                  <a:path w="114" h="168">
                    <a:moveTo>
                      <a:pt x="114" y="117"/>
                    </a:moveTo>
                    <a:cubicBezTo>
                      <a:pt x="114" y="153"/>
                      <a:pt x="88" y="168"/>
                      <a:pt x="57" y="150"/>
                    </a:cubicBezTo>
                    <a:cubicBezTo>
                      <a:pt x="25" y="132"/>
                      <a:pt x="0" y="87"/>
                      <a:pt x="0" y="51"/>
                    </a:cubicBezTo>
                    <a:cubicBezTo>
                      <a:pt x="0" y="15"/>
                      <a:pt x="25" y="0"/>
                      <a:pt x="57" y="19"/>
                    </a:cubicBezTo>
                    <a:cubicBezTo>
                      <a:pt x="88" y="37"/>
                      <a:pt x="114" y="81"/>
                      <a:pt x="114" y="117"/>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2" name="Freeform 154">
                <a:extLst>
                  <a:ext uri="{FF2B5EF4-FFF2-40B4-BE49-F238E27FC236}">
                    <a16:creationId xmlns:a16="http://schemas.microsoft.com/office/drawing/2014/main" id="{8D0CC555-729B-9245-8E95-D9EA4F3CA613}"/>
                  </a:ext>
                </a:extLst>
              </p:cNvPr>
              <p:cNvSpPr>
                <a:spLocks/>
              </p:cNvSpPr>
              <p:nvPr/>
            </p:nvSpPr>
            <p:spPr bwMode="auto">
              <a:xfrm>
                <a:off x="8348663" y="4975225"/>
                <a:ext cx="12700" cy="19050"/>
              </a:xfrm>
              <a:custGeom>
                <a:avLst/>
                <a:gdLst>
                  <a:gd name="T0" fmla="*/ 114 w 114"/>
                  <a:gd name="T1" fmla="*/ 116 h 167"/>
                  <a:gd name="T2" fmla="*/ 57 w 114"/>
                  <a:gd name="T3" fmla="*/ 149 h 167"/>
                  <a:gd name="T4" fmla="*/ 0 w 114"/>
                  <a:gd name="T5" fmla="*/ 50 h 167"/>
                  <a:gd name="T6" fmla="*/ 57 w 114"/>
                  <a:gd name="T7" fmla="*/ 18 h 167"/>
                  <a:gd name="T8" fmla="*/ 114 w 114"/>
                  <a:gd name="T9" fmla="*/ 116 h 167"/>
                </a:gdLst>
                <a:ahLst/>
                <a:cxnLst>
                  <a:cxn ang="0">
                    <a:pos x="T0" y="T1"/>
                  </a:cxn>
                  <a:cxn ang="0">
                    <a:pos x="T2" y="T3"/>
                  </a:cxn>
                  <a:cxn ang="0">
                    <a:pos x="T4" y="T5"/>
                  </a:cxn>
                  <a:cxn ang="0">
                    <a:pos x="T6" y="T7"/>
                  </a:cxn>
                  <a:cxn ang="0">
                    <a:pos x="T8" y="T9"/>
                  </a:cxn>
                </a:cxnLst>
                <a:rect l="0" t="0" r="r" b="b"/>
                <a:pathLst>
                  <a:path w="114" h="167">
                    <a:moveTo>
                      <a:pt x="114" y="116"/>
                    </a:moveTo>
                    <a:cubicBezTo>
                      <a:pt x="114" y="153"/>
                      <a:pt x="88" y="167"/>
                      <a:pt x="57" y="149"/>
                    </a:cubicBezTo>
                    <a:cubicBezTo>
                      <a:pt x="25" y="131"/>
                      <a:pt x="0" y="87"/>
                      <a:pt x="0" y="50"/>
                    </a:cubicBezTo>
                    <a:cubicBezTo>
                      <a:pt x="0" y="14"/>
                      <a:pt x="25" y="0"/>
                      <a:pt x="57" y="18"/>
                    </a:cubicBezTo>
                    <a:cubicBezTo>
                      <a:pt x="88" y="36"/>
                      <a:pt x="114" y="80"/>
                      <a:pt x="114" y="116"/>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3" name="Freeform 155">
                <a:extLst>
                  <a:ext uri="{FF2B5EF4-FFF2-40B4-BE49-F238E27FC236}">
                    <a16:creationId xmlns:a16="http://schemas.microsoft.com/office/drawing/2014/main" id="{1AB41740-36A7-E54D-88CE-539646BCC674}"/>
                  </a:ext>
                </a:extLst>
              </p:cNvPr>
              <p:cNvSpPr>
                <a:spLocks/>
              </p:cNvSpPr>
              <p:nvPr/>
            </p:nvSpPr>
            <p:spPr bwMode="auto">
              <a:xfrm>
                <a:off x="8424863" y="5022850"/>
                <a:ext cx="11113" cy="17463"/>
              </a:xfrm>
              <a:custGeom>
                <a:avLst/>
                <a:gdLst>
                  <a:gd name="T0" fmla="*/ 114 w 114"/>
                  <a:gd name="T1" fmla="*/ 116 h 167"/>
                  <a:gd name="T2" fmla="*/ 57 w 114"/>
                  <a:gd name="T3" fmla="*/ 149 h 167"/>
                  <a:gd name="T4" fmla="*/ 0 w 114"/>
                  <a:gd name="T5" fmla="*/ 50 h 167"/>
                  <a:gd name="T6" fmla="*/ 57 w 114"/>
                  <a:gd name="T7" fmla="*/ 18 h 167"/>
                  <a:gd name="T8" fmla="*/ 114 w 114"/>
                  <a:gd name="T9" fmla="*/ 116 h 167"/>
                </a:gdLst>
                <a:ahLst/>
                <a:cxnLst>
                  <a:cxn ang="0">
                    <a:pos x="T0" y="T1"/>
                  </a:cxn>
                  <a:cxn ang="0">
                    <a:pos x="T2" y="T3"/>
                  </a:cxn>
                  <a:cxn ang="0">
                    <a:pos x="T4" y="T5"/>
                  </a:cxn>
                  <a:cxn ang="0">
                    <a:pos x="T6" y="T7"/>
                  </a:cxn>
                  <a:cxn ang="0">
                    <a:pos x="T8" y="T9"/>
                  </a:cxn>
                </a:cxnLst>
                <a:rect l="0" t="0" r="r" b="b"/>
                <a:pathLst>
                  <a:path w="114" h="167">
                    <a:moveTo>
                      <a:pt x="114" y="116"/>
                    </a:moveTo>
                    <a:cubicBezTo>
                      <a:pt x="114" y="153"/>
                      <a:pt x="89" y="167"/>
                      <a:pt x="57" y="149"/>
                    </a:cubicBezTo>
                    <a:cubicBezTo>
                      <a:pt x="25" y="131"/>
                      <a:pt x="0" y="87"/>
                      <a:pt x="0" y="50"/>
                    </a:cubicBezTo>
                    <a:cubicBezTo>
                      <a:pt x="0" y="14"/>
                      <a:pt x="26" y="0"/>
                      <a:pt x="57" y="18"/>
                    </a:cubicBezTo>
                    <a:cubicBezTo>
                      <a:pt x="89" y="36"/>
                      <a:pt x="114" y="80"/>
                      <a:pt x="114" y="116"/>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4" name="Freeform 156">
                <a:extLst>
                  <a:ext uri="{FF2B5EF4-FFF2-40B4-BE49-F238E27FC236}">
                    <a16:creationId xmlns:a16="http://schemas.microsoft.com/office/drawing/2014/main" id="{7AE909A0-1F07-C549-9BF0-CAC2198E2B4F}"/>
                  </a:ext>
                </a:extLst>
              </p:cNvPr>
              <p:cNvSpPr>
                <a:spLocks/>
              </p:cNvSpPr>
              <p:nvPr/>
            </p:nvSpPr>
            <p:spPr bwMode="auto">
              <a:xfrm>
                <a:off x="8585200" y="4883150"/>
                <a:ext cx="241300" cy="188913"/>
              </a:xfrm>
              <a:custGeom>
                <a:avLst/>
                <a:gdLst>
                  <a:gd name="T0" fmla="*/ 1917 w 2212"/>
                  <a:gd name="T1" fmla="*/ 1719 h 1719"/>
                  <a:gd name="T2" fmla="*/ 1629 w 2212"/>
                  <a:gd name="T3" fmla="*/ 1624 h 1719"/>
                  <a:gd name="T4" fmla="*/ 1078 w 2212"/>
                  <a:gd name="T5" fmla="*/ 888 h 1719"/>
                  <a:gd name="T6" fmla="*/ 553 w 2212"/>
                  <a:gd name="T7" fmla="*/ 182 h 1719"/>
                  <a:gd name="T8" fmla="*/ 182 w 2212"/>
                  <a:gd name="T9" fmla="*/ 105 h 1719"/>
                  <a:gd name="T10" fmla="*/ 62 w 2212"/>
                  <a:gd name="T11" fmla="*/ 262 h 1719"/>
                  <a:gd name="T12" fmla="*/ 0 w 2212"/>
                  <a:gd name="T13" fmla="*/ 247 h 1719"/>
                  <a:gd name="T14" fmla="*/ 157 w 2212"/>
                  <a:gd name="T15" fmla="*/ 46 h 1719"/>
                  <a:gd name="T16" fmla="*/ 585 w 2212"/>
                  <a:gd name="T17" fmla="*/ 127 h 1719"/>
                  <a:gd name="T18" fmla="*/ 1137 w 2212"/>
                  <a:gd name="T19" fmla="*/ 863 h 1719"/>
                  <a:gd name="T20" fmla="*/ 1661 w 2212"/>
                  <a:gd name="T21" fmla="*/ 1569 h 1719"/>
                  <a:gd name="T22" fmla="*/ 1986 w 2212"/>
                  <a:gd name="T23" fmla="*/ 1645 h 1719"/>
                  <a:gd name="T24" fmla="*/ 2155 w 2212"/>
                  <a:gd name="T25" fmla="*/ 1482 h 1719"/>
                  <a:gd name="T26" fmla="*/ 2212 w 2212"/>
                  <a:gd name="T27" fmla="*/ 1511 h 1719"/>
                  <a:gd name="T28" fmla="*/ 2004 w 2212"/>
                  <a:gd name="T29" fmla="*/ 1707 h 1719"/>
                  <a:gd name="T30" fmla="*/ 1917 w 2212"/>
                  <a:gd name="T31"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2" h="1719">
                    <a:moveTo>
                      <a:pt x="1917" y="1719"/>
                    </a:moveTo>
                    <a:cubicBezTo>
                      <a:pt x="1834" y="1719"/>
                      <a:pt x="1739" y="1688"/>
                      <a:pt x="1629" y="1624"/>
                    </a:cubicBezTo>
                    <a:cubicBezTo>
                      <a:pt x="1343" y="1459"/>
                      <a:pt x="1184" y="1144"/>
                      <a:pt x="1078" y="888"/>
                    </a:cubicBezTo>
                    <a:cubicBezTo>
                      <a:pt x="969" y="626"/>
                      <a:pt x="821" y="337"/>
                      <a:pt x="553" y="182"/>
                    </a:cubicBezTo>
                    <a:cubicBezTo>
                      <a:pt x="400" y="94"/>
                      <a:pt x="272" y="67"/>
                      <a:pt x="182" y="105"/>
                    </a:cubicBezTo>
                    <a:cubicBezTo>
                      <a:pt x="123" y="130"/>
                      <a:pt x="82" y="183"/>
                      <a:pt x="62" y="262"/>
                    </a:cubicBezTo>
                    <a:lnTo>
                      <a:pt x="0" y="247"/>
                    </a:lnTo>
                    <a:cubicBezTo>
                      <a:pt x="25" y="148"/>
                      <a:pt x="79" y="79"/>
                      <a:pt x="157" y="46"/>
                    </a:cubicBezTo>
                    <a:cubicBezTo>
                      <a:pt x="266" y="0"/>
                      <a:pt x="414" y="28"/>
                      <a:pt x="585" y="127"/>
                    </a:cubicBezTo>
                    <a:cubicBezTo>
                      <a:pt x="908" y="313"/>
                      <a:pt x="1069" y="699"/>
                      <a:pt x="1137" y="863"/>
                    </a:cubicBezTo>
                    <a:cubicBezTo>
                      <a:pt x="1240" y="1110"/>
                      <a:pt x="1392" y="1413"/>
                      <a:pt x="1661" y="1569"/>
                    </a:cubicBezTo>
                    <a:cubicBezTo>
                      <a:pt x="1792" y="1645"/>
                      <a:pt x="1901" y="1670"/>
                      <a:pt x="1986" y="1645"/>
                    </a:cubicBezTo>
                    <a:cubicBezTo>
                      <a:pt x="2054" y="1625"/>
                      <a:pt x="2109" y="1572"/>
                      <a:pt x="2155" y="1482"/>
                    </a:cubicBezTo>
                    <a:lnTo>
                      <a:pt x="2212" y="1511"/>
                    </a:lnTo>
                    <a:cubicBezTo>
                      <a:pt x="2158" y="1617"/>
                      <a:pt x="2090" y="1681"/>
                      <a:pt x="2004" y="1707"/>
                    </a:cubicBezTo>
                    <a:cubicBezTo>
                      <a:pt x="1977" y="1715"/>
                      <a:pt x="1948" y="1719"/>
                      <a:pt x="1917" y="1719"/>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5" name="Freeform 157">
                <a:extLst>
                  <a:ext uri="{FF2B5EF4-FFF2-40B4-BE49-F238E27FC236}">
                    <a16:creationId xmlns:a16="http://schemas.microsoft.com/office/drawing/2014/main" id="{E2C6A15C-B499-134A-B382-4F8C13849C23}"/>
                  </a:ext>
                </a:extLst>
              </p:cNvPr>
              <p:cNvSpPr>
                <a:spLocks/>
              </p:cNvSpPr>
              <p:nvPr/>
            </p:nvSpPr>
            <p:spPr bwMode="auto">
              <a:xfrm>
                <a:off x="8615363" y="4922838"/>
                <a:ext cx="241300" cy="138113"/>
              </a:xfrm>
              <a:custGeom>
                <a:avLst/>
                <a:gdLst>
                  <a:gd name="T0" fmla="*/ 2153 w 2214"/>
                  <a:gd name="T1" fmla="*/ 1258 h 1258"/>
                  <a:gd name="T2" fmla="*/ 1630 w 2214"/>
                  <a:gd name="T3" fmla="*/ 555 h 1258"/>
                  <a:gd name="T4" fmla="*/ 1133 w 2214"/>
                  <a:gd name="T5" fmla="*/ 647 h 1258"/>
                  <a:gd name="T6" fmla="*/ 929 w 2214"/>
                  <a:gd name="T7" fmla="*/ 813 h 1258"/>
                  <a:gd name="T8" fmla="*/ 554 w 2214"/>
                  <a:gd name="T9" fmla="*/ 755 h 1258"/>
                  <a:gd name="T10" fmla="*/ 0 w 2214"/>
                  <a:gd name="T11" fmla="*/ 12 h 1258"/>
                  <a:gd name="T12" fmla="*/ 63 w 2214"/>
                  <a:gd name="T13" fmla="*/ 0 h 1258"/>
                  <a:gd name="T14" fmla="*/ 586 w 2214"/>
                  <a:gd name="T15" fmla="*/ 700 h 1258"/>
                  <a:gd name="T16" fmla="*/ 1082 w 2214"/>
                  <a:gd name="T17" fmla="*/ 607 h 1258"/>
                  <a:gd name="T18" fmla="*/ 1662 w 2214"/>
                  <a:gd name="T19" fmla="*/ 500 h 1258"/>
                  <a:gd name="T20" fmla="*/ 2214 w 2214"/>
                  <a:gd name="T21" fmla="*/ 1239 h 1258"/>
                  <a:gd name="T22" fmla="*/ 2153 w 2214"/>
                  <a:gd name="T23"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4" h="1258">
                    <a:moveTo>
                      <a:pt x="2153" y="1258"/>
                    </a:moveTo>
                    <a:cubicBezTo>
                      <a:pt x="2047" y="927"/>
                      <a:pt x="1876" y="697"/>
                      <a:pt x="1630" y="555"/>
                    </a:cubicBezTo>
                    <a:cubicBezTo>
                      <a:pt x="1374" y="408"/>
                      <a:pt x="1235" y="519"/>
                      <a:pt x="1133" y="647"/>
                    </a:cubicBezTo>
                    <a:cubicBezTo>
                      <a:pt x="1083" y="710"/>
                      <a:pt x="1019" y="779"/>
                      <a:pt x="929" y="813"/>
                    </a:cubicBezTo>
                    <a:cubicBezTo>
                      <a:pt x="818" y="855"/>
                      <a:pt x="692" y="835"/>
                      <a:pt x="554" y="755"/>
                    </a:cubicBezTo>
                    <a:cubicBezTo>
                      <a:pt x="270" y="591"/>
                      <a:pt x="58" y="307"/>
                      <a:pt x="0" y="12"/>
                    </a:cubicBezTo>
                    <a:lnTo>
                      <a:pt x="63" y="0"/>
                    </a:lnTo>
                    <a:cubicBezTo>
                      <a:pt x="117" y="277"/>
                      <a:pt x="317" y="545"/>
                      <a:pt x="586" y="700"/>
                    </a:cubicBezTo>
                    <a:cubicBezTo>
                      <a:pt x="840" y="847"/>
                      <a:pt x="975" y="742"/>
                      <a:pt x="1082" y="607"/>
                    </a:cubicBezTo>
                    <a:cubicBezTo>
                      <a:pt x="1149" y="525"/>
                      <a:pt x="1324" y="305"/>
                      <a:pt x="1662" y="500"/>
                    </a:cubicBezTo>
                    <a:cubicBezTo>
                      <a:pt x="1922" y="650"/>
                      <a:pt x="2103" y="892"/>
                      <a:pt x="2214" y="1239"/>
                    </a:cubicBezTo>
                    <a:lnTo>
                      <a:pt x="2153" y="1258"/>
                    </a:lnTo>
                    <a:close/>
                  </a:path>
                </a:pathLst>
              </a:custGeom>
              <a:solidFill>
                <a:srgbClr val="F3EB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6" name="Rectangle 158">
                <a:extLst>
                  <a:ext uri="{FF2B5EF4-FFF2-40B4-BE49-F238E27FC236}">
                    <a16:creationId xmlns:a16="http://schemas.microsoft.com/office/drawing/2014/main" id="{FC9C322A-599A-0B4E-BA69-6D7B38D95CC6}"/>
                  </a:ext>
                </a:extLst>
              </p:cNvPr>
              <p:cNvSpPr>
                <a:spLocks noChangeArrowheads="1"/>
              </p:cNvSpPr>
              <p:nvPr/>
            </p:nvSpPr>
            <p:spPr bwMode="auto">
              <a:xfrm>
                <a:off x="8594725" y="4830763"/>
                <a:ext cx="6350" cy="195263"/>
              </a:xfrm>
              <a:prstGeom prst="rect">
                <a:avLst/>
              </a:prstGeom>
              <a:solidFill>
                <a:srgbClr val="096A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7" name="Freeform 159">
                <a:extLst>
                  <a:ext uri="{FF2B5EF4-FFF2-40B4-BE49-F238E27FC236}">
                    <a16:creationId xmlns:a16="http://schemas.microsoft.com/office/drawing/2014/main" id="{DC0AA214-4854-9D4D-A1F6-AE402CD3CEA2}"/>
                  </a:ext>
                </a:extLst>
              </p:cNvPr>
              <p:cNvSpPr>
                <a:spLocks/>
              </p:cNvSpPr>
              <p:nvPr/>
            </p:nvSpPr>
            <p:spPr bwMode="auto">
              <a:xfrm>
                <a:off x="8589963" y="4821238"/>
                <a:ext cx="15875" cy="20638"/>
              </a:xfrm>
              <a:custGeom>
                <a:avLst/>
                <a:gdLst>
                  <a:gd name="T0" fmla="*/ 0 w 149"/>
                  <a:gd name="T1" fmla="*/ 105 h 191"/>
                  <a:gd name="T2" fmla="*/ 74 w 149"/>
                  <a:gd name="T3" fmla="*/ 0 h 191"/>
                  <a:gd name="T4" fmla="*/ 149 w 149"/>
                  <a:gd name="T5" fmla="*/ 191 h 191"/>
                  <a:gd name="T6" fmla="*/ 0 w 149"/>
                  <a:gd name="T7" fmla="*/ 105 h 191"/>
                </a:gdLst>
                <a:ahLst/>
                <a:cxnLst>
                  <a:cxn ang="0">
                    <a:pos x="T0" y="T1"/>
                  </a:cxn>
                  <a:cxn ang="0">
                    <a:pos x="T2" y="T3"/>
                  </a:cxn>
                  <a:cxn ang="0">
                    <a:pos x="T4" y="T5"/>
                  </a:cxn>
                  <a:cxn ang="0">
                    <a:pos x="T6" y="T7"/>
                  </a:cxn>
                </a:cxnLst>
                <a:rect l="0" t="0" r="r" b="b"/>
                <a:pathLst>
                  <a:path w="149" h="191">
                    <a:moveTo>
                      <a:pt x="0" y="105"/>
                    </a:moveTo>
                    <a:lnTo>
                      <a:pt x="74" y="0"/>
                    </a:lnTo>
                    <a:lnTo>
                      <a:pt x="149" y="191"/>
                    </a:lnTo>
                    <a:lnTo>
                      <a:pt x="0" y="105"/>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8" name="Freeform 160">
                <a:extLst>
                  <a:ext uri="{FF2B5EF4-FFF2-40B4-BE49-F238E27FC236}">
                    <a16:creationId xmlns:a16="http://schemas.microsoft.com/office/drawing/2014/main" id="{28D22315-0D8D-9445-A829-F57E493A8466}"/>
                  </a:ext>
                </a:extLst>
              </p:cNvPr>
              <p:cNvSpPr>
                <a:spLocks/>
              </p:cNvSpPr>
              <p:nvPr/>
            </p:nvSpPr>
            <p:spPr bwMode="auto">
              <a:xfrm>
                <a:off x="8574088" y="4989513"/>
                <a:ext cx="239713" cy="142875"/>
              </a:xfrm>
              <a:custGeom>
                <a:avLst/>
                <a:gdLst>
                  <a:gd name="T0" fmla="*/ 149 w 151"/>
                  <a:gd name="T1" fmla="*/ 90 h 90"/>
                  <a:gd name="T2" fmla="*/ 0 w 151"/>
                  <a:gd name="T3" fmla="*/ 3 h 90"/>
                  <a:gd name="T4" fmla="*/ 2 w 151"/>
                  <a:gd name="T5" fmla="*/ 0 h 90"/>
                  <a:gd name="T6" fmla="*/ 151 w 151"/>
                  <a:gd name="T7" fmla="*/ 86 h 90"/>
                  <a:gd name="T8" fmla="*/ 149 w 151"/>
                  <a:gd name="T9" fmla="*/ 90 h 90"/>
                </a:gdLst>
                <a:ahLst/>
                <a:cxnLst>
                  <a:cxn ang="0">
                    <a:pos x="T0" y="T1"/>
                  </a:cxn>
                  <a:cxn ang="0">
                    <a:pos x="T2" y="T3"/>
                  </a:cxn>
                  <a:cxn ang="0">
                    <a:pos x="T4" y="T5"/>
                  </a:cxn>
                  <a:cxn ang="0">
                    <a:pos x="T6" y="T7"/>
                  </a:cxn>
                  <a:cxn ang="0">
                    <a:pos x="T8" y="T9"/>
                  </a:cxn>
                </a:cxnLst>
                <a:rect l="0" t="0" r="r" b="b"/>
                <a:pathLst>
                  <a:path w="151" h="90">
                    <a:moveTo>
                      <a:pt x="149" y="90"/>
                    </a:moveTo>
                    <a:lnTo>
                      <a:pt x="0" y="3"/>
                    </a:lnTo>
                    <a:lnTo>
                      <a:pt x="2" y="0"/>
                    </a:lnTo>
                    <a:lnTo>
                      <a:pt x="151" y="86"/>
                    </a:lnTo>
                    <a:lnTo>
                      <a:pt x="149" y="9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9" name="Freeform 161">
                <a:extLst>
                  <a:ext uri="{FF2B5EF4-FFF2-40B4-BE49-F238E27FC236}">
                    <a16:creationId xmlns:a16="http://schemas.microsoft.com/office/drawing/2014/main" id="{AFBBDB6F-78AF-294C-8E2C-B0EC9D217FB8}"/>
                  </a:ext>
                </a:extLst>
              </p:cNvPr>
              <p:cNvSpPr>
                <a:spLocks/>
              </p:cNvSpPr>
              <p:nvPr/>
            </p:nvSpPr>
            <p:spPr bwMode="auto">
              <a:xfrm>
                <a:off x="8812213" y="5119688"/>
                <a:ext cx="14288" cy="19050"/>
              </a:xfrm>
              <a:custGeom>
                <a:avLst/>
                <a:gdLst>
                  <a:gd name="T0" fmla="*/ 0 w 129"/>
                  <a:gd name="T1" fmla="*/ 0 h 171"/>
                  <a:gd name="T2" fmla="*/ 129 w 129"/>
                  <a:gd name="T3" fmla="*/ 160 h 171"/>
                  <a:gd name="T4" fmla="*/ 0 w 129"/>
                  <a:gd name="T5" fmla="*/ 171 h 171"/>
                  <a:gd name="T6" fmla="*/ 0 w 129"/>
                  <a:gd name="T7" fmla="*/ 0 h 171"/>
                </a:gdLst>
                <a:ahLst/>
                <a:cxnLst>
                  <a:cxn ang="0">
                    <a:pos x="T0" y="T1"/>
                  </a:cxn>
                  <a:cxn ang="0">
                    <a:pos x="T2" y="T3"/>
                  </a:cxn>
                  <a:cxn ang="0">
                    <a:pos x="T4" y="T5"/>
                  </a:cxn>
                  <a:cxn ang="0">
                    <a:pos x="T6" y="T7"/>
                  </a:cxn>
                </a:cxnLst>
                <a:rect l="0" t="0" r="r" b="b"/>
                <a:pathLst>
                  <a:path w="129" h="171">
                    <a:moveTo>
                      <a:pt x="0" y="0"/>
                    </a:moveTo>
                    <a:lnTo>
                      <a:pt x="129" y="160"/>
                    </a:lnTo>
                    <a:lnTo>
                      <a:pt x="0" y="171"/>
                    </a:lnTo>
                    <a:lnTo>
                      <a:pt x="0" y="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0" name="Freeform 162">
                <a:extLst>
                  <a:ext uri="{FF2B5EF4-FFF2-40B4-BE49-F238E27FC236}">
                    <a16:creationId xmlns:a16="http://schemas.microsoft.com/office/drawing/2014/main" id="{E765D4DE-A5C9-1D4E-852E-0EE5B98AAFA6}"/>
                  </a:ext>
                </a:extLst>
              </p:cNvPr>
              <p:cNvSpPr>
                <a:spLocks/>
              </p:cNvSpPr>
              <p:nvPr/>
            </p:nvSpPr>
            <p:spPr bwMode="auto">
              <a:xfrm>
                <a:off x="8582025" y="5106988"/>
                <a:ext cx="250825" cy="420688"/>
              </a:xfrm>
              <a:custGeom>
                <a:avLst/>
                <a:gdLst>
                  <a:gd name="T0" fmla="*/ 2301 w 2301"/>
                  <a:gd name="T1" fmla="*/ 3639 h 3848"/>
                  <a:gd name="T2" fmla="*/ 2066 w 2301"/>
                  <a:gd name="T3" fmla="*/ 3773 h 3848"/>
                  <a:gd name="T4" fmla="*/ 235 w 2301"/>
                  <a:gd name="T5" fmla="*/ 2715 h 3848"/>
                  <a:gd name="T6" fmla="*/ 0 w 2301"/>
                  <a:gd name="T7" fmla="*/ 2310 h 3848"/>
                  <a:gd name="T8" fmla="*/ 0 w 2301"/>
                  <a:gd name="T9" fmla="*/ 209 h 3848"/>
                  <a:gd name="T10" fmla="*/ 235 w 2301"/>
                  <a:gd name="T11" fmla="*/ 75 h 3848"/>
                  <a:gd name="T12" fmla="*/ 2066 w 2301"/>
                  <a:gd name="T13" fmla="*/ 1132 h 3848"/>
                  <a:gd name="T14" fmla="*/ 2301 w 2301"/>
                  <a:gd name="T15" fmla="*/ 1537 h 3848"/>
                  <a:gd name="T16" fmla="*/ 2301 w 2301"/>
                  <a:gd name="T17" fmla="*/ 3639 h 3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1" h="3848">
                    <a:moveTo>
                      <a:pt x="2301" y="3639"/>
                    </a:moveTo>
                    <a:cubicBezTo>
                      <a:pt x="2301" y="3788"/>
                      <a:pt x="2196" y="3848"/>
                      <a:pt x="2066" y="3773"/>
                    </a:cubicBezTo>
                    <a:lnTo>
                      <a:pt x="235" y="2715"/>
                    </a:lnTo>
                    <a:cubicBezTo>
                      <a:pt x="105" y="2641"/>
                      <a:pt x="0" y="2459"/>
                      <a:pt x="0" y="2310"/>
                    </a:cubicBezTo>
                    <a:lnTo>
                      <a:pt x="0" y="209"/>
                    </a:lnTo>
                    <a:cubicBezTo>
                      <a:pt x="0" y="60"/>
                      <a:pt x="105" y="0"/>
                      <a:pt x="235" y="75"/>
                    </a:cubicBezTo>
                    <a:lnTo>
                      <a:pt x="2066" y="1132"/>
                    </a:lnTo>
                    <a:cubicBezTo>
                      <a:pt x="2196" y="1207"/>
                      <a:pt x="2301" y="1388"/>
                      <a:pt x="2301" y="1537"/>
                    </a:cubicBezTo>
                    <a:lnTo>
                      <a:pt x="2301" y="3639"/>
                    </a:lnTo>
                    <a:close/>
                  </a:path>
                </a:pathLst>
              </a:custGeom>
              <a:solidFill>
                <a:srgbClr val="BFD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1" name="Freeform 163">
                <a:extLst>
                  <a:ext uri="{FF2B5EF4-FFF2-40B4-BE49-F238E27FC236}">
                    <a16:creationId xmlns:a16="http://schemas.microsoft.com/office/drawing/2014/main" id="{B5BB4198-B8AA-FC4E-B09E-97A4429A6A8D}"/>
                  </a:ext>
                </a:extLst>
              </p:cNvPr>
              <p:cNvSpPr>
                <a:spLocks/>
              </p:cNvSpPr>
              <p:nvPr/>
            </p:nvSpPr>
            <p:spPr bwMode="auto">
              <a:xfrm>
                <a:off x="8629650" y="5187950"/>
                <a:ext cx="157163" cy="246063"/>
              </a:xfrm>
              <a:custGeom>
                <a:avLst/>
                <a:gdLst>
                  <a:gd name="T0" fmla="*/ 1280 w 1444"/>
                  <a:gd name="T1" fmla="*/ 1885 h 2254"/>
                  <a:gd name="T2" fmla="*/ 1035 w 1444"/>
                  <a:gd name="T3" fmla="*/ 1660 h 2254"/>
                  <a:gd name="T4" fmla="*/ 1033 w 1444"/>
                  <a:gd name="T5" fmla="*/ 1659 h 2254"/>
                  <a:gd name="T6" fmla="*/ 1018 w 1444"/>
                  <a:gd name="T7" fmla="*/ 1647 h 2254"/>
                  <a:gd name="T8" fmla="*/ 1015 w 1444"/>
                  <a:gd name="T9" fmla="*/ 1644 h 2254"/>
                  <a:gd name="T10" fmla="*/ 1003 w 1444"/>
                  <a:gd name="T11" fmla="*/ 1635 h 2254"/>
                  <a:gd name="T12" fmla="*/ 911 w 1444"/>
                  <a:gd name="T13" fmla="*/ 1564 h 2254"/>
                  <a:gd name="T14" fmla="*/ 911 w 1444"/>
                  <a:gd name="T15" fmla="*/ 1311 h 2254"/>
                  <a:gd name="T16" fmla="*/ 919 w 1444"/>
                  <a:gd name="T17" fmla="*/ 1307 h 2254"/>
                  <a:gd name="T18" fmla="*/ 1020 w 1444"/>
                  <a:gd name="T19" fmla="*/ 1103 h 2254"/>
                  <a:gd name="T20" fmla="*/ 1023 w 1444"/>
                  <a:gd name="T21" fmla="*/ 1040 h 2254"/>
                  <a:gd name="T22" fmla="*/ 1035 w 1444"/>
                  <a:gd name="T23" fmla="*/ 1052 h 2254"/>
                  <a:gd name="T24" fmla="*/ 1115 w 1444"/>
                  <a:gd name="T25" fmla="*/ 911 h 2254"/>
                  <a:gd name="T26" fmla="*/ 1064 w 1444"/>
                  <a:gd name="T27" fmla="*/ 754 h 2254"/>
                  <a:gd name="T28" fmla="*/ 1061 w 1444"/>
                  <a:gd name="T29" fmla="*/ 752 h 2254"/>
                  <a:gd name="T30" fmla="*/ 1064 w 1444"/>
                  <a:gd name="T31" fmla="*/ 703 h 2254"/>
                  <a:gd name="T32" fmla="*/ 1028 w 1444"/>
                  <a:gd name="T33" fmla="*/ 522 h 2254"/>
                  <a:gd name="T34" fmla="*/ 1027 w 1444"/>
                  <a:gd name="T35" fmla="*/ 520 h 2254"/>
                  <a:gd name="T36" fmla="*/ 753 w 1444"/>
                  <a:gd name="T37" fmla="*/ 110 h 2254"/>
                  <a:gd name="T38" fmla="*/ 481 w 1444"/>
                  <a:gd name="T39" fmla="*/ 82 h 2254"/>
                  <a:gd name="T40" fmla="*/ 464 w 1444"/>
                  <a:gd name="T41" fmla="*/ 70 h 2254"/>
                  <a:gd name="T42" fmla="*/ 335 w 1444"/>
                  <a:gd name="T43" fmla="*/ 254 h 2254"/>
                  <a:gd name="T44" fmla="*/ 343 w 1444"/>
                  <a:gd name="T45" fmla="*/ 347 h 2254"/>
                  <a:gd name="T46" fmla="*/ 315 w 1444"/>
                  <a:gd name="T47" fmla="*/ 449 h 2254"/>
                  <a:gd name="T48" fmla="*/ 394 w 1444"/>
                  <a:gd name="T49" fmla="*/ 682 h 2254"/>
                  <a:gd name="T50" fmla="*/ 419 w 1444"/>
                  <a:gd name="T51" fmla="*/ 753 h 2254"/>
                  <a:gd name="T52" fmla="*/ 419 w 1444"/>
                  <a:gd name="T53" fmla="*/ 756 h 2254"/>
                  <a:gd name="T54" fmla="*/ 525 w 1444"/>
                  <a:gd name="T55" fmla="*/ 1079 h 2254"/>
                  <a:gd name="T56" fmla="*/ 526 w 1444"/>
                  <a:gd name="T57" fmla="*/ 1082 h 2254"/>
                  <a:gd name="T58" fmla="*/ 526 w 1444"/>
                  <a:gd name="T59" fmla="*/ 1343 h 2254"/>
                  <a:gd name="T60" fmla="*/ 427 w 1444"/>
                  <a:gd name="T61" fmla="*/ 1305 h 2254"/>
                  <a:gd name="T62" fmla="*/ 423 w 1444"/>
                  <a:gd name="T63" fmla="*/ 1304 h 2254"/>
                  <a:gd name="T64" fmla="*/ 164 w 1444"/>
                  <a:gd name="T65" fmla="*/ 1241 h 2254"/>
                  <a:gd name="T66" fmla="*/ 0 w 1444"/>
                  <a:gd name="T67" fmla="*/ 1422 h 2254"/>
                  <a:gd name="T68" fmla="*/ 719 w 1444"/>
                  <a:gd name="T69" fmla="*/ 1964 h 2254"/>
                  <a:gd name="T70" fmla="*/ 1444 w 1444"/>
                  <a:gd name="T71" fmla="*/ 2254 h 2254"/>
                  <a:gd name="T72" fmla="*/ 1280 w 1444"/>
                  <a:gd name="T73" fmla="*/ 1885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4" h="2254">
                    <a:moveTo>
                      <a:pt x="1280" y="1885"/>
                    </a:moveTo>
                    <a:cubicBezTo>
                      <a:pt x="1200" y="1803"/>
                      <a:pt x="1117" y="1728"/>
                      <a:pt x="1035" y="1660"/>
                    </a:cubicBezTo>
                    <a:lnTo>
                      <a:pt x="1033" y="1659"/>
                    </a:lnTo>
                    <a:cubicBezTo>
                      <a:pt x="1028" y="1655"/>
                      <a:pt x="1023" y="1651"/>
                      <a:pt x="1018" y="1647"/>
                    </a:cubicBezTo>
                    <a:lnTo>
                      <a:pt x="1015" y="1644"/>
                    </a:lnTo>
                    <a:cubicBezTo>
                      <a:pt x="1011" y="1641"/>
                      <a:pt x="1007" y="1638"/>
                      <a:pt x="1003" y="1635"/>
                    </a:cubicBezTo>
                    <a:cubicBezTo>
                      <a:pt x="973" y="1610"/>
                      <a:pt x="942" y="1587"/>
                      <a:pt x="911" y="1564"/>
                    </a:cubicBezTo>
                    <a:lnTo>
                      <a:pt x="911" y="1311"/>
                    </a:lnTo>
                    <a:cubicBezTo>
                      <a:pt x="914" y="1310"/>
                      <a:pt x="916" y="1309"/>
                      <a:pt x="919" y="1307"/>
                    </a:cubicBezTo>
                    <a:cubicBezTo>
                      <a:pt x="974" y="1272"/>
                      <a:pt x="1020" y="1216"/>
                      <a:pt x="1020" y="1103"/>
                    </a:cubicBezTo>
                    <a:cubicBezTo>
                      <a:pt x="1020" y="1086"/>
                      <a:pt x="1022" y="1064"/>
                      <a:pt x="1023" y="1040"/>
                    </a:cubicBezTo>
                    <a:cubicBezTo>
                      <a:pt x="1027" y="1045"/>
                      <a:pt x="1031" y="1050"/>
                      <a:pt x="1035" y="1052"/>
                    </a:cubicBezTo>
                    <a:cubicBezTo>
                      <a:pt x="1069" y="1076"/>
                      <a:pt x="1107" y="994"/>
                      <a:pt x="1115" y="911"/>
                    </a:cubicBezTo>
                    <a:cubicBezTo>
                      <a:pt x="1123" y="829"/>
                      <a:pt x="1098" y="778"/>
                      <a:pt x="1064" y="754"/>
                    </a:cubicBezTo>
                    <a:lnTo>
                      <a:pt x="1061" y="752"/>
                    </a:lnTo>
                    <a:cubicBezTo>
                      <a:pt x="1063" y="737"/>
                      <a:pt x="1064" y="720"/>
                      <a:pt x="1064" y="703"/>
                    </a:cubicBezTo>
                    <a:cubicBezTo>
                      <a:pt x="1064" y="641"/>
                      <a:pt x="1050" y="576"/>
                      <a:pt x="1028" y="522"/>
                    </a:cubicBezTo>
                    <a:lnTo>
                      <a:pt x="1027" y="520"/>
                    </a:lnTo>
                    <a:cubicBezTo>
                      <a:pt x="1021" y="453"/>
                      <a:pt x="877" y="181"/>
                      <a:pt x="753" y="110"/>
                    </a:cubicBezTo>
                    <a:cubicBezTo>
                      <a:pt x="613" y="29"/>
                      <a:pt x="501" y="0"/>
                      <a:pt x="481" y="82"/>
                    </a:cubicBezTo>
                    <a:cubicBezTo>
                      <a:pt x="476" y="77"/>
                      <a:pt x="470" y="73"/>
                      <a:pt x="464" y="70"/>
                    </a:cubicBezTo>
                    <a:cubicBezTo>
                      <a:pt x="393" y="29"/>
                      <a:pt x="338" y="6"/>
                      <a:pt x="335" y="254"/>
                    </a:cubicBezTo>
                    <a:cubicBezTo>
                      <a:pt x="335" y="285"/>
                      <a:pt x="338" y="316"/>
                      <a:pt x="343" y="347"/>
                    </a:cubicBezTo>
                    <a:cubicBezTo>
                      <a:pt x="322" y="351"/>
                      <a:pt x="309" y="380"/>
                      <a:pt x="315" y="449"/>
                    </a:cubicBezTo>
                    <a:cubicBezTo>
                      <a:pt x="323" y="540"/>
                      <a:pt x="360" y="664"/>
                      <a:pt x="394" y="682"/>
                    </a:cubicBezTo>
                    <a:cubicBezTo>
                      <a:pt x="401" y="706"/>
                      <a:pt x="410" y="730"/>
                      <a:pt x="419" y="753"/>
                    </a:cubicBezTo>
                    <a:lnTo>
                      <a:pt x="419" y="756"/>
                    </a:lnTo>
                    <a:cubicBezTo>
                      <a:pt x="419" y="864"/>
                      <a:pt x="469" y="981"/>
                      <a:pt x="525" y="1079"/>
                    </a:cubicBezTo>
                    <a:lnTo>
                      <a:pt x="526" y="1082"/>
                    </a:lnTo>
                    <a:lnTo>
                      <a:pt x="526" y="1343"/>
                    </a:lnTo>
                    <a:cubicBezTo>
                      <a:pt x="493" y="1329"/>
                      <a:pt x="460" y="1317"/>
                      <a:pt x="427" y="1305"/>
                    </a:cubicBezTo>
                    <a:cubicBezTo>
                      <a:pt x="426" y="1305"/>
                      <a:pt x="424" y="1304"/>
                      <a:pt x="423" y="1304"/>
                    </a:cubicBezTo>
                    <a:cubicBezTo>
                      <a:pt x="336" y="1273"/>
                      <a:pt x="249" y="1252"/>
                      <a:pt x="164" y="1241"/>
                    </a:cubicBezTo>
                    <a:cubicBezTo>
                      <a:pt x="95" y="1232"/>
                      <a:pt x="36" y="1346"/>
                      <a:pt x="0" y="1422"/>
                    </a:cubicBezTo>
                    <a:cubicBezTo>
                      <a:pt x="216" y="1628"/>
                      <a:pt x="460" y="1815"/>
                      <a:pt x="719" y="1964"/>
                    </a:cubicBezTo>
                    <a:cubicBezTo>
                      <a:pt x="980" y="2115"/>
                      <a:pt x="1227" y="2211"/>
                      <a:pt x="1444" y="2254"/>
                    </a:cubicBezTo>
                    <a:cubicBezTo>
                      <a:pt x="1408" y="2137"/>
                      <a:pt x="1349" y="1955"/>
                      <a:pt x="1280" y="1885"/>
                    </a:cubicBezTo>
                  </a:path>
                </a:pathLst>
              </a:custGeom>
              <a:solidFill>
                <a:srgbClr val="628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2" name="Freeform 164">
                <a:extLst>
                  <a:ext uri="{FF2B5EF4-FFF2-40B4-BE49-F238E27FC236}">
                    <a16:creationId xmlns:a16="http://schemas.microsoft.com/office/drawing/2014/main" id="{1EFA2B7B-3DA9-FA45-AED9-05BC323FBC8A}"/>
                  </a:ext>
                </a:extLst>
              </p:cNvPr>
              <p:cNvSpPr>
                <a:spLocks/>
              </p:cNvSpPr>
              <p:nvPr/>
            </p:nvSpPr>
            <p:spPr bwMode="auto">
              <a:xfrm>
                <a:off x="8582025" y="5359400"/>
                <a:ext cx="0" cy="0"/>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lnTo>
                      <a:pt x="0" y="1"/>
                    </a:lnTo>
                    <a:lnTo>
                      <a:pt x="0" y="0"/>
                    </a:lnTo>
                    <a:cubicBezTo>
                      <a:pt x="0" y="0"/>
                      <a:pt x="0" y="1"/>
                      <a:pt x="0" y="1"/>
                    </a:cubicBezTo>
                  </a:path>
                </a:pathLst>
              </a:custGeom>
              <a:solidFill>
                <a:srgbClr val="D9E5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3" name="Freeform 165">
                <a:extLst>
                  <a:ext uri="{FF2B5EF4-FFF2-40B4-BE49-F238E27FC236}">
                    <a16:creationId xmlns:a16="http://schemas.microsoft.com/office/drawing/2014/main" id="{BB2B3297-D8FB-7C4D-9A3C-AF10002E2B12}"/>
                  </a:ext>
                </a:extLst>
              </p:cNvPr>
              <p:cNvSpPr>
                <a:spLocks/>
              </p:cNvSpPr>
              <p:nvPr/>
            </p:nvSpPr>
            <p:spPr bwMode="auto">
              <a:xfrm>
                <a:off x="8583613" y="5116513"/>
                <a:ext cx="247650" cy="146050"/>
              </a:xfrm>
              <a:custGeom>
                <a:avLst/>
                <a:gdLst>
                  <a:gd name="T0" fmla="*/ 2264 w 2264"/>
                  <a:gd name="T1" fmla="*/ 1347 h 1347"/>
                  <a:gd name="T2" fmla="*/ 0 w 2264"/>
                  <a:gd name="T3" fmla="*/ 40 h 1347"/>
                  <a:gd name="T4" fmla="*/ 29 w 2264"/>
                  <a:gd name="T5" fmla="*/ 0 h 1347"/>
                  <a:gd name="T6" fmla="*/ 2235 w 2264"/>
                  <a:gd name="T7" fmla="*/ 1274 h 1347"/>
                  <a:gd name="T8" fmla="*/ 2264 w 2264"/>
                  <a:gd name="T9" fmla="*/ 1347 h 1347"/>
                </a:gdLst>
                <a:ahLst/>
                <a:cxnLst>
                  <a:cxn ang="0">
                    <a:pos x="T0" y="T1"/>
                  </a:cxn>
                  <a:cxn ang="0">
                    <a:pos x="T2" y="T3"/>
                  </a:cxn>
                  <a:cxn ang="0">
                    <a:pos x="T4" y="T5"/>
                  </a:cxn>
                  <a:cxn ang="0">
                    <a:pos x="T6" y="T7"/>
                  </a:cxn>
                  <a:cxn ang="0">
                    <a:pos x="T8" y="T9"/>
                  </a:cxn>
                </a:cxnLst>
                <a:rect l="0" t="0" r="r" b="b"/>
                <a:pathLst>
                  <a:path w="2264" h="1347">
                    <a:moveTo>
                      <a:pt x="2264" y="1347"/>
                    </a:moveTo>
                    <a:lnTo>
                      <a:pt x="0" y="40"/>
                    </a:lnTo>
                    <a:cubicBezTo>
                      <a:pt x="8" y="24"/>
                      <a:pt x="18" y="11"/>
                      <a:pt x="29" y="0"/>
                    </a:cubicBezTo>
                    <a:lnTo>
                      <a:pt x="2235" y="1274"/>
                    </a:lnTo>
                    <a:cubicBezTo>
                      <a:pt x="2247" y="1298"/>
                      <a:pt x="2257" y="1323"/>
                      <a:pt x="2264" y="1347"/>
                    </a:cubicBezTo>
                  </a:path>
                </a:pathLst>
              </a:custGeom>
              <a:solidFill>
                <a:srgbClr val="DCE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4" name="Freeform 166">
                <a:extLst>
                  <a:ext uri="{FF2B5EF4-FFF2-40B4-BE49-F238E27FC236}">
                    <a16:creationId xmlns:a16="http://schemas.microsoft.com/office/drawing/2014/main" id="{9C3C06B2-AF9B-214B-9CFE-FA0FA19C893C}"/>
                  </a:ext>
                </a:extLst>
              </p:cNvPr>
              <p:cNvSpPr>
                <a:spLocks/>
              </p:cNvSpPr>
              <p:nvPr/>
            </p:nvSpPr>
            <p:spPr bwMode="auto">
              <a:xfrm>
                <a:off x="8586788" y="5380038"/>
                <a:ext cx="0" cy="1588"/>
              </a:xfrm>
              <a:custGeom>
                <a:avLst/>
                <a:gdLst>
                  <a:gd name="T0" fmla="*/ 7 w 7"/>
                  <a:gd name="T1" fmla="*/ 15 h 15"/>
                  <a:gd name="T2" fmla="*/ 0 w 7"/>
                  <a:gd name="T3" fmla="*/ 0 h 15"/>
                  <a:gd name="T4" fmla="*/ 7 w 7"/>
                  <a:gd name="T5" fmla="*/ 15 h 15"/>
                </a:gdLst>
                <a:ahLst/>
                <a:cxnLst>
                  <a:cxn ang="0">
                    <a:pos x="T0" y="T1"/>
                  </a:cxn>
                  <a:cxn ang="0">
                    <a:pos x="T2" y="T3"/>
                  </a:cxn>
                  <a:cxn ang="0">
                    <a:pos x="T4" y="T5"/>
                  </a:cxn>
                </a:cxnLst>
                <a:rect l="0" t="0" r="r" b="b"/>
                <a:pathLst>
                  <a:path w="7" h="15">
                    <a:moveTo>
                      <a:pt x="7" y="15"/>
                    </a:moveTo>
                    <a:cubicBezTo>
                      <a:pt x="4" y="10"/>
                      <a:pt x="2" y="5"/>
                      <a:pt x="0" y="0"/>
                    </a:cubicBezTo>
                    <a:cubicBezTo>
                      <a:pt x="2" y="5"/>
                      <a:pt x="5" y="10"/>
                      <a:pt x="7" y="15"/>
                    </a:cubicBezTo>
                    <a:close/>
                  </a:path>
                </a:pathLst>
              </a:custGeom>
              <a:solidFill>
                <a:srgbClr val="D9E5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5" name="Freeform 167">
                <a:extLst>
                  <a:ext uri="{FF2B5EF4-FFF2-40B4-BE49-F238E27FC236}">
                    <a16:creationId xmlns:a16="http://schemas.microsoft.com/office/drawing/2014/main" id="{EFB3C45A-D24D-844B-88D8-349EF8848591}"/>
                  </a:ext>
                </a:extLst>
              </p:cNvPr>
              <p:cNvSpPr>
                <a:spLocks noEditPoints="1"/>
              </p:cNvSpPr>
              <p:nvPr/>
            </p:nvSpPr>
            <p:spPr bwMode="auto">
              <a:xfrm>
                <a:off x="8582025" y="5149850"/>
                <a:ext cx="250825" cy="150813"/>
              </a:xfrm>
              <a:custGeom>
                <a:avLst/>
                <a:gdLst>
                  <a:gd name="T0" fmla="*/ 2301 w 2301"/>
                  <a:gd name="T1" fmla="*/ 1385 h 1385"/>
                  <a:gd name="T2" fmla="*/ 1481 w 2301"/>
                  <a:gd name="T3" fmla="*/ 912 h 1385"/>
                  <a:gd name="T4" fmla="*/ 1469 w 2301"/>
                  <a:gd name="T5" fmla="*/ 877 h 1385"/>
                  <a:gd name="T6" fmla="*/ 1468 w 2301"/>
                  <a:gd name="T7" fmla="*/ 875 h 1385"/>
                  <a:gd name="T8" fmla="*/ 1460 w 2301"/>
                  <a:gd name="T9" fmla="*/ 843 h 1385"/>
                  <a:gd name="T10" fmla="*/ 2301 w 2301"/>
                  <a:gd name="T11" fmla="*/ 1328 h 1385"/>
                  <a:gd name="T12" fmla="*/ 2301 w 2301"/>
                  <a:gd name="T13" fmla="*/ 1385 h 1385"/>
                  <a:gd name="T14" fmla="*/ 782 w 2301"/>
                  <a:gd name="T15" fmla="*/ 508 h 1385"/>
                  <a:gd name="T16" fmla="*/ 0 w 2301"/>
                  <a:gd name="T17" fmla="*/ 56 h 1385"/>
                  <a:gd name="T18" fmla="*/ 0 w 2301"/>
                  <a:gd name="T19" fmla="*/ 0 h 1385"/>
                  <a:gd name="T20" fmla="*/ 791 w 2301"/>
                  <a:gd name="T21" fmla="*/ 456 h 1385"/>
                  <a:gd name="T22" fmla="*/ 782 w 2301"/>
                  <a:gd name="T23" fmla="*/ 508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1" h="1385">
                    <a:moveTo>
                      <a:pt x="2301" y="1385"/>
                    </a:moveTo>
                    <a:lnTo>
                      <a:pt x="1481" y="912"/>
                    </a:lnTo>
                    <a:cubicBezTo>
                      <a:pt x="1477" y="900"/>
                      <a:pt x="1473" y="888"/>
                      <a:pt x="1469" y="877"/>
                    </a:cubicBezTo>
                    <a:lnTo>
                      <a:pt x="1468" y="875"/>
                    </a:lnTo>
                    <a:cubicBezTo>
                      <a:pt x="1467" y="867"/>
                      <a:pt x="1465" y="856"/>
                      <a:pt x="1460" y="843"/>
                    </a:cubicBezTo>
                    <a:lnTo>
                      <a:pt x="2301" y="1328"/>
                    </a:lnTo>
                    <a:lnTo>
                      <a:pt x="2301" y="1385"/>
                    </a:lnTo>
                    <a:moveTo>
                      <a:pt x="782" y="508"/>
                    </a:moveTo>
                    <a:lnTo>
                      <a:pt x="0" y="56"/>
                    </a:lnTo>
                    <a:lnTo>
                      <a:pt x="0" y="0"/>
                    </a:lnTo>
                    <a:lnTo>
                      <a:pt x="791" y="456"/>
                    </a:lnTo>
                    <a:cubicBezTo>
                      <a:pt x="787" y="470"/>
                      <a:pt x="784" y="487"/>
                      <a:pt x="782" y="508"/>
                    </a:cubicBezTo>
                    <a:close/>
                  </a:path>
                </a:pathLst>
              </a:custGeom>
              <a:solidFill>
                <a:srgbClr val="DCE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6" name="Freeform 168">
                <a:extLst>
                  <a:ext uri="{FF2B5EF4-FFF2-40B4-BE49-F238E27FC236}">
                    <a16:creationId xmlns:a16="http://schemas.microsoft.com/office/drawing/2014/main" id="{E58F81B9-9D49-504A-A7E8-0D571AEA3DC9}"/>
                  </a:ext>
                </a:extLst>
              </p:cNvPr>
              <p:cNvSpPr>
                <a:spLocks/>
              </p:cNvSpPr>
              <p:nvPr/>
            </p:nvSpPr>
            <p:spPr bwMode="auto">
              <a:xfrm>
                <a:off x="8666163" y="5199063"/>
                <a:ext cx="77788" cy="50800"/>
              </a:xfrm>
              <a:custGeom>
                <a:avLst/>
                <a:gdLst>
                  <a:gd name="T0" fmla="*/ 699 w 699"/>
                  <a:gd name="T1" fmla="*/ 456 h 456"/>
                  <a:gd name="T2" fmla="*/ 0 w 699"/>
                  <a:gd name="T3" fmla="*/ 52 h 456"/>
                  <a:gd name="T4" fmla="*/ 9 w 699"/>
                  <a:gd name="T5" fmla="*/ 0 h 456"/>
                  <a:gd name="T6" fmla="*/ 678 w 699"/>
                  <a:gd name="T7" fmla="*/ 387 h 456"/>
                  <a:gd name="T8" fmla="*/ 686 w 699"/>
                  <a:gd name="T9" fmla="*/ 419 h 456"/>
                  <a:gd name="T10" fmla="*/ 687 w 699"/>
                  <a:gd name="T11" fmla="*/ 421 h 456"/>
                  <a:gd name="T12" fmla="*/ 699 w 699"/>
                  <a:gd name="T13" fmla="*/ 456 h 456"/>
                </a:gdLst>
                <a:ahLst/>
                <a:cxnLst>
                  <a:cxn ang="0">
                    <a:pos x="T0" y="T1"/>
                  </a:cxn>
                  <a:cxn ang="0">
                    <a:pos x="T2" y="T3"/>
                  </a:cxn>
                  <a:cxn ang="0">
                    <a:pos x="T4" y="T5"/>
                  </a:cxn>
                  <a:cxn ang="0">
                    <a:pos x="T6" y="T7"/>
                  </a:cxn>
                  <a:cxn ang="0">
                    <a:pos x="T8" y="T9"/>
                  </a:cxn>
                  <a:cxn ang="0">
                    <a:pos x="T10" y="T11"/>
                  </a:cxn>
                  <a:cxn ang="0">
                    <a:pos x="T12" y="T13"/>
                  </a:cxn>
                </a:cxnLst>
                <a:rect l="0" t="0" r="r" b="b"/>
                <a:pathLst>
                  <a:path w="699" h="456">
                    <a:moveTo>
                      <a:pt x="699" y="456"/>
                    </a:moveTo>
                    <a:lnTo>
                      <a:pt x="0" y="52"/>
                    </a:lnTo>
                    <a:cubicBezTo>
                      <a:pt x="2" y="31"/>
                      <a:pt x="5" y="14"/>
                      <a:pt x="9" y="0"/>
                    </a:cubicBezTo>
                    <a:lnTo>
                      <a:pt x="678" y="387"/>
                    </a:lnTo>
                    <a:cubicBezTo>
                      <a:pt x="683" y="400"/>
                      <a:pt x="685" y="411"/>
                      <a:pt x="686" y="419"/>
                    </a:cubicBezTo>
                    <a:lnTo>
                      <a:pt x="687" y="421"/>
                    </a:lnTo>
                    <a:cubicBezTo>
                      <a:pt x="691" y="432"/>
                      <a:pt x="695" y="444"/>
                      <a:pt x="699" y="456"/>
                    </a:cubicBezTo>
                  </a:path>
                </a:pathLst>
              </a:custGeom>
              <a:solidFill>
                <a:srgbClr val="A9C1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7" name="Freeform 169">
                <a:extLst>
                  <a:ext uri="{FF2B5EF4-FFF2-40B4-BE49-F238E27FC236}">
                    <a16:creationId xmlns:a16="http://schemas.microsoft.com/office/drawing/2014/main" id="{E50E5B2C-B3AD-4146-BF00-2DE3957FD7E9}"/>
                  </a:ext>
                </a:extLst>
              </p:cNvPr>
              <p:cNvSpPr>
                <a:spLocks noEditPoints="1"/>
              </p:cNvSpPr>
              <p:nvPr/>
            </p:nvSpPr>
            <p:spPr bwMode="auto">
              <a:xfrm>
                <a:off x="8582025" y="5168900"/>
                <a:ext cx="250825" cy="150813"/>
              </a:xfrm>
              <a:custGeom>
                <a:avLst/>
                <a:gdLst>
                  <a:gd name="T0" fmla="*/ 2301 w 2301"/>
                  <a:gd name="T1" fmla="*/ 1386 h 1386"/>
                  <a:gd name="T2" fmla="*/ 1503 w 2301"/>
                  <a:gd name="T3" fmla="*/ 925 h 1386"/>
                  <a:gd name="T4" fmla="*/ 1505 w 2301"/>
                  <a:gd name="T5" fmla="*/ 889 h 1386"/>
                  <a:gd name="T6" fmla="*/ 1505 w 2301"/>
                  <a:gd name="T7" fmla="*/ 869 h 1386"/>
                  <a:gd name="T8" fmla="*/ 2301 w 2301"/>
                  <a:gd name="T9" fmla="*/ 1329 h 1386"/>
                  <a:gd name="T10" fmla="*/ 2301 w 2301"/>
                  <a:gd name="T11" fmla="*/ 1386 h 1386"/>
                  <a:gd name="T12" fmla="*/ 780 w 2301"/>
                  <a:gd name="T13" fmla="*/ 508 h 1386"/>
                  <a:gd name="T14" fmla="*/ 0 w 2301"/>
                  <a:gd name="T15" fmla="*/ 57 h 1386"/>
                  <a:gd name="T16" fmla="*/ 0 w 2301"/>
                  <a:gd name="T17" fmla="*/ 0 h 1386"/>
                  <a:gd name="T18" fmla="*/ 776 w 2301"/>
                  <a:gd name="T19" fmla="*/ 449 h 1386"/>
                  <a:gd name="T20" fmla="*/ 780 w 2301"/>
                  <a:gd name="T21" fmla="*/ 508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1" h="1386">
                    <a:moveTo>
                      <a:pt x="2301" y="1386"/>
                    </a:moveTo>
                    <a:lnTo>
                      <a:pt x="1503" y="925"/>
                    </a:lnTo>
                    <a:cubicBezTo>
                      <a:pt x="1505" y="914"/>
                      <a:pt x="1505" y="902"/>
                      <a:pt x="1505" y="889"/>
                    </a:cubicBezTo>
                    <a:cubicBezTo>
                      <a:pt x="1505" y="882"/>
                      <a:pt x="1505" y="876"/>
                      <a:pt x="1505" y="869"/>
                    </a:cubicBezTo>
                    <a:lnTo>
                      <a:pt x="2301" y="1329"/>
                    </a:lnTo>
                    <a:lnTo>
                      <a:pt x="2301" y="1386"/>
                    </a:lnTo>
                    <a:close/>
                    <a:moveTo>
                      <a:pt x="780" y="508"/>
                    </a:moveTo>
                    <a:lnTo>
                      <a:pt x="0" y="57"/>
                    </a:lnTo>
                    <a:lnTo>
                      <a:pt x="0" y="0"/>
                    </a:lnTo>
                    <a:lnTo>
                      <a:pt x="776" y="449"/>
                    </a:lnTo>
                    <a:cubicBezTo>
                      <a:pt x="777" y="468"/>
                      <a:pt x="778" y="488"/>
                      <a:pt x="780" y="508"/>
                    </a:cubicBezTo>
                    <a:close/>
                  </a:path>
                </a:pathLst>
              </a:custGeom>
              <a:solidFill>
                <a:srgbClr val="DCE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8" name="Freeform 170">
                <a:extLst>
                  <a:ext uri="{FF2B5EF4-FFF2-40B4-BE49-F238E27FC236}">
                    <a16:creationId xmlns:a16="http://schemas.microsoft.com/office/drawing/2014/main" id="{21410EA6-8C46-5244-9757-86A70D7661A2}"/>
                  </a:ext>
                </a:extLst>
              </p:cNvPr>
              <p:cNvSpPr>
                <a:spLocks/>
              </p:cNvSpPr>
              <p:nvPr/>
            </p:nvSpPr>
            <p:spPr bwMode="auto">
              <a:xfrm>
                <a:off x="8666163" y="5218113"/>
                <a:ext cx="79375" cy="50800"/>
              </a:xfrm>
              <a:custGeom>
                <a:avLst/>
                <a:gdLst>
                  <a:gd name="T0" fmla="*/ 727 w 729"/>
                  <a:gd name="T1" fmla="*/ 476 h 476"/>
                  <a:gd name="T2" fmla="*/ 4 w 729"/>
                  <a:gd name="T3" fmla="*/ 59 h 476"/>
                  <a:gd name="T4" fmla="*/ 0 w 729"/>
                  <a:gd name="T5" fmla="*/ 0 h 476"/>
                  <a:gd name="T6" fmla="*/ 729 w 729"/>
                  <a:gd name="T7" fmla="*/ 420 h 476"/>
                  <a:gd name="T8" fmla="*/ 729 w 729"/>
                  <a:gd name="T9" fmla="*/ 440 h 476"/>
                  <a:gd name="T10" fmla="*/ 727 w 729"/>
                  <a:gd name="T11" fmla="*/ 476 h 476"/>
                </a:gdLst>
                <a:ahLst/>
                <a:cxnLst>
                  <a:cxn ang="0">
                    <a:pos x="T0" y="T1"/>
                  </a:cxn>
                  <a:cxn ang="0">
                    <a:pos x="T2" y="T3"/>
                  </a:cxn>
                  <a:cxn ang="0">
                    <a:pos x="T4" y="T5"/>
                  </a:cxn>
                  <a:cxn ang="0">
                    <a:pos x="T6" y="T7"/>
                  </a:cxn>
                  <a:cxn ang="0">
                    <a:pos x="T8" y="T9"/>
                  </a:cxn>
                  <a:cxn ang="0">
                    <a:pos x="T10" y="T11"/>
                  </a:cxn>
                </a:cxnLst>
                <a:rect l="0" t="0" r="r" b="b"/>
                <a:pathLst>
                  <a:path w="729" h="476">
                    <a:moveTo>
                      <a:pt x="727" y="476"/>
                    </a:moveTo>
                    <a:lnTo>
                      <a:pt x="4" y="59"/>
                    </a:lnTo>
                    <a:cubicBezTo>
                      <a:pt x="2" y="39"/>
                      <a:pt x="1" y="19"/>
                      <a:pt x="0" y="0"/>
                    </a:cubicBezTo>
                    <a:lnTo>
                      <a:pt x="729" y="420"/>
                    </a:lnTo>
                    <a:cubicBezTo>
                      <a:pt x="729" y="427"/>
                      <a:pt x="729" y="433"/>
                      <a:pt x="729" y="440"/>
                    </a:cubicBezTo>
                    <a:cubicBezTo>
                      <a:pt x="729" y="453"/>
                      <a:pt x="729" y="465"/>
                      <a:pt x="727" y="476"/>
                    </a:cubicBezTo>
                  </a:path>
                </a:pathLst>
              </a:custGeom>
              <a:solidFill>
                <a:srgbClr val="A9C1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9" name="Freeform 171">
                <a:extLst>
                  <a:ext uri="{FF2B5EF4-FFF2-40B4-BE49-F238E27FC236}">
                    <a16:creationId xmlns:a16="http://schemas.microsoft.com/office/drawing/2014/main" id="{FFD059F6-E368-4B4A-A8A9-C052D5B13FB0}"/>
                  </a:ext>
                </a:extLst>
              </p:cNvPr>
              <p:cNvSpPr>
                <a:spLocks noEditPoints="1"/>
              </p:cNvSpPr>
              <p:nvPr/>
            </p:nvSpPr>
            <p:spPr bwMode="auto">
              <a:xfrm>
                <a:off x="8582025" y="5130800"/>
                <a:ext cx="250825" cy="152400"/>
              </a:xfrm>
              <a:custGeom>
                <a:avLst/>
                <a:gdLst>
                  <a:gd name="T0" fmla="*/ 2301 w 2301"/>
                  <a:gd name="T1" fmla="*/ 1385 h 1385"/>
                  <a:gd name="T2" fmla="*/ 1383 w 2301"/>
                  <a:gd name="T3" fmla="*/ 855 h 1385"/>
                  <a:gd name="T4" fmla="*/ 1323 w 2301"/>
                  <a:gd name="T5" fmla="*/ 764 h 1385"/>
                  <a:gd name="T6" fmla="*/ 2301 w 2301"/>
                  <a:gd name="T7" fmla="*/ 1328 h 1385"/>
                  <a:gd name="T8" fmla="*/ 2301 w 2301"/>
                  <a:gd name="T9" fmla="*/ 1385 h 1385"/>
                  <a:gd name="T10" fmla="*/ 927 w 2301"/>
                  <a:gd name="T11" fmla="*/ 592 h 1385"/>
                  <a:gd name="T12" fmla="*/ 0 w 2301"/>
                  <a:gd name="T13" fmla="*/ 56 h 1385"/>
                  <a:gd name="T14" fmla="*/ 0 w 2301"/>
                  <a:gd name="T15" fmla="*/ 0 h 1385"/>
                  <a:gd name="T16" fmla="*/ 970 w 2301"/>
                  <a:gd name="T17" fmla="*/ 560 h 1385"/>
                  <a:gd name="T18" fmla="*/ 927 w 2301"/>
                  <a:gd name="T19" fmla="*/ 592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1" h="1385">
                    <a:moveTo>
                      <a:pt x="2301" y="1385"/>
                    </a:moveTo>
                    <a:lnTo>
                      <a:pt x="1383" y="855"/>
                    </a:lnTo>
                    <a:cubicBezTo>
                      <a:pt x="1365" y="824"/>
                      <a:pt x="1344" y="793"/>
                      <a:pt x="1323" y="764"/>
                    </a:cubicBezTo>
                    <a:lnTo>
                      <a:pt x="2301" y="1328"/>
                    </a:lnTo>
                    <a:lnTo>
                      <a:pt x="2301" y="1385"/>
                    </a:lnTo>
                    <a:close/>
                    <a:moveTo>
                      <a:pt x="927" y="592"/>
                    </a:moveTo>
                    <a:lnTo>
                      <a:pt x="0" y="56"/>
                    </a:lnTo>
                    <a:lnTo>
                      <a:pt x="0" y="0"/>
                    </a:lnTo>
                    <a:lnTo>
                      <a:pt x="970" y="560"/>
                    </a:lnTo>
                    <a:cubicBezTo>
                      <a:pt x="950" y="564"/>
                      <a:pt x="936" y="574"/>
                      <a:pt x="927" y="592"/>
                    </a:cubicBezTo>
                  </a:path>
                </a:pathLst>
              </a:custGeom>
              <a:solidFill>
                <a:srgbClr val="DCE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0" name="Freeform 172">
                <a:extLst>
                  <a:ext uri="{FF2B5EF4-FFF2-40B4-BE49-F238E27FC236}">
                    <a16:creationId xmlns:a16="http://schemas.microsoft.com/office/drawing/2014/main" id="{FF5FF836-D6A8-DB4E-94B0-5EF143C9F798}"/>
                  </a:ext>
                </a:extLst>
              </p:cNvPr>
              <p:cNvSpPr>
                <a:spLocks/>
              </p:cNvSpPr>
              <p:nvPr/>
            </p:nvSpPr>
            <p:spPr bwMode="auto">
              <a:xfrm>
                <a:off x="8682038" y="5192713"/>
                <a:ext cx="50800" cy="31750"/>
              </a:xfrm>
              <a:custGeom>
                <a:avLst/>
                <a:gdLst>
                  <a:gd name="T0" fmla="*/ 456 w 456"/>
                  <a:gd name="T1" fmla="*/ 295 h 295"/>
                  <a:gd name="T2" fmla="*/ 0 w 456"/>
                  <a:gd name="T3" fmla="*/ 32 h 295"/>
                  <a:gd name="T4" fmla="*/ 43 w 456"/>
                  <a:gd name="T5" fmla="*/ 0 h 295"/>
                  <a:gd name="T6" fmla="*/ 396 w 456"/>
                  <a:gd name="T7" fmla="*/ 204 h 295"/>
                  <a:gd name="T8" fmla="*/ 456 w 456"/>
                  <a:gd name="T9" fmla="*/ 295 h 295"/>
                </a:gdLst>
                <a:ahLst/>
                <a:cxnLst>
                  <a:cxn ang="0">
                    <a:pos x="T0" y="T1"/>
                  </a:cxn>
                  <a:cxn ang="0">
                    <a:pos x="T2" y="T3"/>
                  </a:cxn>
                  <a:cxn ang="0">
                    <a:pos x="T4" y="T5"/>
                  </a:cxn>
                  <a:cxn ang="0">
                    <a:pos x="T6" y="T7"/>
                  </a:cxn>
                  <a:cxn ang="0">
                    <a:pos x="T8" y="T9"/>
                  </a:cxn>
                </a:cxnLst>
                <a:rect l="0" t="0" r="r" b="b"/>
                <a:pathLst>
                  <a:path w="456" h="295">
                    <a:moveTo>
                      <a:pt x="456" y="295"/>
                    </a:moveTo>
                    <a:lnTo>
                      <a:pt x="0" y="32"/>
                    </a:lnTo>
                    <a:cubicBezTo>
                      <a:pt x="9" y="14"/>
                      <a:pt x="23" y="4"/>
                      <a:pt x="43" y="0"/>
                    </a:cubicBezTo>
                    <a:lnTo>
                      <a:pt x="396" y="204"/>
                    </a:lnTo>
                    <a:cubicBezTo>
                      <a:pt x="417" y="233"/>
                      <a:pt x="438" y="264"/>
                      <a:pt x="456" y="295"/>
                    </a:cubicBezTo>
                    <a:close/>
                  </a:path>
                </a:pathLst>
              </a:custGeom>
              <a:solidFill>
                <a:srgbClr val="A9C1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1" name="Freeform 173">
                <a:extLst>
                  <a:ext uri="{FF2B5EF4-FFF2-40B4-BE49-F238E27FC236}">
                    <a16:creationId xmlns:a16="http://schemas.microsoft.com/office/drawing/2014/main" id="{F77D6DCD-7E28-854B-B570-1E19335442EC}"/>
                  </a:ext>
                </a:extLst>
              </p:cNvPr>
              <p:cNvSpPr>
                <a:spLocks noEditPoints="1"/>
              </p:cNvSpPr>
              <p:nvPr/>
            </p:nvSpPr>
            <p:spPr bwMode="auto">
              <a:xfrm>
                <a:off x="8582025" y="5241925"/>
                <a:ext cx="250825" cy="152400"/>
              </a:xfrm>
              <a:custGeom>
                <a:avLst/>
                <a:gdLst>
                  <a:gd name="T0" fmla="*/ 2301 w 2301"/>
                  <a:gd name="T1" fmla="*/ 1385 h 1385"/>
                  <a:gd name="T2" fmla="*/ 1352 w 2301"/>
                  <a:gd name="T3" fmla="*/ 837 h 1385"/>
                  <a:gd name="T4" fmla="*/ 1352 w 2301"/>
                  <a:gd name="T5" fmla="*/ 817 h 1385"/>
                  <a:gd name="T6" fmla="*/ 1360 w 2301"/>
                  <a:gd name="T7" fmla="*/ 813 h 1385"/>
                  <a:gd name="T8" fmla="*/ 1382 w 2301"/>
                  <a:gd name="T9" fmla="*/ 798 h 1385"/>
                  <a:gd name="T10" fmla="*/ 2301 w 2301"/>
                  <a:gd name="T11" fmla="*/ 1328 h 1385"/>
                  <a:gd name="T12" fmla="*/ 2301 w 2301"/>
                  <a:gd name="T13" fmla="*/ 1385 h 1385"/>
                  <a:gd name="T14" fmla="*/ 967 w 2301"/>
                  <a:gd name="T15" fmla="*/ 615 h 1385"/>
                  <a:gd name="T16" fmla="*/ 0 w 2301"/>
                  <a:gd name="T17" fmla="*/ 56 h 1385"/>
                  <a:gd name="T18" fmla="*/ 0 w 2301"/>
                  <a:gd name="T19" fmla="*/ 0 h 1385"/>
                  <a:gd name="T20" fmla="*/ 944 w 2301"/>
                  <a:gd name="T21" fmla="*/ 545 h 1385"/>
                  <a:gd name="T22" fmla="*/ 966 w 2301"/>
                  <a:gd name="T23" fmla="*/ 585 h 1385"/>
                  <a:gd name="T24" fmla="*/ 967 w 2301"/>
                  <a:gd name="T25" fmla="*/ 588 h 1385"/>
                  <a:gd name="T26" fmla="*/ 967 w 2301"/>
                  <a:gd name="T27" fmla="*/ 615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1" h="1385">
                    <a:moveTo>
                      <a:pt x="2301" y="1385"/>
                    </a:moveTo>
                    <a:lnTo>
                      <a:pt x="1352" y="837"/>
                    </a:lnTo>
                    <a:lnTo>
                      <a:pt x="1352" y="817"/>
                    </a:lnTo>
                    <a:cubicBezTo>
                      <a:pt x="1355" y="816"/>
                      <a:pt x="1357" y="815"/>
                      <a:pt x="1360" y="813"/>
                    </a:cubicBezTo>
                    <a:cubicBezTo>
                      <a:pt x="1367" y="808"/>
                      <a:pt x="1375" y="803"/>
                      <a:pt x="1382" y="798"/>
                    </a:cubicBezTo>
                    <a:lnTo>
                      <a:pt x="2301" y="1328"/>
                    </a:lnTo>
                    <a:lnTo>
                      <a:pt x="2301" y="1385"/>
                    </a:lnTo>
                    <a:moveTo>
                      <a:pt x="967" y="615"/>
                    </a:moveTo>
                    <a:lnTo>
                      <a:pt x="0" y="56"/>
                    </a:lnTo>
                    <a:lnTo>
                      <a:pt x="0" y="0"/>
                    </a:lnTo>
                    <a:lnTo>
                      <a:pt x="944" y="545"/>
                    </a:lnTo>
                    <a:cubicBezTo>
                      <a:pt x="951" y="559"/>
                      <a:pt x="958" y="572"/>
                      <a:pt x="966" y="585"/>
                    </a:cubicBezTo>
                    <a:lnTo>
                      <a:pt x="967" y="588"/>
                    </a:lnTo>
                    <a:lnTo>
                      <a:pt x="967" y="615"/>
                    </a:lnTo>
                  </a:path>
                </a:pathLst>
              </a:custGeom>
              <a:solidFill>
                <a:srgbClr val="DCE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2" name="Freeform 174">
                <a:extLst>
                  <a:ext uri="{FF2B5EF4-FFF2-40B4-BE49-F238E27FC236}">
                    <a16:creationId xmlns:a16="http://schemas.microsoft.com/office/drawing/2014/main" id="{3A5AD237-FE45-684B-BE74-50BB46639819}"/>
                  </a:ext>
                </a:extLst>
              </p:cNvPr>
              <p:cNvSpPr>
                <a:spLocks/>
              </p:cNvSpPr>
              <p:nvPr/>
            </p:nvSpPr>
            <p:spPr bwMode="auto">
              <a:xfrm>
                <a:off x="8685213" y="5302250"/>
                <a:ext cx="47625" cy="31750"/>
              </a:xfrm>
              <a:custGeom>
                <a:avLst/>
                <a:gdLst>
                  <a:gd name="T0" fmla="*/ 408 w 438"/>
                  <a:gd name="T1" fmla="*/ 292 h 292"/>
                  <a:gd name="T2" fmla="*/ 23 w 438"/>
                  <a:gd name="T3" fmla="*/ 70 h 292"/>
                  <a:gd name="T4" fmla="*/ 23 w 438"/>
                  <a:gd name="T5" fmla="*/ 43 h 292"/>
                  <a:gd name="T6" fmla="*/ 22 w 438"/>
                  <a:gd name="T7" fmla="*/ 40 h 292"/>
                  <a:gd name="T8" fmla="*/ 0 w 438"/>
                  <a:gd name="T9" fmla="*/ 0 h 292"/>
                  <a:gd name="T10" fmla="*/ 438 w 438"/>
                  <a:gd name="T11" fmla="*/ 253 h 292"/>
                  <a:gd name="T12" fmla="*/ 416 w 438"/>
                  <a:gd name="T13" fmla="*/ 268 h 292"/>
                  <a:gd name="T14" fmla="*/ 408 w 438"/>
                  <a:gd name="T15" fmla="*/ 272 h 292"/>
                  <a:gd name="T16" fmla="*/ 408 w 438"/>
                  <a:gd name="T17"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292">
                    <a:moveTo>
                      <a:pt x="408" y="292"/>
                    </a:moveTo>
                    <a:lnTo>
                      <a:pt x="23" y="70"/>
                    </a:lnTo>
                    <a:lnTo>
                      <a:pt x="23" y="43"/>
                    </a:lnTo>
                    <a:lnTo>
                      <a:pt x="22" y="40"/>
                    </a:lnTo>
                    <a:cubicBezTo>
                      <a:pt x="14" y="27"/>
                      <a:pt x="7" y="14"/>
                      <a:pt x="0" y="0"/>
                    </a:cubicBezTo>
                    <a:lnTo>
                      <a:pt x="438" y="253"/>
                    </a:lnTo>
                    <a:cubicBezTo>
                      <a:pt x="431" y="258"/>
                      <a:pt x="423" y="263"/>
                      <a:pt x="416" y="268"/>
                    </a:cubicBezTo>
                    <a:cubicBezTo>
                      <a:pt x="413" y="270"/>
                      <a:pt x="411" y="271"/>
                      <a:pt x="408" y="272"/>
                    </a:cubicBezTo>
                    <a:lnTo>
                      <a:pt x="408" y="292"/>
                    </a:lnTo>
                  </a:path>
                </a:pathLst>
              </a:custGeom>
              <a:solidFill>
                <a:srgbClr val="A9C1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3" name="Freeform 175">
                <a:extLst>
                  <a:ext uri="{FF2B5EF4-FFF2-40B4-BE49-F238E27FC236}">
                    <a16:creationId xmlns:a16="http://schemas.microsoft.com/office/drawing/2014/main" id="{7219B6D1-822C-8C4E-A7FC-2C868C60B7CA}"/>
                  </a:ext>
                </a:extLst>
              </p:cNvPr>
              <p:cNvSpPr>
                <a:spLocks noEditPoints="1"/>
              </p:cNvSpPr>
              <p:nvPr/>
            </p:nvSpPr>
            <p:spPr bwMode="auto">
              <a:xfrm>
                <a:off x="8582025" y="5186363"/>
                <a:ext cx="250825" cy="152400"/>
              </a:xfrm>
              <a:custGeom>
                <a:avLst/>
                <a:gdLst>
                  <a:gd name="T0" fmla="*/ 2301 w 2301"/>
                  <a:gd name="T1" fmla="*/ 1385 h 1385"/>
                  <a:gd name="T2" fmla="*/ 1552 w 2301"/>
                  <a:gd name="T3" fmla="*/ 953 h 1385"/>
                  <a:gd name="T4" fmla="*/ 1556 w 2301"/>
                  <a:gd name="T5" fmla="*/ 927 h 1385"/>
                  <a:gd name="T6" fmla="*/ 1557 w 2301"/>
                  <a:gd name="T7" fmla="*/ 899 h 1385"/>
                  <a:gd name="T8" fmla="*/ 2301 w 2301"/>
                  <a:gd name="T9" fmla="*/ 1329 h 1385"/>
                  <a:gd name="T10" fmla="*/ 2301 w 2301"/>
                  <a:gd name="T11" fmla="*/ 1385 h 1385"/>
                  <a:gd name="T12" fmla="*/ 760 w 2301"/>
                  <a:gd name="T13" fmla="*/ 496 h 1385"/>
                  <a:gd name="T14" fmla="*/ 0 w 2301"/>
                  <a:gd name="T15" fmla="*/ 57 h 1385"/>
                  <a:gd name="T16" fmla="*/ 0 w 2301"/>
                  <a:gd name="T17" fmla="*/ 0 h 1385"/>
                  <a:gd name="T18" fmla="*/ 755 w 2301"/>
                  <a:gd name="T19" fmla="*/ 436 h 1385"/>
                  <a:gd name="T20" fmla="*/ 756 w 2301"/>
                  <a:gd name="T21" fmla="*/ 465 h 1385"/>
                  <a:gd name="T22" fmla="*/ 760 w 2301"/>
                  <a:gd name="T23" fmla="*/ 496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1" h="1385">
                    <a:moveTo>
                      <a:pt x="2301" y="1385"/>
                    </a:moveTo>
                    <a:lnTo>
                      <a:pt x="1552" y="953"/>
                    </a:lnTo>
                    <a:cubicBezTo>
                      <a:pt x="1554" y="945"/>
                      <a:pt x="1555" y="936"/>
                      <a:pt x="1556" y="927"/>
                    </a:cubicBezTo>
                    <a:cubicBezTo>
                      <a:pt x="1557" y="917"/>
                      <a:pt x="1557" y="908"/>
                      <a:pt x="1557" y="899"/>
                    </a:cubicBezTo>
                    <a:lnTo>
                      <a:pt x="2301" y="1329"/>
                    </a:lnTo>
                    <a:lnTo>
                      <a:pt x="2301" y="1385"/>
                    </a:lnTo>
                    <a:close/>
                    <a:moveTo>
                      <a:pt x="760" y="496"/>
                    </a:moveTo>
                    <a:lnTo>
                      <a:pt x="0" y="57"/>
                    </a:lnTo>
                    <a:lnTo>
                      <a:pt x="0" y="0"/>
                    </a:lnTo>
                    <a:lnTo>
                      <a:pt x="755" y="436"/>
                    </a:lnTo>
                    <a:cubicBezTo>
                      <a:pt x="755" y="445"/>
                      <a:pt x="755" y="455"/>
                      <a:pt x="756" y="465"/>
                    </a:cubicBezTo>
                    <a:cubicBezTo>
                      <a:pt x="757" y="475"/>
                      <a:pt x="758" y="485"/>
                      <a:pt x="760" y="496"/>
                    </a:cubicBezTo>
                  </a:path>
                </a:pathLst>
              </a:custGeom>
              <a:solidFill>
                <a:srgbClr val="DCE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4" name="Freeform 176">
                <a:extLst>
                  <a:ext uri="{FF2B5EF4-FFF2-40B4-BE49-F238E27FC236}">
                    <a16:creationId xmlns:a16="http://schemas.microsoft.com/office/drawing/2014/main" id="{532A5BE9-3450-6745-B626-BE31056A2DD4}"/>
                  </a:ext>
                </a:extLst>
              </p:cNvPr>
              <p:cNvSpPr>
                <a:spLocks/>
              </p:cNvSpPr>
              <p:nvPr/>
            </p:nvSpPr>
            <p:spPr bwMode="auto">
              <a:xfrm>
                <a:off x="8664575" y="5233988"/>
                <a:ext cx="87313" cy="57150"/>
              </a:xfrm>
              <a:custGeom>
                <a:avLst/>
                <a:gdLst>
                  <a:gd name="T0" fmla="*/ 797 w 802"/>
                  <a:gd name="T1" fmla="*/ 517 h 517"/>
                  <a:gd name="T2" fmla="*/ 5 w 802"/>
                  <a:gd name="T3" fmla="*/ 60 h 517"/>
                  <a:gd name="T4" fmla="*/ 1 w 802"/>
                  <a:gd name="T5" fmla="*/ 29 h 517"/>
                  <a:gd name="T6" fmla="*/ 0 w 802"/>
                  <a:gd name="T7" fmla="*/ 0 h 517"/>
                  <a:gd name="T8" fmla="*/ 802 w 802"/>
                  <a:gd name="T9" fmla="*/ 463 h 517"/>
                  <a:gd name="T10" fmla="*/ 801 w 802"/>
                  <a:gd name="T11" fmla="*/ 491 h 517"/>
                  <a:gd name="T12" fmla="*/ 797 w 802"/>
                  <a:gd name="T13" fmla="*/ 517 h 517"/>
                </a:gdLst>
                <a:ahLst/>
                <a:cxnLst>
                  <a:cxn ang="0">
                    <a:pos x="T0" y="T1"/>
                  </a:cxn>
                  <a:cxn ang="0">
                    <a:pos x="T2" y="T3"/>
                  </a:cxn>
                  <a:cxn ang="0">
                    <a:pos x="T4" y="T5"/>
                  </a:cxn>
                  <a:cxn ang="0">
                    <a:pos x="T6" y="T7"/>
                  </a:cxn>
                  <a:cxn ang="0">
                    <a:pos x="T8" y="T9"/>
                  </a:cxn>
                  <a:cxn ang="0">
                    <a:pos x="T10" y="T11"/>
                  </a:cxn>
                  <a:cxn ang="0">
                    <a:pos x="T12" y="T13"/>
                  </a:cxn>
                </a:cxnLst>
                <a:rect l="0" t="0" r="r" b="b"/>
                <a:pathLst>
                  <a:path w="802" h="517">
                    <a:moveTo>
                      <a:pt x="797" y="517"/>
                    </a:moveTo>
                    <a:lnTo>
                      <a:pt x="5" y="60"/>
                    </a:lnTo>
                    <a:cubicBezTo>
                      <a:pt x="3" y="49"/>
                      <a:pt x="2" y="39"/>
                      <a:pt x="1" y="29"/>
                    </a:cubicBezTo>
                    <a:cubicBezTo>
                      <a:pt x="0" y="19"/>
                      <a:pt x="0" y="9"/>
                      <a:pt x="0" y="0"/>
                    </a:cubicBezTo>
                    <a:lnTo>
                      <a:pt x="802" y="463"/>
                    </a:lnTo>
                    <a:cubicBezTo>
                      <a:pt x="802" y="472"/>
                      <a:pt x="802" y="481"/>
                      <a:pt x="801" y="491"/>
                    </a:cubicBezTo>
                    <a:cubicBezTo>
                      <a:pt x="800" y="500"/>
                      <a:pt x="799" y="509"/>
                      <a:pt x="797" y="517"/>
                    </a:cubicBezTo>
                    <a:close/>
                  </a:path>
                </a:pathLst>
              </a:custGeom>
              <a:solidFill>
                <a:srgbClr val="A9C1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5" name="Freeform 177">
                <a:extLst>
                  <a:ext uri="{FF2B5EF4-FFF2-40B4-BE49-F238E27FC236}">
                    <a16:creationId xmlns:a16="http://schemas.microsoft.com/office/drawing/2014/main" id="{5DE5C131-684D-6B47-838D-027207BCE7E4}"/>
                  </a:ext>
                </a:extLst>
              </p:cNvPr>
              <p:cNvSpPr>
                <a:spLocks noEditPoints="1"/>
              </p:cNvSpPr>
              <p:nvPr/>
            </p:nvSpPr>
            <p:spPr bwMode="auto">
              <a:xfrm>
                <a:off x="8582025" y="5224463"/>
                <a:ext cx="250825" cy="150813"/>
              </a:xfrm>
              <a:custGeom>
                <a:avLst/>
                <a:gdLst>
                  <a:gd name="T0" fmla="*/ 2301 w 2301"/>
                  <a:gd name="T1" fmla="*/ 1385 h 1385"/>
                  <a:gd name="T2" fmla="*/ 1442 w 2301"/>
                  <a:gd name="T3" fmla="*/ 889 h 1385"/>
                  <a:gd name="T4" fmla="*/ 1456 w 2301"/>
                  <a:gd name="T5" fmla="*/ 841 h 1385"/>
                  <a:gd name="T6" fmla="*/ 2301 w 2301"/>
                  <a:gd name="T7" fmla="*/ 1328 h 1385"/>
                  <a:gd name="T8" fmla="*/ 2301 w 2301"/>
                  <a:gd name="T9" fmla="*/ 1385 h 1385"/>
                  <a:gd name="T10" fmla="*/ 882 w 2301"/>
                  <a:gd name="T11" fmla="*/ 566 h 1385"/>
                  <a:gd name="T12" fmla="*/ 0 w 2301"/>
                  <a:gd name="T13" fmla="*/ 56 h 1385"/>
                  <a:gd name="T14" fmla="*/ 0 w 2301"/>
                  <a:gd name="T15" fmla="*/ 0 h 1385"/>
                  <a:gd name="T16" fmla="*/ 866 w 2301"/>
                  <a:gd name="T17" fmla="*/ 500 h 1385"/>
                  <a:gd name="T18" fmla="*/ 882 w 2301"/>
                  <a:gd name="T19" fmla="*/ 566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1" h="1385">
                    <a:moveTo>
                      <a:pt x="2301" y="1385"/>
                    </a:moveTo>
                    <a:lnTo>
                      <a:pt x="1442" y="889"/>
                    </a:lnTo>
                    <a:cubicBezTo>
                      <a:pt x="1448" y="875"/>
                      <a:pt x="1453" y="859"/>
                      <a:pt x="1456" y="841"/>
                    </a:cubicBezTo>
                    <a:lnTo>
                      <a:pt x="2301" y="1328"/>
                    </a:lnTo>
                    <a:lnTo>
                      <a:pt x="2301" y="1385"/>
                    </a:lnTo>
                    <a:close/>
                    <a:moveTo>
                      <a:pt x="882" y="566"/>
                    </a:moveTo>
                    <a:lnTo>
                      <a:pt x="0" y="56"/>
                    </a:lnTo>
                    <a:lnTo>
                      <a:pt x="0" y="0"/>
                    </a:lnTo>
                    <a:lnTo>
                      <a:pt x="866" y="500"/>
                    </a:lnTo>
                    <a:cubicBezTo>
                      <a:pt x="870" y="522"/>
                      <a:pt x="875" y="544"/>
                      <a:pt x="882" y="566"/>
                    </a:cubicBezTo>
                    <a:close/>
                  </a:path>
                </a:pathLst>
              </a:custGeom>
              <a:solidFill>
                <a:srgbClr val="DCE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6" name="Freeform 178">
                <a:extLst>
                  <a:ext uri="{FF2B5EF4-FFF2-40B4-BE49-F238E27FC236}">
                    <a16:creationId xmlns:a16="http://schemas.microsoft.com/office/drawing/2014/main" id="{D4C15B42-5492-5B47-9E8C-7AFA1AFF2B82}"/>
                  </a:ext>
                </a:extLst>
              </p:cNvPr>
              <p:cNvSpPr>
                <a:spLocks/>
              </p:cNvSpPr>
              <p:nvPr/>
            </p:nvSpPr>
            <p:spPr bwMode="auto">
              <a:xfrm>
                <a:off x="8675688" y="5278438"/>
                <a:ext cx="65088" cy="42863"/>
              </a:xfrm>
              <a:custGeom>
                <a:avLst/>
                <a:gdLst>
                  <a:gd name="T0" fmla="*/ 576 w 590"/>
                  <a:gd name="T1" fmla="*/ 389 h 389"/>
                  <a:gd name="T2" fmla="*/ 16 w 590"/>
                  <a:gd name="T3" fmla="*/ 66 h 389"/>
                  <a:gd name="T4" fmla="*/ 0 w 590"/>
                  <a:gd name="T5" fmla="*/ 0 h 389"/>
                  <a:gd name="T6" fmla="*/ 590 w 590"/>
                  <a:gd name="T7" fmla="*/ 341 h 389"/>
                  <a:gd name="T8" fmla="*/ 576 w 590"/>
                  <a:gd name="T9" fmla="*/ 389 h 389"/>
                </a:gdLst>
                <a:ahLst/>
                <a:cxnLst>
                  <a:cxn ang="0">
                    <a:pos x="T0" y="T1"/>
                  </a:cxn>
                  <a:cxn ang="0">
                    <a:pos x="T2" y="T3"/>
                  </a:cxn>
                  <a:cxn ang="0">
                    <a:pos x="T4" y="T5"/>
                  </a:cxn>
                  <a:cxn ang="0">
                    <a:pos x="T6" y="T7"/>
                  </a:cxn>
                  <a:cxn ang="0">
                    <a:pos x="T8" y="T9"/>
                  </a:cxn>
                </a:cxnLst>
                <a:rect l="0" t="0" r="r" b="b"/>
                <a:pathLst>
                  <a:path w="590" h="389">
                    <a:moveTo>
                      <a:pt x="576" y="389"/>
                    </a:moveTo>
                    <a:lnTo>
                      <a:pt x="16" y="66"/>
                    </a:lnTo>
                    <a:cubicBezTo>
                      <a:pt x="9" y="44"/>
                      <a:pt x="4" y="22"/>
                      <a:pt x="0" y="0"/>
                    </a:cubicBezTo>
                    <a:lnTo>
                      <a:pt x="590" y="341"/>
                    </a:lnTo>
                    <a:cubicBezTo>
                      <a:pt x="587" y="359"/>
                      <a:pt x="582" y="375"/>
                      <a:pt x="576" y="389"/>
                    </a:cubicBezTo>
                  </a:path>
                </a:pathLst>
              </a:custGeom>
              <a:solidFill>
                <a:srgbClr val="A9C1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7" name="Freeform 179">
                <a:extLst>
                  <a:ext uri="{FF2B5EF4-FFF2-40B4-BE49-F238E27FC236}">
                    <a16:creationId xmlns:a16="http://schemas.microsoft.com/office/drawing/2014/main" id="{A031C8E1-80B4-C24D-8B00-5A01D01B9934}"/>
                  </a:ext>
                </a:extLst>
              </p:cNvPr>
              <p:cNvSpPr>
                <a:spLocks noEditPoints="1"/>
              </p:cNvSpPr>
              <p:nvPr/>
            </p:nvSpPr>
            <p:spPr bwMode="auto">
              <a:xfrm>
                <a:off x="8582025" y="5205413"/>
                <a:ext cx="250825" cy="150813"/>
              </a:xfrm>
              <a:custGeom>
                <a:avLst/>
                <a:gdLst>
                  <a:gd name="T0" fmla="*/ 2301 w 2301"/>
                  <a:gd name="T1" fmla="*/ 1385 h 1385"/>
                  <a:gd name="T2" fmla="*/ 1463 w 2301"/>
                  <a:gd name="T3" fmla="*/ 902 h 1385"/>
                  <a:gd name="T4" fmla="*/ 1464 w 2301"/>
                  <a:gd name="T5" fmla="*/ 886 h 1385"/>
                  <a:gd name="T6" fmla="*/ 1476 w 2301"/>
                  <a:gd name="T7" fmla="*/ 898 h 1385"/>
                  <a:gd name="T8" fmla="*/ 1488 w 2301"/>
                  <a:gd name="T9" fmla="*/ 903 h 1385"/>
                  <a:gd name="T10" fmla="*/ 1520 w 2301"/>
                  <a:gd name="T11" fmla="*/ 878 h 1385"/>
                  <a:gd name="T12" fmla="*/ 2301 w 2301"/>
                  <a:gd name="T13" fmla="*/ 1329 h 1385"/>
                  <a:gd name="T14" fmla="*/ 2301 w 2301"/>
                  <a:gd name="T15" fmla="*/ 1385 h 1385"/>
                  <a:gd name="T16" fmla="*/ 839 w 2301"/>
                  <a:gd name="T17" fmla="*/ 541 h 1385"/>
                  <a:gd name="T18" fmla="*/ 0 w 2301"/>
                  <a:gd name="T19" fmla="*/ 57 h 1385"/>
                  <a:gd name="T20" fmla="*/ 0 w 2301"/>
                  <a:gd name="T21" fmla="*/ 0 h 1385"/>
                  <a:gd name="T22" fmla="*/ 792 w 2301"/>
                  <a:gd name="T23" fmla="*/ 458 h 1385"/>
                  <a:gd name="T24" fmla="*/ 835 w 2301"/>
                  <a:gd name="T25" fmla="*/ 528 h 1385"/>
                  <a:gd name="T26" fmla="*/ 839 w 2301"/>
                  <a:gd name="T2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1" h="1385">
                    <a:moveTo>
                      <a:pt x="2301" y="1385"/>
                    </a:moveTo>
                    <a:lnTo>
                      <a:pt x="1463" y="902"/>
                    </a:lnTo>
                    <a:cubicBezTo>
                      <a:pt x="1464" y="896"/>
                      <a:pt x="1464" y="891"/>
                      <a:pt x="1464" y="886"/>
                    </a:cubicBezTo>
                    <a:cubicBezTo>
                      <a:pt x="1468" y="891"/>
                      <a:pt x="1472" y="896"/>
                      <a:pt x="1476" y="898"/>
                    </a:cubicBezTo>
                    <a:cubicBezTo>
                      <a:pt x="1480" y="901"/>
                      <a:pt x="1484" y="903"/>
                      <a:pt x="1488" y="903"/>
                    </a:cubicBezTo>
                    <a:cubicBezTo>
                      <a:pt x="1499" y="903"/>
                      <a:pt x="1510" y="893"/>
                      <a:pt x="1520" y="878"/>
                    </a:cubicBezTo>
                    <a:lnTo>
                      <a:pt x="2301" y="1329"/>
                    </a:lnTo>
                    <a:lnTo>
                      <a:pt x="2301" y="1385"/>
                    </a:lnTo>
                    <a:close/>
                    <a:moveTo>
                      <a:pt x="839" y="541"/>
                    </a:moveTo>
                    <a:lnTo>
                      <a:pt x="0" y="57"/>
                    </a:lnTo>
                    <a:lnTo>
                      <a:pt x="0" y="0"/>
                    </a:lnTo>
                    <a:lnTo>
                      <a:pt x="792" y="458"/>
                    </a:lnTo>
                    <a:cubicBezTo>
                      <a:pt x="805" y="493"/>
                      <a:pt x="820" y="521"/>
                      <a:pt x="835" y="528"/>
                    </a:cubicBezTo>
                    <a:cubicBezTo>
                      <a:pt x="836" y="533"/>
                      <a:pt x="838" y="537"/>
                      <a:pt x="839" y="541"/>
                    </a:cubicBezTo>
                    <a:close/>
                  </a:path>
                </a:pathLst>
              </a:custGeom>
              <a:solidFill>
                <a:srgbClr val="DCE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8" name="Freeform 180">
                <a:extLst>
                  <a:ext uri="{FF2B5EF4-FFF2-40B4-BE49-F238E27FC236}">
                    <a16:creationId xmlns:a16="http://schemas.microsoft.com/office/drawing/2014/main" id="{A2E34335-DF98-F64D-9C58-C72992E5901C}"/>
                  </a:ext>
                </a:extLst>
              </p:cNvPr>
              <p:cNvSpPr>
                <a:spLocks/>
              </p:cNvSpPr>
              <p:nvPr/>
            </p:nvSpPr>
            <p:spPr bwMode="auto">
              <a:xfrm>
                <a:off x="8667750" y="5256213"/>
                <a:ext cx="79375" cy="47625"/>
              </a:xfrm>
              <a:custGeom>
                <a:avLst/>
                <a:gdLst>
                  <a:gd name="T0" fmla="*/ 696 w 728"/>
                  <a:gd name="T1" fmla="*/ 445 h 445"/>
                  <a:gd name="T2" fmla="*/ 684 w 728"/>
                  <a:gd name="T3" fmla="*/ 440 h 445"/>
                  <a:gd name="T4" fmla="*/ 672 w 728"/>
                  <a:gd name="T5" fmla="*/ 428 h 445"/>
                  <a:gd name="T6" fmla="*/ 671 w 728"/>
                  <a:gd name="T7" fmla="*/ 444 h 445"/>
                  <a:gd name="T8" fmla="*/ 47 w 728"/>
                  <a:gd name="T9" fmla="*/ 83 h 445"/>
                  <a:gd name="T10" fmla="*/ 43 w 728"/>
                  <a:gd name="T11" fmla="*/ 70 h 445"/>
                  <a:gd name="T12" fmla="*/ 0 w 728"/>
                  <a:gd name="T13" fmla="*/ 0 h 445"/>
                  <a:gd name="T14" fmla="*/ 728 w 728"/>
                  <a:gd name="T15" fmla="*/ 420 h 445"/>
                  <a:gd name="T16" fmla="*/ 696 w 728"/>
                  <a:gd name="T17"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8" h="445">
                    <a:moveTo>
                      <a:pt x="696" y="445"/>
                    </a:moveTo>
                    <a:cubicBezTo>
                      <a:pt x="692" y="445"/>
                      <a:pt x="688" y="443"/>
                      <a:pt x="684" y="440"/>
                    </a:cubicBezTo>
                    <a:cubicBezTo>
                      <a:pt x="680" y="438"/>
                      <a:pt x="676" y="433"/>
                      <a:pt x="672" y="428"/>
                    </a:cubicBezTo>
                    <a:cubicBezTo>
                      <a:pt x="672" y="433"/>
                      <a:pt x="672" y="438"/>
                      <a:pt x="671" y="444"/>
                    </a:cubicBezTo>
                    <a:lnTo>
                      <a:pt x="47" y="83"/>
                    </a:lnTo>
                    <a:cubicBezTo>
                      <a:pt x="46" y="79"/>
                      <a:pt x="44" y="75"/>
                      <a:pt x="43" y="70"/>
                    </a:cubicBezTo>
                    <a:cubicBezTo>
                      <a:pt x="28" y="63"/>
                      <a:pt x="13" y="35"/>
                      <a:pt x="0" y="0"/>
                    </a:cubicBezTo>
                    <a:lnTo>
                      <a:pt x="728" y="420"/>
                    </a:lnTo>
                    <a:cubicBezTo>
                      <a:pt x="718" y="435"/>
                      <a:pt x="707" y="445"/>
                      <a:pt x="696" y="445"/>
                    </a:cubicBezTo>
                    <a:close/>
                  </a:path>
                </a:pathLst>
              </a:custGeom>
              <a:solidFill>
                <a:srgbClr val="A9C1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9" name="Freeform 181">
                <a:extLst>
                  <a:ext uri="{FF2B5EF4-FFF2-40B4-BE49-F238E27FC236}">
                    <a16:creationId xmlns:a16="http://schemas.microsoft.com/office/drawing/2014/main" id="{4F3F128E-B5B8-3940-AA98-B5C938E37F07}"/>
                  </a:ext>
                </a:extLst>
              </p:cNvPr>
              <p:cNvSpPr>
                <a:spLocks noEditPoints="1"/>
              </p:cNvSpPr>
              <p:nvPr/>
            </p:nvSpPr>
            <p:spPr bwMode="auto">
              <a:xfrm>
                <a:off x="8807450" y="5400675"/>
                <a:ext cx="25400" cy="122238"/>
              </a:xfrm>
              <a:custGeom>
                <a:avLst/>
                <a:gdLst>
                  <a:gd name="T0" fmla="*/ 102 w 232"/>
                  <a:gd name="T1" fmla="*/ 1119 h 1119"/>
                  <a:gd name="T2" fmla="*/ 102 w 232"/>
                  <a:gd name="T3" fmla="*/ 1119 h 1119"/>
                  <a:gd name="T4" fmla="*/ 102 w 232"/>
                  <a:gd name="T5" fmla="*/ 1119 h 1119"/>
                  <a:gd name="T6" fmla="*/ 102 w 232"/>
                  <a:gd name="T7" fmla="*/ 1119 h 1119"/>
                  <a:gd name="T8" fmla="*/ 103 w 232"/>
                  <a:gd name="T9" fmla="*/ 1119 h 1119"/>
                  <a:gd name="T10" fmla="*/ 232 w 232"/>
                  <a:gd name="T11" fmla="*/ 953 h 1119"/>
                  <a:gd name="T12" fmla="*/ 232 w 232"/>
                  <a:gd name="T13" fmla="*/ 953 h 1119"/>
                  <a:gd name="T14" fmla="*/ 232 w 232"/>
                  <a:gd name="T15" fmla="*/ 897 h 1119"/>
                  <a:gd name="T16" fmla="*/ 232 w 232"/>
                  <a:gd name="T17" fmla="*/ 784 h 1119"/>
                  <a:gd name="T18" fmla="*/ 232 w 232"/>
                  <a:gd name="T19" fmla="*/ 727 h 1119"/>
                  <a:gd name="T20" fmla="*/ 232 w 232"/>
                  <a:gd name="T21" fmla="*/ 614 h 1119"/>
                  <a:gd name="T22" fmla="*/ 232 w 232"/>
                  <a:gd name="T23" fmla="*/ 558 h 1119"/>
                  <a:gd name="T24" fmla="*/ 232 w 232"/>
                  <a:gd name="T25" fmla="*/ 445 h 1119"/>
                  <a:gd name="T26" fmla="*/ 232 w 232"/>
                  <a:gd name="T27" fmla="*/ 388 h 1119"/>
                  <a:gd name="T28" fmla="*/ 232 w 232"/>
                  <a:gd name="T29" fmla="*/ 275 h 1119"/>
                  <a:gd name="T30" fmla="*/ 232 w 232"/>
                  <a:gd name="T31" fmla="*/ 218 h 1119"/>
                  <a:gd name="T32" fmla="*/ 232 w 232"/>
                  <a:gd name="T33" fmla="*/ 105 h 1119"/>
                  <a:gd name="T34" fmla="*/ 232 w 232"/>
                  <a:gd name="T35" fmla="*/ 48 h 1119"/>
                  <a:gd name="T36" fmla="*/ 232 w 232"/>
                  <a:gd name="T37" fmla="*/ 0 h 1119"/>
                  <a:gd name="T38" fmla="*/ 232 w 232"/>
                  <a:gd name="T39" fmla="*/ 953 h 1119"/>
                  <a:gd name="T40" fmla="*/ 103 w 232"/>
                  <a:gd name="T41" fmla="*/ 1119 h 1119"/>
                  <a:gd name="T42" fmla="*/ 0 w 232"/>
                  <a:gd name="T43" fmla="*/ 1089 h 1119"/>
                  <a:gd name="T44" fmla="*/ 0 w 232"/>
                  <a:gd name="T45" fmla="*/ 1089 h 1119"/>
                  <a:gd name="T46" fmla="*/ 0 w 232"/>
                  <a:gd name="T47" fmla="*/ 1089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2" h="1119">
                    <a:moveTo>
                      <a:pt x="102" y="1119"/>
                    </a:moveTo>
                    <a:lnTo>
                      <a:pt x="102" y="1119"/>
                    </a:lnTo>
                    <a:lnTo>
                      <a:pt x="102" y="1119"/>
                    </a:lnTo>
                    <a:lnTo>
                      <a:pt x="102" y="1119"/>
                    </a:lnTo>
                    <a:close/>
                    <a:moveTo>
                      <a:pt x="103" y="1119"/>
                    </a:moveTo>
                    <a:cubicBezTo>
                      <a:pt x="179" y="1119"/>
                      <a:pt x="232" y="1058"/>
                      <a:pt x="232" y="953"/>
                    </a:cubicBezTo>
                    <a:lnTo>
                      <a:pt x="232" y="953"/>
                    </a:lnTo>
                    <a:lnTo>
                      <a:pt x="232" y="897"/>
                    </a:lnTo>
                    <a:lnTo>
                      <a:pt x="232" y="784"/>
                    </a:lnTo>
                    <a:lnTo>
                      <a:pt x="232" y="727"/>
                    </a:lnTo>
                    <a:lnTo>
                      <a:pt x="232" y="614"/>
                    </a:lnTo>
                    <a:lnTo>
                      <a:pt x="232" y="558"/>
                    </a:lnTo>
                    <a:lnTo>
                      <a:pt x="232" y="445"/>
                    </a:lnTo>
                    <a:lnTo>
                      <a:pt x="232" y="388"/>
                    </a:lnTo>
                    <a:lnTo>
                      <a:pt x="232" y="275"/>
                    </a:lnTo>
                    <a:lnTo>
                      <a:pt x="232" y="218"/>
                    </a:lnTo>
                    <a:lnTo>
                      <a:pt x="232" y="105"/>
                    </a:lnTo>
                    <a:lnTo>
                      <a:pt x="232" y="48"/>
                    </a:lnTo>
                    <a:lnTo>
                      <a:pt x="232" y="0"/>
                    </a:lnTo>
                    <a:lnTo>
                      <a:pt x="232" y="953"/>
                    </a:lnTo>
                    <a:cubicBezTo>
                      <a:pt x="232" y="1058"/>
                      <a:pt x="179" y="1119"/>
                      <a:pt x="103" y="1119"/>
                    </a:cubicBezTo>
                    <a:moveTo>
                      <a:pt x="0" y="1089"/>
                    </a:moveTo>
                    <a:cubicBezTo>
                      <a:pt x="0" y="1089"/>
                      <a:pt x="0" y="1089"/>
                      <a:pt x="0" y="1089"/>
                    </a:cubicBezTo>
                    <a:cubicBezTo>
                      <a:pt x="0" y="1089"/>
                      <a:pt x="0" y="1089"/>
                      <a:pt x="0" y="1089"/>
                    </a:cubicBezTo>
                    <a:close/>
                  </a:path>
                </a:pathLst>
              </a:custGeom>
              <a:solidFill>
                <a:srgbClr val="477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0" name="Freeform 182">
                <a:extLst>
                  <a:ext uri="{FF2B5EF4-FFF2-40B4-BE49-F238E27FC236}">
                    <a16:creationId xmlns:a16="http://schemas.microsoft.com/office/drawing/2014/main" id="{FB078232-A436-A14D-8ACC-086C7027A576}"/>
                  </a:ext>
                </a:extLst>
              </p:cNvPr>
              <p:cNvSpPr>
                <a:spLocks noEditPoints="1"/>
              </p:cNvSpPr>
              <p:nvPr/>
            </p:nvSpPr>
            <p:spPr bwMode="auto">
              <a:xfrm>
                <a:off x="8582025" y="5256213"/>
                <a:ext cx="250825" cy="266700"/>
              </a:xfrm>
              <a:custGeom>
                <a:avLst/>
                <a:gdLst>
                  <a:gd name="T0" fmla="*/ 2171 w 2301"/>
                  <a:gd name="T1" fmla="*/ 2447 h 2447"/>
                  <a:gd name="T2" fmla="*/ 2069 w 2301"/>
                  <a:gd name="T3" fmla="*/ 2417 h 2447"/>
                  <a:gd name="T4" fmla="*/ 2066 w 2301"/>
                  <a:gd name="T5" fmla="*/ 2415 h 2447"/>
                  <a:gd name="T6" fmla="*/ 51 w 2301"/>
                  <a:gd name="T7" fmla="*/ 1150 h 2447"/>
                  <a:gd name="T8" fmla="*/ 2248 w 2301"/>
                  <a:gd name="T9" fmla="*/ 2421 h 2447"/>
                  <a:gd name="T10" fmla="*/ 22 w 2301"/>
                  <a:gd name="T11" fmla="*/ 1079 h 2447"/>
                  <a:gd name="T12" fmla="*/ 0 w 2301"/>
                  <a:gd name="T13" fmla="*/ 953 h 2447"/>
                  <a:gd name="T14" fmla="*/ 2301 w 2301"/>
                  <a:gd name="T15" fmla="*/ 2281 h 2447"/>
                  <a:gd name="T16" fmla="*/ 2171 w 2301"/>
                  <a:gd name="T17" fmla="*/ 2447 h 2447"/>
                  <a:gd name="T18" fmla="*/ 0 w 2301"/>
                  <a:gd name="T19" fmla="*/ 897 h 2447"/>
                  <a:gd name="T20" fmla="*/ 2301 w 2301"/>
                  <a:gd name="T21" fmla="*/ 2112 h 2447"/>
                  <a:gd name="T22" fmla="*/ 2301 w 2301"/>
                  <a:gd name="T23" fmla="*/ 2055 h 2447"/>
                  <a:gd name="T24" fmla="*/ 0 w 2301"/>
                  <a:gd name="T25" fmla="*/ 614 h 2447"/>
                  <a:gd name="T26" fmla="*/ 1160 w 2301"/>
                  <a:gd name="T27" fmla="*/ 1348 h 2447"/>
                  <a:gd name="T28" fmla="*/ 2301 w 2301"/>
                  <a:gd name="T29" fmla="*/ 1942 h 2447"/>
                  <a:gd name="T30" fmla="*/ 2301 w 2301"/>
                  <a:gd name="T31" fmla="*/ 1886 h 2447"/>
                  <a:gd name="T32" fmla="*/ 1885 w 2301"/>
                  <a:gd name="T33" fmla="*/ 1638 h 2447"/>
                  <a:gd name="T34" fmla="*/ 2301 w 2301"/>
                  <a:gd name="T35" fmla="*/ 1773 h 2447"/>
                  <a:gd name="T36" fmla="*/ 2301 w 2301"/>
                  <a:gd name="T37" fmla="*/ 1716 h 2447"/>
                  <a:gd name="T38" fmla="*/ 1721 w 2301"/>
                  <a:gd name="T39" fmla="*/ 1269 h 2447"/>
                  <a:gd name="T40" fmla="*/ 2301 w 2301"/>
                  <a:gd name="T41" fmla="*/ 1603 h 2447"/>
                  <a:gd name="T42" fmla="*/ 2301 w 2301"/>
                  <a:gd name="T43" fmla="*/ 1546 h 2447"/>
                  <a:gd name="T44" fmla="*/ 1476 w 2301"/>
                  <a:gd name="T45" fmla="*/ 1044 h 2447"/>
                  <a:gd name="T46" fmla="*/ 1459 w 2301"/>
                  <a:gd name="T47" fmla="*/ 1031 h 2447"/>
                  <a:gd name="T48" fmla="*/ 1444 w 2301"/>
                  <a:gd name="T49" fmla="*/ 1019 h 2447"/>
                  <a:gd name="T50" fmla="*/ 1352 w 2301"/>
                  <a:gd name="T51" fmla="*/ 885 h 2447"/>
                  <a:gd name="T52" fmla="*/ 2301 w 2301"/>
                  <a:gd name="T53" fmla="*/ 1546 h 2447"/>
                  <a:gd name="T54" fmla="*/ 1352 w 2301"/>
                  <a:gd name="T55" fmla="*/ 829 h 2447"/>
                  <a:gd name="T56" fmla="*/ 2301 w 2301"/>
                  <a:gd name="T57" fmla="*/ 1328 h 2447"/>
                  <a:gd name="T58" fmla="*/ 455 w 2301"/>
                  <a:gd name="T59" fmla="*/ 820 h 2447"/>
                  <a:gd name="T60" fmla="*/ 0 w 2301"/>
                  <a:gd name="T61" fmla="*/ 444 h 2447"/>
                  <a:gd name="T62" fmla="*/ 441 w 2301"/>
                  <a:gd name="T63" fmla="*/ 806 h 2447"/>
                  <a:gd name="T64" fmla="*/ 967 w 2301"/>
                  <a:gd name="T65" fmla="*/ 727 h 2447"/>
                  <a:gd name="T66" fmla="*/ 864 w 2301"/>
                  <a:gd name="T67" fmla="*/ 688 h 2447"/>
                  <a:gd name="T68" fmla="*/ 0 w 2301"/>
                  <a:gd name="T69" fmla="*/ 217 h 2447"/>
                  <a:gd name="T70" fmla="*/ 967 w 2301"/>
                  <a:gd name="T71" fmla="*/ 663 h 2447"/>
                  <a:gd name="T72" fmla="*/ 511 w 2301"/>
                  <a:gd name="T73" fmla="*/ 683 h 2447"/>
                  <a:gd name="T74" fmla="*/ 0 w 2301"/>
                  <a:gd name="T75" fmla="*/ 274 h 2447"/>
                  <a:gd name="T76" fmla="*/ 605 w 2301"/>
                  <a:gd name="T77" fmla="*/ 625 h 2447"/>
                  <a:gd name="T78" fmla="*/ 511 w 2301"/>
                  <a:gd name="T79" fmla="*/ 683 h 2447"/>
                  <a:gd name="T80" fmla="*/ 0 w 2301"/>
                  <a:gd name="T81" fmla="*/ 48 h 2447"/>
                  <a:gd name="T82" fmla="*/ 967 w 2301"/>
                  <a:gd name="T83" fmla="*/ 559 h 2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1" h="2447">
                    <a:moveTo>
                      <a:pt x="2171" y="2447"/>
                    </a:moveTo>
                    <a:lnTo>
                      <a:pt x="2171" y="2447"/>
                    </a:lnTo>
                    <a:cubicBezTo>
                      <a:pt x="2140" y="2447"/>
                      <a:pt x="2106" y="2437"/>
                      <a:pt x="2069" y="2417"/>
                    </a:cubicBezTo>
                    <a:cubicBezTo>
                      <a:pt x="2069" y="2417"/>
                      <a:pt x="2069" y="2417"/>
                      <a:pt x="2069" y="2417"/>
                    </a:cubicBezTo>
                    <a:cubicBezTo>
                      <a:pt x="2068" y="2416"/>
                      <a:pt x="2067" y="2415"/>
                      <a:pt x="2066" y="2415"/>
                    </a:cubicBezTo>
                    <a:lnTo>
                      <a:pt x="2066" y="2415"/>
                    </a:lnTo>
                    <a:lnTo>
                      <a:pt x="235" y="1357"/>
                    </a:lnTo>
                    <a:cubicBezTo>
                      <a:pt x="160" y="1315"/>
                      <a:pt x="94" y="1237"/>
                      <a:pt x="51" y="1150"/>
                    </a:cubicBezTo>
                    <a:cubicBezTo>
                      <a:pt x="52" y="1151"/>
                      <a:pt x="52" y="1153"/>
                      <a:pt x="53" y="1154"/>
                    </a:cubicBezTo>
                    <a:lnTo>
                      <a:pt x="2248" y="2421"/>
                    </a:lnTo>
                    <a:cubicBezTo>
                      <a:pt x="2260" y="2411"/>
                      <a:pt x="2270" y="2398"/>
                      <a:pt x="2278" y="2382"/>
                    </a:cubicBezTo>
                    <a:lnTo>
                      <a:pt x="22" y="1079"/>
                    </a:lnTo>
                    <a:cubicBezTo>
                      <a:pt x="28" y="1098"/>
                      <a:pt x="35" y="1117"/>
                      <a:pt x="44" y="1135"/>
                    </a:cubicBezTo>
                    <a:cubicBezTo>
                      <a:pt x="16" y="1075"/>
                      <a:pt x="0" y="1012"/>
                      <a:pt x="0" y="953"/>
                    </a:cubicBezTo>
                    <a:lnTo>
                      <a:pt x="2301" y="2282"/>
                    </a:lnTo>
                    <a:lnTo>
                      <a:pt x="2301" y="2281"/>
                    </a:lnTo>
                    <a:cubicBezTo>
                      <a:pt x="2301" y="2386"/>
                      <a:pt x="2248" y="2447"/>
                      <a:pt x="2172" y="2447"/>
                    </a:cubicBezTo>
                    <a:lnTo>
                      <a:pt x="2171" y="2447"/>
                    </a:lnTo>
                    <a:close/>
                    <a:moveTo>
                      <a:pt x="2301" y="2225"/>
                    </a:moveTo>
                    <a:lnTo>
                      <a:pt x="0" y="897"/>
                    </a:lnTo>
                    <a:lnTo>
                      <a:pt x="0" y="783"/>
                    </a:lnTo>
                    <a:lnTo>
                      <a:pt x="2301" y="2112"/>
                    </a:lnTo>
                    <a:lnTo>
                      <a:pt x="2301" y="2225"/>
                    </a:lnTo>
                    <a:close/>
                    <a:moveTo>
                      <a:pt x="2301" y="2055"/>
                    </a:moveTo>
                    <a:lnTo>
                      <a:pt x="0" y="727"/>
                    </a:lnTo>
                    <a:lnTo>
                      <a:pt x="0" y="614"/>
                    </a:lnTo>
                    <a:lnTo>
                      <a:pt x="639" y="983"/>
                    </a:lnTo>
                    <a:cubicBezTo>
                      <a:pt x="802" y="1119"/>
                      <a:pt x="978" y="1243"/>
                      <a:pt x="1160" y="1348"/>
                    </a:cubicBezTo>
                    <a:cubicBezTo>
                      <a:pt x="1343" y="1454"/>
                      <a:pt x="1518" y="1532"/>
                      <a:pt x="1682" y="1585"/>
                    </a:cubicBezTo>
                    <a:lnTo>
                      <a:pt x="2301" y="1942"/>
                    </a:lnTo>
                    <a:lnTo>
                      <a:pt x="2301" y="2055"/>
                    </a:lnTo>
                    <a:close/>
                    <a:moveTo>
                      <a:pt x="2301" y="1886"/>
                    </a:moveTo>
                    <a:lnTo>
                      <a:pt x="1865" y="1634"/>
                    </a:lnTo>
                    <a:cubicBezTo>
                      <a:pt x="1872" y="1636"/>
                      <a:pt x="1879" y="1637"/>
                      <a:pt x="1885" y="1638"/>
                    </a:cubicBezTo>
                    <a:cubicBezTo>
                      <a:pt x="1873" y="1600"/>
                      <a:pt x="1859" y="1554"/>
                      <a:pt x="1843" y="1508"/>
                    </a:cubicBezTo>
                    <a:lnTo>
                      <a:pt x="2301" y="1773"/>
                    </a:lnTo>
                    <a:lnTo>
                      <a:pt x="2301" y="1886"/>
                    </a:lnTo>
                    <a:close/>
                    <a:moveTo>
                      <a:pt x="2301" y="1716"/>
                    </a:moveTo>
                    <a:lnTo>
                      <a:pt x="1815" y="1436"/>
                    </a:lnTo>
                    <a:cubicBezTo>
                      <a:pt x="1787" y="1367"/>
                      <a:pt x="1756" y="1304"/>
                      <a:pt x="1721" y="1269"/>
                    </a:cubicBezTo>
                    <a:cubicBezTo>
                      <a:pt x="1720" y="1268"/>
                      <a:pt x="1719" y="1267"/>
                      <a:pt x="1718" y="1266"/>
                    </a:cubicBezTo>
                    <a:lnTo>
                      <a:pt x="2301" y="1603"/>
                    </a:lnTo>
                    <a:lnTo>
                      <a:pt x="2301" y="1716"/>
                    </a:lnTo>
                    <a:moveTo>
                      <a:pt x="2301" y="1546"/>
                    </a:moveTo>
                    <a:lnTo>
                      <a:pt x="1568" y="1123"/>
                    </a:lnTo>
                    <a:cubicBezTo>
                      <a:pt x="1537" y="1095"/>
                      <a:pt x="1506" y="1069"/>
                      <a:pt x="1476" y="1044"/>
                    </a:cubicBezTo>
                    <a:lnTo>
                      <a:pt x="1474" y="1043"/>
                    </a:lnTo>
                    <a:cubicBezTo>
                      <a:pt x="1469" y="1039"/>
                      <a:pt x="1464" y="1035"/>
                      <a:pt x="1459" y="1031"/>
                    </a:cubicBezTo>
                    <a:lnTo>
                      <a:pt x="1456" y="1028"/>
                    </a:lnTo>
                    <a:cubicBezTo>
                      <a:pt x="1452" y="1025"/>
                      <a:pt x="1448" y="1022"/>
                      <a:pt x="1444" y="1019"/>
                    </a:cubicBezTo>
                    <a:cubicBezTo>
                      <a:pt x="1414" y="994"/>
                      <a:pt x="1383" y="971"/>
                      <a:pt x="1352" y="948"/>
                    </a:cubicBezTo>
                    <a:lnTo>
                      <a:pt x="1352" y="885"/>
                    </a:lnTo>
                    <a:lnTo>
                      <a:pt x="2301" y="1433"/>
                    </a:lnTo>
                    <a:lnTo>
                      <a:pt x="2301" y="1546"/>
                    </a:lnTo>
                    <a:moveTo>
                      <a:pt x="2301" y="1376"/>
                    </a:moveTo>
                    <a:lnTo>
                      <a:pt x="1352" y="829"/>
                    </a:lnTo>
                    <a:lnTo>
                      <a:pt x="1352" y="781"/>
                    </a:lnTo>
                    <a:lnTo>
                      <a:pt x="2301" y="1328"/>
                    </a:lnTo>
                    <a:lnTo>
                      <a:pt x="2301" y="1376"/>
                    </a:lnTo>
                    <a:close/>
                    <a:moveTo>
                      <a:pt x="455" y="820"/>
                    </a:moveTo>
                    <a:lnTo>
                      <a:pt x="0" y="557"/>
                    </a:lnTo>
                    <a:lnTo>
                      <a:pt x="0" y="444"/>
                    </a:lnTo>
                    <a:lnTo>
                      <a:pt x="484" y="723"/>
                    </a:lnTo>
                    <a:cubicBezTo>
                      <a:pt x="467" y="751"/>
                      <a:pt x="453" y="781"/>
                      <a:pt x="441" y="806"/>
                    </a:cubicBezTo>
                    <a:cubicBezTo>
                      <a:pt x="446" y="811"/>
                      <a:pt x="450" y="815"/>
                      <a:pt x="455" y="820"/>
                    </a:cubicBezTo>
                    <a:moveTo>
                      <a:pt x="967" y="727"/>
                    </a:moveTo>
                    <a:cubicBezTo>
                      <a:pt x="934" y="713"/>
                      <a:pt x="901" y="701"/>
                      <a:pt x="868" y="689"/>
                    </a:cubicBezTo>
                    <a:cubicBezTo>
                      <a:pt x="867" y="689"/>
                      <a:pt x="865" y="688"/>
                      <a:pt x="864" y="688"/>
                    </a:cubicBezTo>
                    <a:cubicBezTo>
                      <a:pt x="829" y="675"/>
                      <a:pt x="794" y="665"/>
                      <a:pt x="759" y="656"/>
                    </a:cubicBezTo>
                    <a:lnTo>
                      <a:pt x="0" y="217"/>
                    </a:lnTo>
                    <a:lnTo>
                      <a:pt x="0" y="104"/>
                    </a:lnTo>
                    <a:lnTo>
                      <a:pt x="967" y="663"/>
                    </a:lnTo>
                    <a:lnTo>
                      <a:pt x="967" y="727"/>
                    </a:lnTo>
                    <a:close/>
                    <a:moveTo>
                      <a:pt x="511" y="683"/>
                    </a:moveTo>
                    <a:lnTo>
                      <a:pt x="0" y="387"/>
                    </a:lnTo>
                    <a:lnTo>
                      <a:pt x="0" y="274"/>
                    </a:lnTo>
                    <a:lnTo>
                      <a:pt x="608" y="625"/>
                    </a:lnTo>
                    <a:cubicBezTo>
                      <a:pt x="607" y="625"/>
                      <a:pt x="606" y="625"/>
                      <a:pt x="605" y="625"/>
                    </a:cubicBezTo>
                    <a:cubicBezTo>
                      <a:pt x="603" y="625"/>
                      <a:pt x="600" y="624"/>
                      <a:pt x="598" y="624"/>
                    </a:cubicBezTo>
                    <a:cubicBezTo>
                      <a:pt x="566" y="624"/>
                      <a:pt x="537" y="649"/>
                      <a:pt x="511" y="683"/>
                    </a:cubicBezTo>
                    <a:close/>
                    <a:moveTo>
                      <a:pt x="967" y="606"/>
                    </a:moveTo>
                    <a:lnTo>
                      <a:pt x="0" y="48"/>
                    </a:lnTo>
                    <a:lnTo>
                      <a:pt x="0" y="0"/>
                    </a:lnTo>
                    <a:lnTo>
                      <a:pt x="967" y="559"/>
                    </a:lnTo>
                    <a:lnTo>
                      <a:pt x="967" y="606"/>
                    </a:lnTo>
                    <a:close/>
                  </a:path>
                </a:pathLst>
              </a:custGeom>
              <a:solidFill>
                <a:srgbClr val="4977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1" name="Freeform 183">
                <a:extLst>
                  <a:ext uri="{FF2B5EF4-FFF2-40B4-BE49-F238E27FC236}">
                    <a16:creationId xmlns:a16="http://schemas.microsoft.com/office/drawing/2014/main" id="{8AC5E7C0-212D-0249-948C-015B3FCD8528}"/>
                  </a:ext>
                </a:extLst>
              </p:cNvPr>
              <p:cNvSpPr>
                <a:spLocks noEditPoints="1"/>
              </p:cNvSpPr>
              <p:nvPr/>
            </p:nvSpPr>
            <p:spPr bwMode="auto">
              <a:xfrm>
                <a:off x="8629650" y="5316538"/>
                <a:ext cx="157163" cy="117475"/>
              </a:xfrm>
              <a:custGeom>
                <a:avLst/>
                <a:gdLst>
                  <a:gd name="T0" fmla="*/ 1444 w 1444"/>
                  <a:gd name="T1" fmla="*/ 1079 h 1079"/>
                  <a:gd name="T2" fmla="*/ 1424 w 1444"/>
                  <a:gd name="T3" fmla="*/ 1075 h 1079"/>
                  <a:gd name="T4" fmla="*/ 14 w 1444"/>
                  <a:gd name="T5" fmla="*/ 261 h 1079"/>
                  <a:gd name="T6" fmla="*/ 0 w 1444"/>
                  <a:gd name="T7" fmla="*/ 247 h 1079"/>
                  <a:gd name="T8" fmla="*/ 43 w 1444"/>
                  <a:gd name="T9" fmla="*/ 164 h 1079"/>
                  <a:gd name="T10" fmla="*/ 1402 w 1444"/>
                  <a:gd name="T11" fmla="*/ 949 h 1079"/>
                  <a:gd name="T12" fmla="*/ 1444 w 1444"/>
                  <a:gd name="T13" fmla="*/ 1079 h 1079"/>
                  <a:gd name="T14" fmla="*/ 1241 w 1444"/>
                  <a:gd name="T15" fmla="*/ 1026 h 1079"/>
                  <a:gd name="T16" fmla="*/ 719 w 1444"/>
                  <a:gd name="T17" fmla="*/ 789 h 1079"/>
                  <a:gd name="T18" fmla="*/ 198 w 1444"/>
                  <a:gd name="T19" fmla="*/ 424 h 1079"/>
                  <a:gd name="T20" fmla="*/ 1241 w 1444"/>
                  <a:gd name="T21" fmla="*/ 1026 h 1079"/>
                  <a:gd name="T22" fmla="*/ 1374 w 1444"/>
                  <a:gd name="T23" fmla="*/ 877 h 1079"/>
                  <a:gd name="T24" fmla="*/ 70 w 1444"/>
                  <a:gd name="T25" fmla="*/ 124 h 1079"/>
                  <a:gd name="T26" fmla="*/ 157 w 1444"/>
                  <a:gd name="T27" fmla="*/ 65 h 1079"/>
                  <a:gd name="T28" fmla="*/ 164 w 1444"/>
                  <a:gd name="T29" fmla="*/ 66 h 1079"/>
                  <a:gd name="T30" fmla="*/ 167 w 1444"/>
                  <a:gd name="T31" fmla="*/ 66 h 1079"/>
                  <a:gd name="T32" fmla="*/ 1277 w 1444"/>
                  <a:gd name="T33" fmla="*/ 707 h 1079"/>
                  <a:gd name="T34" fmla="*/ 1280 w 1444"/>
                  <a:gd name="T35" fmla="*/ 710 h 1079"/>
                  <a:gd name="T36" fmla="*/ 1374 w 1444"/>
                  <a:gd name="T37" fmla="*/ 877 h 1079"/>
                  <a:gd name="T38" fmla="*/ 1127 w 1444"/>
                  <a:gd name="T39" fmla="*/ 564 h 1079"/>
                  <a:gd name="T40" fmla="*/ 318 w 1444"/>
                  <a:gd name="T41" fmla="*/ 97 h 1079"/>
                  <a:gd name="T42" fmla="*/ 423 w 1444"/>
                  <a:gd name="T43" fmla="*/ 129 h 1079"/>
                  <a:gd name="T44" fmla="*/ 427 w 1444"/>
                  <a:gd name="T45" fmla="*/ 130 h 1079"/>
                  <a:gd name="T46" fmla="*/ 526 w 1444"/>
                  <a:gd name="T47" fmla="*/ 168 h 1079"/>
                  <a:gd name="T48" fmla="*/ 526 w 1444"/>
                  <a:gd name="T49" fmla="*/ 104 h 1079"/>
                  <a:gd name="T50" fmla="*/ 911 w 1444"/>
                  <a:gd name="T51" fmla="*/ 326 h 1079"/>
                  <a:gd name="T52" fmla="*/ 911 w 1444"/>
                  <a:gd name="T53" fmla="*/ 389 h 1079"/>
                  <a:gd name="T54" fmla="*/ 1003 w 1444"/>
                  <a:gd name="T55" fmla="*/ 460 h 1079"/>
                  <a:gd name="T56" fmla="*/ 1015 w 1444"/>
                  <a:gd name="T57" fmla="*/ 469 h 1079"/>
                  <a:gd name="T58" fmla="*/ 1018 w 1444"/>
                  <a:gd name="T59" fmla="*/ 472 h 1079"/>
                  <a:gd name="T60" fmla="*/ 1033 w 1444"/>
                  <a:gd name="T61" fmla="*/ 484 h 1079"/>
                  <a:gd name="T62" fmla="*/ 1035 w 1444"/>
                  <a:gd name="T63" fmla="*/ 485 h 1079"/>
                  <a:gd name="T64" fmla="*/ 1127 w 1444"/>
                  <a:gd name="T65" fmla="*/ 564 h 1079"/>
                  <a:gd name="T66" fmla="*/ 911 w 1444"/>
                  <a:gd name="T67" fmla="*/ 270 h 1079"/>
                  <a:gd name="T68" fmla="*/ 526 w 1444"/>
                  <a:gd name="T69" fmla="*/ 47 h 1079"/>
                  <a:gd name="T70" fmla="*/ 526 w 1444"/>
                  <a:gd name="T71" fmla="*/ 0 h 1079"/>
                  <a:gd name="T72" fmla="*/ 911 w 1444"/>
                  <a:gd name="T73" fmla="*/ 222 h 1079"/>
                  <a:gd name="T74" fmla="*/ 911 w 1444"/>
                  <a:gd name="T75" fmla="*/ 270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4" h="1079">
                    <a:moveTo>
                      <a:pt x="1444" y="1079"/>
                    </a:moveTo>
                    <a:cubicBezTo>
                      <a:pt x="1438" y="1078"/>
                      <a:pt x="1431" y="1077"/>
                      <a:pt x="1424" y="1075"/>
                    </a:cubicBezTo>
                    <a:lnTo>
                      <a:pt x="14" y="261"/>
                    </a:lnTo>
                    <a:cubicBezTo>
                      <a:pt x="9" y="256"/>
                      <a:pt x="5" y="252"/>
                      <a:pt x="0" y="247"/>
                    </a:cubicBezTo>
                    <a:cubicBezTo>
                      <a:pt x="12" y="222"/>
                      <a:pt x="26" y="192"/>
                      <a:pt x="43" y="164"/>
                    </a:cubicBezTo>
                    <a:lnTo>
                      <a:pt x="1402" y="949"/>
                    </a:lnTo>
                    <a:cubicBezTo>
                      <a:pt x="1418" y="995"/>
                      <a:pt x="1432" y="1041"/>
                      <a:pt x="1444" y="1079"/>
                    </a:cubicBezTo>
                    <a:close/>
                    <a:moveTo>
                      <a:pt x="1241" y="1026"/>
                    </a:moveTo>
                    <a:cubicBezTo>
                      <a:pt x="1077" y="973"/>
                      <a:pt x="902" y="895"/>
                      <a:pt x="719" y="789"/>
                    </a:cubicBezTo>
                    <a:cubicBezTo>
                      <a:pt x="537" y="684"/>
                      <a:pt x="361" y="560"/>
                      <a:pt x="198" y="424"/>
                    </a:cubicBezTo>
                    <a:lnTo>
                      <a:pt x="1241" y="1026"/>
                    </a:lnTo>
                    <a:close/>
                    <a:moveTo>
                      <a:pt x="1374" y="877"/>
                    </a:moveTo>
                    <a:lnTo>
                      <a:pt x="70" y="124"/>
                    </a:lnTo>
                    <a:cubicBezTo>
                      <a:pt x="96" y="90"/>
                      <a:pt x="125" y="65"/>
                      <a:pt x="157" y="65"/>
                    </a:cubicBezTo>
                    <a:cubicBezTo>
                      <a:pt x="159" y="65"/>
                      <a:pt x="162" y="66"/>
                      <a:pt x="164" y="66"/>
                    </a:cubicBezTo>
                    <a:cubicBezTo>
                      <a:pt x="165" y="66"/>
                      <a:pt x="166" y="66"/>
                      <a:pt x="167" y="66"/>
                    </a:cubicBezTo>
                    <a:lnTo>
                      <a:pt x="1277" y="707"/>
                    </a:lnTo>
                    <a:cubicBezTo>
                      <a:pt x="1278" y="708"/>
                      <a:pt x="1279" y="709"/>
                      <a:pt x="1280" y="710"/>
                    </a:cubicBezTo>
                    <a:cubicBezTo>
                      <a:pt x="1315" y="745"/>
                      <a:pt x="1346" y="808"/>
                      <a:pt x="1374" y="877"/>
                    </a:cubicBezTo>
                    <a:close/>
                    <a:moveTo>
                      <a:pt x="1127" y="564"/>
                    </a:moveTo>
                    <a:lnTo>
                      <a:pt x="318" y="97"/>
                    </a:lnTo>
                    <a:cubicBezTo>
                      <a:pt x="353" y="106"/>
                      <a:pt x="388" y="116"/>
                      <a:pt x="423" y="129"/>
                    </a:cubicBezTo>
                    <a:cubicBezTo>
                      <a:pt x="424" y="129"/>
                      <a:pt x="426" y="130"/>
                      <a:pt x="427" y="130"/>
                    </a:cubicBezTo>
                    <a:cubicBezTo>
                      <a:pt x="460" y="142"/>
                      <a:pt x="493" y="154"/>
                      <a:pt x="526" y="168"/>
                    </a:cubicBezTo>
                    <a:lnTo>
                      <a:pt x="526" y="104"/>
                    </a:lnTo>
                    <a:lnTo>
                      <a:pt x="911" y="326"/>
                    </a:lnTo>
                    <a:lnTo>
                      <a:pt x="911" y="389"/>
                    </a:lnTo>
                    <a:cubicBezTo>
                      <a:pt x="942" y="412"/>
                      <a:pt x="973" y="435"/>
                      <a:pt x="1003" y="460"/>
                    </a:cubicBezTo>
                    <a:cubicBezTo>
                      <a:pt x="1007" y="463"/>
                      <a:pt x="1011" y="466"/>
                      <a:pt x="1015" y="469"/>
                    </a:cubicBezTo>
                    <a:lnTo>
                      <a:pt x="1018" y="472"/>
                    </a:lnTo>
                    <a:cubicBezTo>
                      <a:pt x="1023" y="476"/>
                      <a:pt x="1028" y="480"/>
                      <a:pt x="1033" y="484"/>
                    </a:cubicBezTo>
                    <a:lnTo>
                      <a:pt x="1035" y="485"/>
                    </a:lnTo>
                    <a:cubicBezTo>
                      <a:pt x="1065" y="510"/>
                      <a:pt x="1096" y="536"/>
                      <a:pt x="1127" y="564"/>
                    </a:cubicBezTo>
                    <a:moveTo>
                      <a:pt x="911" y="270"/>
                    </a:moveTo>
                    <a:lnTo>
                      <a:pt x="526" y="47"/>
                    </a:lnTo>
                    <a:lnTo>
                      <a:pt x="526" y="0"/>
                    </a:lnTo>
                    <a:lnTo>
                      <a:pt x="911" y="222"/>
                    </a:lnTo>
                    <a:lnTo>
                      <a:pt x="911" y="270"/>
                    </a:lnTo>
                    <a:close/>
                  </a:path>
                </a:pathLst>
              </a:custGeom>
              <a:solidFill>
                <a:srgbClr val="264F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2" name="Freeform 184">
                <a:extLst>
                  <a:ext uri="{FF2B5EF4-FFF2-40B4-BE49-F238E27FC236}">
                    <a16:creationId xmlns:a16="http://schemas.microsoft.com/office/drawing/2014/main" id="{B32811B3-BB00-F740-8B42-476EA2C1125F}"/>
                  </a:ext>
                </a:extLst>
              </p:cNvPr>
              <p:cNvSpPr>
                <a:spLocks noEditPoints="1"/>
              </p:cNvSpPr>
              <p:nvPr/>
            </p:nvSpPr>
            <p:spPr bwMode="auto">
              <a:xfrm>
                <a:off x="8582025" y="5316538"/>
                <a:ext cx="250825" cy="150813"/>
              </a:xfrm>
              <a:custGeom>
                <a:avLst/>
                <a:gdLst>
                  <a:gd name="T0" fmla="*/ 2301 w 2301"/>
                  <a:gd name="T1" fmla="*/ 1385 h 1385"/>
                  <a:gd name="T2" fmla="*/ 1682 w 2301"/>
                  <a:gd name="T3" fmla="*/ 1028 h 1385"/>
                  <a:gd name="T4" fmla="*/ 1865 w 2301"/>
                  <a:gd name="T5" fmla="*/ 1077 h 1385"/>
                  <a:gd name="T6" fmla="*/ 2301 w 2301"/>
                  <a:gd name="T7" fmla="*/ 1329 h 1385"/>
                  <a:gd name="T8" fmla="*/ 2301 w 2301"/>
                  <a:gd name="T9" fmla="*/ 1385 h 1385"/>
                  <a:gd name="T10" fmla="*/ 639 w 2301"/>
                  <a:gd name="T11" fmla="*/ 426 h 1385"/>
                  <a:gd name="T12" fmla="*/ 0 w 2301"/>
                  <a:gd name="T13" fmla="*/ 57 h 1385"/>
                  <a:gd name="T14" fmla="*/ 0 w 2301"/>
                  <a:gd name="T15" fmla="*/ 0 h 1385"/>
                  <a:gd name="T16" fmla="*/ 455 w 2301"/>
                  <a:gd name="T17" fmla="*/ 263 h 1385"/>
                  <a:gd name="T18" fmla="*/ 639 w 2301"/>
                  <a:gd name="T19" fmla="*/ 426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1" h="1385">
                    <a:moveTo>
                      <a:pt x="2301" y="1385"/>
                    </a:moveTo>
                    <a:lnTo>
                      <a:pt x="1682" y="1028"/>
                    </a:lnTo>
                    <a:cubicBezTo>
                      <a:pt x="1745" y="1048"/>
                      <a:pt x="1806" y="1065"/>
                      <a:pt x="1865" y="1077"/>
                    </a:cubicBezTo>
                    <a:lnTo>
                      <a:pt x="2301" y="1329"/>
                    </a:lnTo>
                    <a:lnTo>
                      <a:pt x="2301" y="1385"/>
                    </a:lnTo>
                    <a:close/>
                    <a:moveTo>
                      <a:pt x="639" y="426"/>
                    </a:moveTo>
                    <a:lnTo>
                      <a:pt x="0" y="57"/>
                    </a:lnTo>
                    <a:lnTo>
                      <a:pt x="0" y="0"/>
                    </a:lnTo>
                    <a:lnTo>
                      <a:pt x="455" y="263"/>
                    </a:lnTo>
                    <a:cubicBezTo>
                      <a:pt x="514" y="319"/>
                      <a:pt x="576" y="373"/>
                      <a:pt x="639" y="426"/>
                    </a:cubicBezTo>
                    <a:close/>
                  </a:path>
                </a:pathLst>
              </a:custGeom>
              <a:solidFill>
                <a:srgbClr val="5581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3" name="Freeform 185">
                <a:extLst>
                  <a:ext uri="{FF2B5EF4-FFF2-40B4-BE49-F238E27FC236}">
                    <a16:creationId xmlns:a16="http://schemas.microsoft.com/office/drawing/2014/main" id="{466903EA-A139-344B-B38B-028F0910F79F}"/>
                  </a:ext>
                </a:extLst>
              </p:cNvPr>
              <p:cNvSpPr>
                <a:spLocks/>
              </p:cNvSpPr>
              <p:nvPr/>
            </p:nvSpPr>
            <p:spPr bwMode="auto">
              <a:xfrm>
                <a:off x="8631238" y="5345113"/>
                <a:ext cx="153988" cy="88900"/>
              </a:xfrm>
              <a:custGeom>
                <a:avLst/>
                <a:gdLst>
                  <a:gd name="T0" fmla="*/ 1410 w 1410"/>
                  <a:gd name="T1" fmla="*/ 814 h 814"/>
                  <a:gd name="T2" fmla="*/ 1227 w 1410"/>
                  <a:gd name="T3" fmla="*/ 765 h 814"/>
                  <a:gd name="T4" fmla="*/ 184 w 1410"/>
                  <a:gd name="T5" fmla="*/ 163 h 814"/>
                  <a:gd name="T6" fmla="*/ 0 w 1410"/>
                  <a:gd name="T7" fmla="*/ 0 h 814"/>
                  <a:gd name="T8" fmla="*/ 1410 w 1410"/>
                  <a:gd name="T9" fmla="*/ 814 h 814"/>
                </a:gdLst>
                <a:ahLst/>
                <a:cxnLst>
                  <a:cxn ang="0">
                    <a:pos x="T0" y="T1"/>
                  </a:cxn>
                  <a:cxn ang="0">
                    <a:pos x="T2" y="T3"/>
                  </a:cxn>
                  <a:cxn ang="0">
                    <a:pos x="T4" y="T5"/>
                  </a:cxn>
                  <a:cxn ang="0">
                    <a:pos x="T6" y="T7"/>
                  </a:cxn>
                  <a:cxn ang="0">
                    <a:pos x="T8" y="T9"/>
                  </a:cxn>
                </a:cxnLst>
                <a:rect l="0" t="0" r="r" b="b"/>
                <a:pathLst>
                  <a:path w="1410" h="814">
                    <a:moveTo>
                      <a:pt x="1410" y="814"/>
                    </a:moveTo>
                    <a:cubicBezTo>
                      <a:pt x="1351" y="802"/>
                      <a:pt x="1290" y="785"/>
                      <a:pt x="1227" y="765"/>
                    </a:cubicBezTo>
                    <a:lnTo>
                      <a:pt x="184" y="163"/>
                    </a:lnTo>
                    <a:cubicBezTo>
                      <a:pt x="121" y="110"/>
                      <a:pt x="59" y="56"/>
                      <a:pt x="0" y="0"/>
                    </a:cubicBezTo>
                    <a:lnTo>
                      <a:pt x="1410" y="814"/>
                    </a:lnTo>
                    <a:close/>
                  </a:path>
                </a:pathLst>
              </a:custGeom>
              <a:solidFill>
                <a:srgbClr val="416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4" name="Freeform 186">
                <a:extLst>
                  <a:ext uri="{FF2B5EF4-FFF2-40B4-BE49-F238E27FC236}">
                    <a16:creationId xmlns:a16="http://schemas.microsoft.com/office/drawing/2014/main" id="{EBC3AAE2-DD38-B142-A2DF-F5D3861A35DF}"/>
                  </a:ext>
                </a:extLst>
              </p:cNvPr>
              <p:cNvSpPr>
                <a:spLocks/>
              </p:cNvSpPr>
              <p:nvPr/>
            </p:nvSpPr>
            <p:spPr bwMode="auto">
              <a:xfrm>
                <a:off x="8582025" y="5335588"/>
                <a:ext cx="250825" cy="150813"/>
              </a:xfrm>
              <a:custGeom>
                <a:avLst/>
                <a:gdLst>
                  <a:gd name="T0" fmla="*/ 158 w 158"/>
                  <a:gd name="T1" fmla="*/ 95 h 95"/>
                  <a:gd name="T2" fmla="*/ 0 w 158"/>
                  <a:gd name="T3" fmla="*/ 4 h 95"/>
                  <a:gd name="T4" fmla="*/ 0 w 158"/>
                  <a:gd name="T5" fmla="*/ 0 h 95"/>
                  <a:gd name="T6" fmla="*/ 158 w 158"/>
                  <a:gd name="T7" fmla="*/ 91 h 95"/>
                  <a:gd name="T8" fmla="*/ 158 w 158"/>
                  <a:gd name="T9" fmla="*/ 95 h 95"/>
                </a:gdLst>
                <a:ahLst/>
                <a:cxnLst>
                  <a:cxn ang="0">
                    <a:pos x="T0" y="T1"/>
                  </a:cxn>
                  <a:cxn ang="0">
                    <a:pos x="T2" y="T3"/>
                  </a:cxn>
                  <a:cxn ang="0">
                    <a:pos x="T4" y="T5"/>
                  </a:cxn>
                  <a:cxn ang="0">
                    <a:pos x="T6" y="T7"/>
                  </a:cxn>
                  <a:cxn ang="0">
                    <a:pos x="T8" y="T9"/>
                  </a:cxn>
                </a:cxnLst>
                <a:rect l="0" t="0" r="r" b="b"/>
                <a:pathLst>
                  <a:path w="158" h="95">
                    <a:moveTo>
                      <a:pt x="158" y="95"/>
                    </a:moveTo>
                    <a:lnTo>
                      <a:pt x="0" y="4"/>
                    </a:lnTo>
                    <a:lnTo>
                      <a:pt x="0" y="0"/>
                    </a:lnTo>
                    <a:lnTo>
                      <a:pt x="158" y="91"/>
                    </a:lnTo>
                    <a:lnTo>
                      <a:pt x="158" y="95"/>
                    </a:lnTo>
                    <a:close/>
                  </a:path>
                </a:pathLst>
              </a:custGeom>
              <a:solidFill>
                <a:srgbClr val="5581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5" name="Freeform 187">
                <a:extLst>
                  <a:ext uri="{FF2B5EF4-FFF2-40B4-BE49-F238E27FC236}">
                    <a16:creationId xmlns:a16="http://schemas.microsoft.com/office/drawing/2014/main" id="{234C280B-F7A3-0E4B-82BB-4AC9947E11BE}"/>
                  </a:ext>
                </a:extLst>
              </p:cNvPr>
              <p:cNvSpPr>
                <a:spLocks noEditPoints="1"/>
              </p:cNvSpPr>
              <p:nvPr/>
            </p:nvSpPr>
            <p:spPr bwMode="auto">
              <a:xfrm>
                <a:off x="8582025" y="5280025"/>
                <a:ext cx="250825" cy="150813"/>
              </a:xfrm>
              <a:custGeom>
                <a:avLst/>
                <a:gdLst>
                  <a:gd name="T0" fmla="*/ 2301 w 2301"/>
                  <a:gd name="T1" fmla="*/ 1386 h 1386"/>
                  <a:gd name="T2" fmla="*/ 1718 w 2301"/>
                  <a:gd name="T3" fmla="*/ 1049 h 1386"/>
                  <a:gd name="T4" fmla="*/ 1568 w 2301"/>
                  <a:gd name="T5" fmla="*/ 906 h 1386"/>
                  <a:gd name="T6" fmla="*/ 2301 w 2301"/>
                  <a:gd name="T7" fmla="*/ 1329 h 1386"/>
                  <a:gd name="T8" fmla="*/ 2301 w 2301"/>
                  <a:gd name="T9" fmla="*/ 1386 h 1386"/>
                  <a:gd name="T10" fmla="*/ 759 w 2301"/>
                  <a:gd name="T11" fmla="*/ 439 h 1386"/>
                  <a:gd name="T12" fmla="*/ 608 w 2301"/>
                  <a:gd name="T13" fmla="*/ 408 h 1386"/>
                  <a:gd name="T14" fmla="*/ 0 w 2301"/>
                  <a:gd name="T15" fmla="*/ 57 h 1386"/>
                  <a:gd name="T16" fmla="*/ 0 w 2301"/>
                  <a:gd name="T17" fmla="*/ 0 h 1386"/>
                  <a:gd name="T18" fmla="*/ 759 w 2301"/>
                  <a:gd name="T19" fmla="*/ 439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1" h="1386">
                    <a:moveTo>
                      <a:pt x="2301" y="1386"/>
                    </a:moveTo>
                    <a:lnTo>
                      <a:pt x="1718" y="1049"/>
                    </a:lnTo>
                    <a:cubicBezTo>
                      <a:pt x="1669" y="999"/>
                      <a:pt x="1618" y="951"/>
                      <a:pt x="1568" y="906"/>
                    </a:cubicBezTo>
                    <a:lnTo>
                      <a:pt x="2301" y="1329"/>
                    </a:lnTo>
                    <a:lnTo>
                      <a:pt x="2301" y="1386"/>
                    </a:lnTo>
                    <a:moveTo>
                      <a:pt x="759" y="439"/>
                    </a:moveTo>
                    <a:cubicBezTo>
                      <a:pt x="708" y="425"/>
                      <a:pt x="658" y="415"/>
                      <a:pt x="608" y="408"/>
                    </a:cubicBezTo>
                    <a:lnTo>
                      <a:pt x="0" y="57"/>
                    </a:lnTo>
                    <a:lnTo>
                      <a:pt x="0" y="0"/>
                    </a:lnTo>
                    <a:lnTo>
                      <a:pt x="759" y="439"/>
                    </a:lnTo>
                  </a:path>
                </a:pathLst>
              </a:custGeom>
              <a:solidFill>
                <a:srgbClr val="5581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6" name="Freeform 188">
                <a:extLst>
                  <a:ext uri="{FF2B5EF4-FFF2-40B4-BE49-F238E27FC236}">
                    <a16:creationId xmlns:a16="http://schemas.microsoft.com/office/drawing/2014/main" id="{4C6C12F6-BD91-FE44-8505-F48A73AC009F}"/>
                  </a:ext>
                </a:extLst>
              </p:cNvPr>
              <p:cNvSpPr>
                <a:spLocks/>
              </p:cNvSpPr>
              <p:nvPr/>
            </p:nvSpPr>
            <p:spPr bwMode="auto">
              <a:xfrm>
                <a:off x="8648700" y="5324475"/>
                <a:ext cx="120650" cy="69850"/>
              </a:xfrm>
              <a:custGeom>
                <a:avLst/>
                <a:gdLst>
                  <a:gd name="T0" fmla="*/ 1110 w 1110"/>
                  <a:gd name="T1" fmla="*/ 641 h 641"/>
                  <a:gd name="T2" fmla="*/ 0 w 1110"/>
                  <a:gd name="T3" fmla="*/ 0 h 641"/>
                  <a:gd name="T4" fmla="*/ 151 w 1110"/>
                  <a:gd name="T5" fmla="*/ 31 h 641"/>
                  <a:gd name="T6" fmla="*/ 960 w 1110"/>
                  <a:gd name="T7" fmla="*/ 498 h 641"/>
                  <a:gd name="T8" fmla="*/ 1110 w 1110"/>
                  <a:gd name="T9" fmla="*/ 641 h 641"/>
                </a:gdLst>
                <a:ahLst/>
                <a:cxnLst>
                  <a:cxn ang="0">
                    <a:pos x="T0" y="T1"/>
                  </a:cxn>
                  <a:cxn ang="0">
                    <a:pos x="T2" y="T3"/>
                  </a:cxn>
                  <a:cxn ang="0">
                    <a:pos x="T4" y="T5"/>
                  </a:cxn>
                  <a:cxn ang="0">
                    <a:pos x="T6" y="T7"/>
                  </a:cxn>
                  <a:cxn ang="0">
                    <a:pos x="T8" y="T9"/>
                  </a:cxn>
                </a:cxnLst>
                <a:rect l="0" t="0" r="r" b="b"/>
                <a:pathLst>
                  <a:path w="1110" h="641">
                    <a:moveTo>
                      <a:pt x="1110" y="641"/>
                    </a:moveTo>
                    <a:lnTo>
                      <a:pt x="0" y="0"/>
                    </a:lnTo>
                    <a:cubicBezTo>
                      <a:pt x="50" y="7"/>
                      <a:pt x="100" y="17"/>
                      <a:pt x="151" y="31"/>
                    </a:cubicBezTo>
                    <a:lnTo>
                      <a:pt x="960" y="498"/>
                    </a:lnTo>
                    <a:cubicBezTo>
                      <a:pt x="1010" y="543"/>
                      <a:pt x="1061" y="591"/>
                      <a:pt x="1110" y="641"/>
                    </a:cubicBezTo>
                  </a:path>
                </a:pathLst>
              </a:custGeom>
              <a:solidFill>
                <a:srgbClr val="416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7" name="Freeform 189">
                <a:extLst>
                  <a:ext uri="{FF2B5EF4-FFF2-40B4-BE49-F238E27FC236}">
                    <a16:creationId xmlns:a16="http://schemas.microsoft.com/office/drawing/2014/main" id="{3F51FCC1-252E-5246-BE88-9A2160A546C9}"/>
                  </a:ext>
                </a:extLst>
              </p:cNvPr>
              <p:cNvSpPr>
                <a:spLocks noEditPoints="1"/>
              </p:cNvSpPr>
              <p:nvPr/>
            </p:nvSpPr>
            <p:spPr bwMode="auto">
              <a:xfrm>
                <a:off x="8582025" y="5297488"/>
                <a:ext cx="250825" cy="152400"/>
              </a:xfrm>
              <a:custGeom>
                <a:avLst/>
                <a:gdLst>
                  <a:gd name="T0" fmla="*/ 2301 w 2301"/>
                  <a:gd name="T1" fmla="*/ 1386 h 1386"/>
                  <a:gd name="T2" fmla="*/ 1843 w 2301"/>
                  <a:gd name="T3" fmla="*/ 1121 h 1386"/>
                  <a:gd name="T4" fmla="*/ 1815 w 2301"/>
                  <a:gd name="T5" fmla="*/ 1049 h 1386"/>
                  <a:gd name="T6" fmla="*/ 2301 w 2301"/>
                  <a:gd name="T7" fmla="*/ 1329 h 1386"/>
                  <a:gd name="T8" fmla="*/ 2301 w 2301"/>
                  <a:gd name="T9" fmla="*/ 1386 h 1386"/>
                  <a:gd name="T10" fmla="*/ 484 w 2301"/>
                  <a:gd name="T11" fmla="*/ 336 h 1386"/>
                  <a:gd name="T12" fmla="*/ 0 w 2301"/>
                  <a:gd name="T13" fmla="*/ 57 h 1386"/>
                  <a:gd name="T14" fmla="*/ 0 w 2301"/>
                  <a:gd name="T15" fmla="*/ 0 h 1386"/>
                  <a:gd name="T16" fmla="*/ 511 w 2301"/>
                  <a:gd name="T17" fmla="*/ 296 h 1386"/>
                  <a:gd name="T18" fmla="*/ 484 w 2301"/>
                  <a:gd name="T19" fmla="*/ 33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1" h="1386">
                    <a:moveTo>
                      <a:pt x="2301" y="1386"/>
                    </a:moveTo>
                    <a:lnTo>
                      <a:pt x="1843" y="1121"/>
                    </a:lnTo>
                    <a:cubicBezTo>
                      <a:pt x="1834" y="1097"/>
                      <a:pt x="1825" y="1072"/>
                      <a:pt x="1815" y="1049"/>
                    </a:cubicBezTo>
                    <a:lnTo>
                      <a:pt x="2301" y="1329"/>
                    </a:lnTo>
                    <a:lnTo>
                      <a:pt x="2301" y="1386"/>
                    </a:lnTo>
                    <a:close/>
                    <a:moveTo>
                      <a:pt x="484" y="336"/>
                    </a:moveTo>
                    <a:lnTo>
                      <a:pt x="0" y="57"/>
                    </a:lnTo>
                    <a:lnTo>
                      <a:pt x="0" y="0"/>
                    </a:lnTo>
                    <a:lnTo>
                      <a:pt x="511" y="296"/>
                    </a:lnTo>
                    <a:cubicBezTo>
                      <a:pt x="502" y="308"/>
                      <a:pt x="493" y="322"/>
                      <a:pt x="484" y="336"/>
                    </a:cubicBezTo>
                    <a:close/>
                  </a:path>
                </a:pathLst>
              </a:custGeom>
              <a:solidFill>
                <a:srgbClr val="5581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8" name="Freeform 190">
                <a:extLst>
                  <a:ext uri="{FF2B5EF4-FFF2-40B4-BE49-F238E27FC236}">
                    <a16:creationId xmlns:a16="http://schemas.microsoft.com/office/drawing/2014/main" id="{40A72CAF-02EB-D74D-A60E-BB993D7EB588}"/>
                  </a:ext>
                </a:extLst>
              </p:cNvPr>
              <p:cNvSpPr>
                <a:spLocks/>
              </p:cNvSpPr>
              <p:nvPr/>
            </p:nvSpPr>
            <p:spPr bwMode="auto">
              <a:xfrm>
                <a:off x="8634413" y="5330825"/>
                <a:ext cx="147638" cy="88900"/>
              </a:xfrm>
              <a:custGeom>
                <a:avLst/>
                <a:gdLst>
                  <a:gd name="T0" fmla="*/ 1359 w 1359"/>
                  <a:gd name="T1" fmla="*/ 825 h 825"/>
                  <a:gd name="T2" fmla="*/ 0 w 1359"/>
                  <a:gd name="T3" fmla="*/ 40 h 825"/>
                  <a:gd name="T4" fmla="*/ 27 w 1359"/>
                  <a:gd name="T5" fmla="*/ 0 h 825"/>
                  <a:gd name="T6" fmla="*/ 1331 w 1359"/>
                  <a:gd name="T7" fmla="*/ 753 h 825"/>
                  <a:gd name="T8" fmla="*/ 1359 w 1359"/>
                  <a:gd name="T9" fmla="*/ 825 h 825"/>
                </a:gdLst>
                <a:ahLst/>
                <a:cxnLst>
                  <a:cxn ang="0">
                    <a:pos x="T0" y="T1"/>
                  </a:cxn>
                  <a:cxn ang="0">
                    <a:pos x="T2" y="T3"/>
                  </a:cxn>
                  <a:cxn ang="0">
                    <a:pos x="T4" y="T5"/>
                  </a:cxn>
                  <a:cxn ang="0">
                    <a:pos x="T6" y="T7"/>
                  </a:cxn>
                  <a:cxn ang="0">
                    <a:pos x="T8" y="T9"/>
                  </a:cxn>
                </a:cxnLst>
                <a:rect l="0" t="0" r="r" b="b"/>
                <a:pathLst>
                  <a:path w="1359" h="825">
                    <a:moveTo>
                      <a:pt x="1359" y="825"/>
                    </a:moveTo>
                    <a:lnTo>
                      <a:pt x="0" y="40"/>
                    </a:lnTo>
                    <a:cubicBezTo>
                      <a:pt x="9" y="26"/>
                      <a:pt x="18" y="12"/>
                      <a:pt x="27" y="0"/>
                    </a:cubicBezTo>
                    <a:lnTo>
                      <a:pt x="1331" y="753"/>
                    </a:lnTo>
                    <a:cubicBezTo>
                      <a:pt x="1341" y="776"/>
                      <a:pt x="1350" y="801"/>
                      <a:pt x="1359" y="825"/>
                    </a:cubicBezTo>
                  </a:path>
                </a:pathLst>
              </a:custGeom>
              <a:solidFill>
                <a:srgbClr val="416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9" name="Freeform 191">
                <a:extLst>
                  <a:ext uri="{FF2B5EF4-FFF2-40B4-BE49-F238E27FC236}">
                    <a16:creationId xmlns:a16="http://schemas.microsoft.com/office/drawing/2014/main" id="{78F07C08-6267-D34E-94E4-9DB9FBB702FC}"/>
                  </a:ext>
                </a:extLst>
              </p:cNvPr>
              <p:cNvSpPr>
                <a:spLocks/>
              </p:cNvSpPr>
              <p:nvPr/>
            </p:nvSpPr>
            <p:spPr bwMode="auto">
              <a:xfrm>
                <a:off x="8582025" y="5353050"/>
                <a:ext cx="250825" cy="152400"/>
              </a:xfrm>
              <a:custGeom>
                <a:avLst/>
                <a:gdLst>
                  <a:gd name="T0" fmla="*/ 2301 w 2301"/>
                  <a:gd name="T1" fmla="*/ 1385 h 1385"/>
                  <a:gd name="T2" fmla="*/ 0 w 2301"/>
                  <a:gd name="T3" fmla="*/ 56 h 1385"/>
                  <a:gd name="T4" fmla="*/ 0 w 2301"/>
                  <a:gd name="T5" fmla="*/ 55 h 1385"/>
                  <a:gd name="T6" fmla="*/ 0 w 2301"/>
                  <a:gd name="T7" fmla="*/ 0 h 1385"/>
                  <a:gd name="T8" fmla="*/ 2301 w 2301"/>
                  <a:gd name="T9" fmla="*/ 1328 h 1385"/>
                  <a:gd name="T10" fmla="*/ 2301 w 2301"/>
                  <a:gd name="T11" fmla="*/ 1384 h 1385"/>
                  <a:gd name="T12" fmla="*/ 2301 w 2301"/>
                  <a:gd name="T13" fmla="*/ 1384 h 1385"/>
                  <a:gd name="T14" fmla="*/ 2301 w 230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1" h="1385">
                    <a:moveTo>
                      <a:pt x="2301" y="1385"/>
                    </a:moveTo>
                    <a:lnTo>
                      <a:pt x="0" y="56"/>
                    </a:lnTo>
                    <a:cubicBezTo>
                      <a:pt x="0" y="56"/>
                      <a:pt x="0" y="55"/>
                      <a:pt x="0" y="55"/>
                    </a:cubicBezTo>
                    <a:lnTo>
                      <a:pt x="0" y="0"/>
                    </a:lnTo>
                    <a:lnTo>
                      <a:pt x="2301" y="1328"/>
                    </a:lnTo>
                    <a:lnTo>
                      <a:pt x="2301" y="1384"/>
                    </a:lnTo>
                    <a:lnTo>
                      <a:pt x="2301" y="1384"/>
                    </a:lnTo>
                    <a:lnTo>
                      <a:pt x="2301" y="1385"/>
                    </a:lnTo>
                  </a:path>
                </a:pathLst>
              </a:custGeom>
              <a:solidFill>
                <a:srgbClr val="5581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0" name="Freeform 192">
                <a:extLst>
                  <a:ext uri="{FF2B5EF4-FFF2-40B4-BE49-F238E27FC236}">
                    <a16:creationId xmlns:a16="http://schemas.microsoft.com/office/drawing/2014/main" id="{E26C8693-649F-F241-BF8A-2928B5A59AB8}"/>
                  </a:ext>
                </a:extLst>
              </p:cNvPr>
              <p:cNvSpPr>
                <a:spLocks/>
              </p:cNvSpPr>
              <p:nvPr/>
            </p:nvSpPr>
            <p:spPr bwMode="auto">
              <a:xfrm>
                <a:off x="8583613" y="5373688"/>
                <a:ext cx="246063" cy="146050"/>
              </a:xfrm>
              <a:custGeom>
                <a:avLst/>
                <a:gdLst>
                  <a:gd name="T0" fmla="*/ 2226 w 2256"/>
                  <a:gd name="T1" fmla="*/ 1342 h 1342"/>
                  <a:gd name="T2" fmla="*/ 31 w 2256"/>
                  <a:gd name="T3" fmla="*/ 75 h 1342"/>
                  <a:gd name="T4" fmla="*/ 29 w 2256"/>
                  <a:gd name="T5" fmla="*/ 71 h 1342"/>
                  <a:gd name="T6" fmla="*/ 22 w 2256"/>
                  <a:gd name="T7" fmla="*/ 56 h 1342"/>
                  <a:gd name="T8" fmla="*/ 0 w 2256"/>
                  <a:gd name="T9" fmla="*/ 0 h 1342"/>
                  <a:gd name="T10" fmla="*/ 2256 w 2256"/>
                  <a:gd name="T11" fmla="*/ 1303 h 1342"/>
                  <a:gd name="T12" fmla="*/ 2226 w 2256"/>
                  <a:gd name="T13" fmla="*/ 1342 h 1342"/>
                </a:gdLst>
                <a:ahLst/>
                <a:cxnLst>
                  <a:cxn ang="0">
                    <a:pos x="T0" y="T1"/>
                  </a:cxn>
                  <a:cxn ang="0">
                    <a:pos x="T2" y="T3"/>
                  </a:cxn>
                  <a:cxn ang="0">
                    <a:pos x="T4" y="T5"/>
                  </a:cxn>
                  <a:cxn ang="0">
                    <a:pos x="T6" y="T7"/>
                  </a:cxn>
                  <a:cxn ang="0">
                    <a:pos x="T8" y="T9"/>
                  </a:cxn>
                  <a:cxn ang="0">
                    <a:pos x="T10" y="T11"/>
                  </a:cxn>
                  <a:cxn ang="0">
                    <a:pos x="T12" y="T13"/>
                  </a:cxn>
                </a:cxnLst>
                <a:rect l="0" t="0" r="r" b="b"/>
                <a:pathLst>
                  <a:path w="2256" h="1342">
                    <a:moveTo>
                      <a:pt x="2226" y="1342"/>
                    </a:moveTo>
                    <a:lnTo>
                      <a:pt x="31" y="75"/>
                    </a:lnTo>
                    <a:cubicBezTo>
                      <a:pt x="30" y="74"/>
                      <a:pt x="30" y="72"/>
                      <a:pt x="29" y="71"/>
                    </a:cubicBezTo>
                    <a:cubicBezTo>
                      <a:pt x="27" y="66"/>
                      <a:pt x="24" y="61"/>
                      <a:pt x="22" y="56"/>
                    </a:cubicBezTo>
                    <a:cubicBezTo>
                      <a:pt x="13" y="38"/>
                      <a:pt x="6" y="19"/>
                      <a:pt x="0" y="0"/>
                    </a:cubicBezTo>
                    <a:lnTo>
                      <a:pt x="2256" y="1303"/>
                    </a:lnTo>
                    <a:cubicBezTo>
                      <a:pt x="2248" y="1319"/>
                      <a:pt x="2238" y="1332"/>
                      <a:pt x="2226" y="1342"/>
                    </a:cubicBezTo>
                    <a:close/>
                  </a:path>
                </a:pathLst>
              </a:custGeom>
              <a:solidFill>
                <a:srgbClr val="5581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1" name="Freeform 193">
                <a:extLst>
                  <a:ext uri="{FF2B5EF4-FFF2-40B4-BE49-F238E27FC236}">
                    <a16:creationId xmlns:a16="http://schemas.microsoft.com/office/drawing/2014/main" id="{07819F55-6158-C448-88A8-C7FC9534EC32}"/>
                  </a:ext>
                </a:extLst>
              </p:cNvPr>
              <p:cNvSpPr>
                <a:spLocks noEditPoints="1"/>
              </p:cNvSpPr>
              <p:nvPr/>
            </p:nvSpPr>
            <p:spPr bwMode="auto">
              <a:xfrm>
                <a:off x="8582025" y="5260975"/>
                <a:ext cx="250825" cy="150813"/>
              </a:xfrm>
              <a:custGeom>
                <a:avLst/>
                <a:gdLst>
                  <a:gd name="T0" fmla="*/ 2301 w 2301"/>
                  <a:gd name="T1" fmla="*/ 1385 h 1385"/>
                  <a:gd name="T2" fmla="*/ 1352 w 2301"/>
                  <a:gd name="T3" fmla="*/ 837 h 1385"/>
                  <a:gd name="T4" fmla="*/ 1352 w 2301"/>
                  <a:gd name="T5" fmla="*/ 781 h 1385"/>
                  <a:gd name="T6" fmla="*/ 2301 w 2301"/>
                  <a:gd name="T7" fmla="*/ 1328 h 1385"/>
                  <a:gd name="T8" fmla="*/ 2301 w 2301"/>
                  <a:gd name="T9" fmla="*/ 1385 h 1385"/>
                  <a:gd name="T10" fmla="*/ 967 w 2301"/>
                  <a:gd name="T11" fmla="*/ 615 h 1385"/>
                  <a:gd name="T12" fmla="*/ 0 w 2301"/>
                  <a:gd name="T13" fmla="*/ 56 h 1385"/>
                  <a:gd name="T14" fmla="*/ 0 w 2301"/>
                  <a:gd name="T15" fmla="*/ 0 h 1385"/>
                  <a:gd name="T16" fmla="*/ 967 w 2301"/>
                  <a:gd name="T17" fmla="*/ 558 h 1385"/>
                  <a:gd name="T18" fmla="*/ 967 w 2301"/>
                  <a:gd name="T19" fmla="*/ 615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1" h="1385">
                    <a:moveTo>
                      <a:pt x="2301" y="1385"/>
                    </a:moveTo>
                    <a:lnTo>
                      <a:pt x="1352" y="837"/>
                    </a:lnTo>
                    <a:lnTo>
                      <a:pt x="1352" y="781"/>
                    </a:lnTo>
                    <a:lnTo>
                      <a:pt x="2301" y="1328"/>
                    </a:lnTo>
                    <a:lnTo>
                      <a:pt x="2301" y="1385"/>
                    </a:lnTo>
                    <a:close/>
                    <a:moveTo>
                      <a:pt x="967" y="615"/>
                    </a:moveTo>
                    <a:lnTo>
                      <a:pt x="0" y="56"/>
                    </a:lnTo>
                    <a:lnTo>
                      <a:pt x="0" y="0"/>
                    </a:lnTo>
                    <a:lnTo>
                      <a:pt x="967" y="558"/>
                    </a:lnTo>
                    <a:lnTo>
                      <a:pt x="967" y="615"/>
                    </a:lnTo>
                    <a:close/>
                  </a:path>
                </a:pathLst>
              </a:custGeom>
              <a:solidFill>
                <a:srgbClr val="5581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2" name="Freeform 194">
                <a:extLst>
                  <a:ext uri="{FF2B5EF4-FFF2-40B4-BE49-F238E27FC236}">
                    <a16:creationId xmlns:a16="http://schemas.microsoft.com/office/drawing/2014/main" id="{EEAD340F-D08E-D744-8BDC-271BBEE7BA9D}"/>
                  </a:ext>
                </a:extLst>
              </p:cNvPr>
              <p:cNvSpPr>
                <a:spLocks/>
              </p:cNvSpPr>
              <p:nvPr/>
            </p:nvSpPr>
            <p:spPr bwMode="auto">
              <a:xfrm>
                <a:off x="8686800" y="5321300"/>
                <a:ext cx="42863" cy="31750"/>
              </a:xfrm>
              <a:custGeom>
                <a:avLst/>
                <a:gdLst>
                  <a:gd name="T0" fmla="*/ 27 w 27"/>
                  <a:gd name="T1" fmla="*/ 20 h 20"/>
                  <a:gd name="T2" fmla="*/ 0 w 27"/>
                  <a:gd name="T3" fmla="*/ 4 h 20"/>
                  <a:gd name="T4" fmla="*/ 0 w 27"/>
                  <a:gd name="T5" fmla="*/ 0 h 20"/>
                  <a:gd name="T6" fmla="*/ 27 w 27"/>
                  <a:gd name="T7" fmla="*/ 16 h 20"/>
                  <a:gd name="T8" fmla="*/ 27 w 27"/>
                  <a:gd name="T9" fmla="*/ 20 h 20"/>
                </a:gdLst>
                <a:ahLst/>
                <a:cxnLst>
                  <a:cxn ang="0">
                    <a:pos x="T0" y="T1"/>
                  </a:cxn>
                  <a:cxn ang="0">
                    <a:pos x="T2" y="T3"/>
                  </a:cxn>
                  <a:cxn ang="0">
                    <a:pos x="T4" y="T5"/>
                  </a:cxn>
                  <a:cxn ang="0">
                    <a:pos x="T6" y="T7"/>
                  </a:cxn>
                  <a:cxn ang="0">
                    <a:pos x="T8" y="T9"/>
                  </a:cxn>
                </a:cxnLst>
                <a:rect l="0" t="0" r="r" b="b"/>
                <a:pathLst>
                  <a:path w="27" h="20">
                    <a:moveTo>
                      <a:pt x="27" y="20"/>
                    </a:moveTo>
                    <a:lnTo>
                      <a:pt x="0" y="4"/>
                    </a:lnTo>
                    <a:lnTo>
                      <a:pt x="0" y="0"/>
                    </a:lnTo>
                    <a:lnTo>
                      <a:pt x="27" y="16"/>
                    </a:lnTo>
                    <a:lnTo>
                      <a:pt x="27" y="20"/>
                    </a:lnTo>
                    <a:close/>
                  </a:path>
                </a:pathLst>
              </a:custGeom>
              <a:solidFill>
                <a:srgbClr val="416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3" name="Freeform 195">
                <a:extLst>
                  <a:ext uri="{FF2B5EF4-FFF2-40B4-BE49-F238E27FC236}">
                    <a16:creationId xmlns:a16="http://schemas.microsoft.com/office/drawing/2014/main" id="{F13E37B4-A2F6-6D4C-9EEB-BEDB777BADD3}"/>
                  </a:ext>
                </a:extLst>
              </p:cNvPr>
              <p:cNvSpPr>
                <a:spLocks/>
              </p:cNvSpPr>
              <p:nvPr/>
            </p:nvSpPr>
            <p:spPr bwMode="auto">
              <a:xfrm>
                <a:off x="8582025" y="5403850"/>
                <a:ext cx="250825" cy="180975"/>
              </a:xfrm>
              <a:custGeom>
                <a:avLst/>
                <a:gdLst>
                  <a:gd name="T0" fmla="*/ 158 w 158"/>
                  <a:gd name="T1" fmla="*/ 114 h 114"/>
                  <a:gd name="T2" fmla="*/ 0 w 158"/>
                  <a:gd name="T3" fmla="*/ 22 h 114"/>
                  <a:gd name="T4" fmla="*/ 0 w 158"/>
                  <a:gd name="T5" fmla="*/ 0 h 114"/>
                  <a:gd name="T6" fmla="*/ 90 w 158"/>
                  <a:gd name="T7" fmla="*/ 52 h 114"/>
                  <a:gd name="T8" fmla="*/ 90 w 158"/>
                  <a:gd name="T9" fmla="*/ 74 h 114"/>
                  <a:gd name="T10" fmla="*/ 158 w 158"/>
                  <a:gd name="T11" fmla="*/ 114 h 114"/>
                </a:gdLst>
                <a:ahLst/>
                <a:cxnLst>
                  <a:cxn ang="0">
                    <a:pos x="T0" y="T1"/>
                  </a:cxn>
                  <a:cxn ang="0">
                    <a:pos x="T2" y="T3"/>
                  </a:cxn>
                  <a:cxn ang="0">
                    <a:pos x="T4" y="T5"/>
                  </a:cxn>
                  <a:cxn ang="0">
                    <a:pos x="T6" y="T7"/>
                  </a:cxn>
                  <a:cxn ang="0">
                    <a:pos x="T8" y="T9"/>
                  </a:cxn>
                  <a:cxn ang="0">
                    <a:pos x="T10" y="T11"/>
                  </a:cxn>
                </a:cxnLst>
                <a:rect l="0" t="0" r="r" b="b"/>
                <a:pathLst>
                  <a:path w="158" h="114">
                    <a:moveTo>
                      <a:pt x="158" y="114"/>
                    </a:moveTo>
                    <a:lnTo>
                      <a:pt x="0" y="22"/>
                    </a:lnTo>
                    <a:lnTo>
                      <a:pt x="0" y="0"/>
                    </a:lnTo>
                    <a:lnTo>
                      <a:pt x="90" y="52"/>
                    </a:lnTo>
                    <a:lnTo>
                      <a:pt x="90" y="74"/>
                    </a:lnTo>
                    <a:lnTo>
                      <a:pt x="158" y="114"/>
                    </a:lnTo>
                    <a:close/>
                  </a:path>
                </a:pathLst>
              </a:custGeom>
              <a:solidFill>
                <a:srgbClr val="477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4" name="Freeform 196">
                <a:extLst>
                  <a:ext uri="{FF2B5EF4-FFF2-40B4-BE49-F238E27FC236}">
                    <a16:creationId xmlns:a16="http://schemas.microsoft.com/office/drawing/2014/main" id="{CEA5E290-BD61-9E46-9D05-8CE9DC590BA2}"/>
                  </a:ext>
                </a:extLst>
              </p:cNvPr>
              <p:cNvSpPr>
                <a:spLocks/>
              </p:cNvSpPr>
              <p:nvPr/>
            </p:nvSpPr>
            <p:spPr bwMode="auto">
              <a:xfrm>
                <a:off x="8724900" y="5486400"/>
                <a:ext cx="107950" cy="63500"/>
              </a:xfrm>
              <a:custGeom>
                <a:avLst/>
                <a:gdLst>
                  <a:gd name="T0" fmla="*/ 68 w 68"/>
                  <a:gd name="T1" fmla="*/ 40 h 40"/>
                  <a:gd name="T2" fmla="*/ 0 w 68"/>
                  <a:gd name="T3" fmla="*/ 0 h 40"/>
                  <a:gd name="T4" fmla="*/ 0 w 68"/>
                  <a:gd name="T5" fmla="*/ 0 h 40"/>
                  <a:gd name="T6" fmla="*/ 68 w 68"/>
                  <a:gd name="T7" fmla="*/ 40 h 40"/>
                </a:gdLst>
                <a:ahLst/>
                <a:cxnLst>
                  <a:cxn ang="0">
                    <a:pos x="T0" y="T1"/>
                  </a:cxn>
                  <a:cxn ang="0">
                    <a:pos x="T2" y="T3"/>
                  </a:cxn>
                  <a:cxn ang="0">
                    <a:pos x="T4" y="T5"/>
                  </a:cxn>
                  <a:cxn ang="0">
                    <a:pos x="T6" y="T7"/>
                  </a:cxn>
                </a:cxnLst>
                <a:rect l="0" t="0" r="r" b="b"/>
                <a:pathLst>
                  <a:path w="68" h="40">
                    <a:moveTo>
                      <a:pt x="68" y="40"/>
                    </a:moveTo>
                    <a:lnTo>
                      <a:pt x="0" y="0"/>
                    </a:lnTo>
                    <a:lnTo>
                      <a:pt x="0" y="0"/>
                    </a:lnTo>
                    <a:lnTo>
                      <a:pt x="68" y="40"/>
                    </a:lnTo>
                    <a:close/>
                  </a:path>
                </a:pathLst>
              </a:custGeom>
              <a:solidFill>
                <a:srgbClr val="ECF5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5" name="Freeform 197">
                <a:extLst>
                  <a:ext uri="{FF2B5EF4-FFF2-40B4-BE49-F238E27FC236}">
                    <a16:creationId xmlns:a16="http://schemas.microsoft.com/office/drawing/2014/main" id="{DACBCA15-A270-4247-B9D2-415A39EC5FE3}"/>
                  </a:ext>
                </a:extLst>
              </p:cNvPr>
              <p:cNvSpPr>
                <a:spLocks/>
              </p:cNvSpPr>
              <p:nvPr/>
            </p:nvSpPr>
            <p:spPr bwMode="auto">
              <a:xfrm>
                <a:off x="8724900" y="5486400"/>
                <a:ext cx="107950" cy="98425"/>
              </a:xfrm>
              <a:custGeom>
                <a:avLst/>
                <a:gdLst>
                  <a:gd name="T0" fmla="*/ 68 w 68"/>
                  <a:gd name="T1" fmla="*/ 62 h 62"/>
                  <a:gd name="T2" fmla="*/ 68 w 68"/>
                  <a:gd name="T3" fmla="*/ 62 h 62"/>
                  <a:gd name="T4" fmla="*/ 0 w 68"/>
                  <a:gd name="T5" fmla="*/ 22 h 62"/>
                  <a:gd name="T6" fmla="*/ 0 w 68"/>
                  <a:gd name="T7" fmla="*/ 0 h 62"/>
                  <a:gd name="T8" fmla="*/ 68 w 68"/>
                  <a:gd name="T9" fmla="*/ 40 h 62"/>
                  <a:gd name="T10" fmla="*/ 68 w 68"/>
                  <a:gd name="T11" fmla="*/ 62 h 62"/>
                </a:gdLst>
                <a:ahLst/>
                <a:cxnLst>
                  <a:cxn ang="0">
                    <a:pos x="T0" y="T1"/>
                  </a:cxn>
                  <a:cxn ang="0">
                    <a:pos x="T2" y="T3"/>
                  </a:cxn>
                  <a:cxn ang="0">
                    <a:pos x="T4" y="T5"/>
                  </a:cxn>
                  <a:cxn ang="0">
                    <a:pos x="T6" y="T7"/>
                  </a:cxn>
                  <a:cxn ang="0">
                    <a:pos x="T8" y="T9"/>
                  </a:cxn>
                  <a:cxn ang="0">
                    <a:pos x="T10" y="T11"/>
                  </a:cxn>
                </a:cxnLst>
                <a:rect l="0" t="0" r="r" b="b"/>
                <a:pathLst>
                  <a:path w="68" h="62">
                    <a:moveTo>
                      <a:pt x="68" y="62"/>
                    </a:moveTo>
                    <a:lnTo>
                      <a:pt x="68" y="62"/>
                    </a:lnTo>
                    <a:lnTo>
                      <a:pt x="0" y="22"/>
                    </a:lnTo>
                    <a:lnTo>
                      <a:pt x="0" y="0"/>
                    </a:lnTo>
                    <a:lnTo>
                      <a:pt x="68" y="40"/>
                    </a:lnTo>
                    <a:lnTo>
                      <a:pt x="68" y="62"/>
                    </a:lnTo>
                    <a:close/>
                  </a:path>
                </a:pathLst>
              </a:custGeom>
              <a:solidFill>
                <a:srgbClr val="CCE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6" name="Freeform 198">
                <a:extLst>
                  <a:ext uri="{FF2B5EF4-FFF2-40B4-BE49-F238E27FC236}">
                    <a16:creationId xmlns:a16="http://schemas.microsoft.com/office/drawing/2014/main" id="{7D100D97-D5D8-E148-9D48-730E65FCEE71}"/>
                  </a:ext>
                </a:extLst>
              </p:cNvPr>
              <p:cNvSpPr>
                <a:spLocks/>
              </p:cNvSpPr>
              <p:nvPr/>
            </p:nvSpPr>
            <p:spPr bwMode="auto">
              <a:xfrm>
                <a:off x="8153400" y="5116513"/>
                <a:ext cx="25400" cy="34925"/>
              </a:xfrm>
              <a:custGeom>
                <a:avLst/>
                <a:gdLst>
                  <a:gd name="T0" fmla="*/ 221 w 221"/>
                  <a:gd name="T1" fmla="*/ 226 h 325"/>
                  <a:gd name="T2" fmla="*/ 110 w 221"/>
                  <a:gd name="T3" fmla="*/ 289 h 325"/>
                  <a:gd name="T4" fmla="*/ 0 w 221"/>
                  <a:gd name="T5" fmla="*/ 98 h 325"/>
                  <a:gd name="T6" fmla="*/ 110 w 221"/>
                  <a:gd name="T7" fmla="*/ 35 h 325"/>
                  <a:gd name="T8" fmla="*/ 221 w 221"/>
                  <a:gd name="T9" fmla="*/ 226 h 325"/>
                </a:gdLst>
                <a:ahLst/>
                <a:cxnLst>
                  <a:cxn ang="0">
                    <a:pos x="T0" y="T1"/>
                  </a:cxn>
                  <a:cxn ang="0">
                    <a:pos x="T2" y="T3"/>
                  </a:cxn>
                  <a:cxn ang="0">
                    <a:pos x="T4" y="T5"/>
                  </a:cxn>
                  <a:cxn ang="0">
                    <a:pos x="T6" y="T7"/>
                  </a:cxn>
                  <a:cxn ang="0">
                    <a:pos x="T8" y="T9"/>
                  </a:cxn>
                </a:cxnLst>
                <a:rect l="0" t="0" r="r" b="b"/>
                <a:pathLst>
                  <a:path w="221" h="325">
                    <a:moveTo>
                      <a:pt x="221" y="226"/>
                    </a:moveTo>
                    <a:cubicBezTo>
                      <a:pt x="221" y="296"/>
                      <a:pt x="171" y="325"/>
                      <a:pt x="110" y="289"/>
                    </a:cubicBezTo>
                    <a:cubicBezTo>
                      <a:pt x="49" y="254"/>
                      <a:pt x="0" y="169"/>
                      <a:pt x="0" y="98"/>
                    </a:cubicBezTo>
                    <a:cubicBezTo>
                      <a:pt x="0" y="28"/>
                      <a:pt x="49" y="0"/>
                      <a:pt x="110" y="35"/>
                    </a:cubicBezTo>
                    <a:cubicBezTo>
                      <a:pt x="171" y="71"/>
                      <a:pt x="221" y="156"/>
                      <a:pt x="221" y="226"/>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7" name="Freeform 199">
                <a:extLst>
                  <a:ext uri="{FF2B5EF4-FFF2-40B4-BE49-F238E27FC236}">
                    <a16:creationId xmlns:a16="http://schemas.microsoft.com/office/drawing/2014/main" id="{6FB95345-3AF5-4D4C-BD2A-CF6AA57A0594}"/>
                  </a:ext>
                </a:extLst>
              </p:cNvPr>
              <p:cNvSpPr>
                <a:spLocks/>
              </p:cNvSpPr>
              <p:nvPr/>
            </p:nvSpPr>
            <p:spPr bwMode="auto">
              <a:xfrm>
                <a:off x="8196263" y="5141913"/>
                <a:ext cx="100013" cy="80963"/>
              </a:xfrm>
              <a:custGeom>
                <a:avLst/>
                <a:gdLst>
                  <a:gd name="T0" fmla="*/ 63 w 63"/>
                  <a:gd name="T1" fmla="*/ 51 h 51"/>
                  <a:gd name="T2" fmla="*/ 0 w 63"/>
                  <a:gd name="T3" fmla="*/ 15 h 51"/>
                  <a:gd name="T4" fmla="*/ 0 w 63"/>
                  <a:gd name="T5" fmla="*/ 0 h 51"/>
                  <a:gd name="T6" fmla="*/ 63 w 63"/>
                  <a:gd name="T7" fmla="*/ 36 h 51"/>
                  <a:gd name="T8" fmla="*/ 63 w 63"/>
                  <a:gd name="T9" fmla="*/ 51 h 51"/>
                </a:gdLst>
                <a:ahLst/>
                <a:cxnLst>
                  <a:cxn ang="0">
                    <a:pos x="T0" y="T1"/>
                  </a:cxn>
                  <a:cxn ang="0">
                    <a:pos x="T2" y="T3"/>
                  </a:cxn>
                  <a:cxn ang="0">
                    <a:pos x="T4" y="T5"/>
                  </a:cxn>
                  <a:cxn ang="0">
                    <a:pos x="T6" y="T7"/>
                  </a:cxn>
                  <a:cxn ang="0">
                    <a:pos x="T8" y="T9"/>
                  </a:cxn>
                </a:cxnLst>
                <a:rect l="0" t="0" r="r" b="b"/>
                <a:pathLst>
                  <a:path w="63" h="51">
                    <a:moveTo>
                      <a:pt x="63" y="51"/>
                    </a:moveTo>
                    <a:lnTo>
                      <a:pt x="0" y="15"/>
                    </a:lnTo>
                    <a:lnTo>
                      <a:pt x="0" y="0"/>
                    </a:lnTo>
                    <a:lnTo>
                      <a:pt x="63" y="36"/>
                    </a:lnTo>
                    <a:lnTo>
                      <a:pt x="63" y="51"/>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8" name="Freeform 200">
                <a:extLst>
                  <a:ext uri="{FF2B5EF4-FFF2-40B4-BE49-F238E27FC236}">
                    <a16:creationId xmlns:a16="http://schemas.microsoft.com/office/drawing/2014/main" id="{7D1CBE03-8EC5-6542-893E-3FA138FF4C4E}"/>
                  </a:ext>
                </a:extLst>
              </p:cNvPr>
              <p:cNvSpPr>
                <a:spLocks noEditPoints="1"/>
              </p:cNvSpPr>
              <p:nvPr/>
            </p:nvSpPr>
            <p:spPr bwMode="auto">
              <a:xfrm>
                <a:off x="8231188" y="5165725"/>
                <a:ext cx="9525" cy="20638"/>
              </a:xfrm>
              <a:custGeom>
                <a:avLst/>
                <a:gdLst>
                  <a:gd name="T0" fmla="*/ 48 w 92"/>
                  <a:gd name="T1" fmla="*/ 97 h 175"/>
                  <a:gd name="T2" fmla="*/ 48 w 92"/>
                  <a:gd name="T3" fmla="*/ 40 h 175"/>
                  <a:gd name="T4" fmla="*/ 22 w 92"/>
                  <a:gd name="T5" fmla="*/ 82 h 175"/>
                  <a:gd name="T6" fmla="*/ 48 w 92"/>
                  <a:gd name="T7" fmla="*/ 97 h 175"/>
                  <a:gd name="T8" fmla="*/ 48 w 92"/>
                  <a:gd name="T9" fmla="*/ 121 h 175"/>
                  <a:gd name="T10" fmla="*/ 0 w 92"/>
                  <a:gd name="T11" fmla="*/ 93 h 175"/>
                  <a:gd name="T12" fmla="*/ 0 w 92"/>
                  <a:gd name="T13" fmla="*/ 69 h 175"/>
                  <a:gd name="T14" fmla="*/ 47 w 92"/>
                  <a:gd name="T15" fmla="*/ 0 h 175"/>
                  <a:gd name="T16" fmla="*/ 74 w 92"/>
                  <a:gd name="T17" fmla="*/ 16 h 175"/>
                  <a:gd name="T18" fmla="*/ 74 w 92"/>
                  <a:gd name="T19" fmla="*/ 112 h 175"/>
                  <a:gd name="T20" fmla="*/ 92 w 92"/>
                  <a:gd name="T21" fmla="*/ 122 h 175"/>
                  <a:gd name="T22" fmla="*/ 90 w 92"/>
                  <a:gd name="T23" fmla="*/ 145 h 175"/>
                  <a:gd name="T24" fmla="*/ 74 w 92"/>
                  <a:gd name="T25" fmla="*/ 136 h 175"/>
                  <a:gd name="T26" fmla="*/ 74 w 92"/>
                  <a:gd name="T27" fmla="*/ 175 h 175"/>
                  <a:gd name="T28" fmla="*/ 48 w 92"/>
                  <a:gd name="T29" fmla="*/ 162 h 175"/>
                  <a:gd name="T30" fmla="*/ 48 w 92"/>
                  <a:gd name="T31" fmla="*/ 12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75">
                    <a:moveTo>
                      <a:pt x="48" y="97"/>
                    </a:moveTo>
                    <a:lnTo>
                      <a:pt x="48" y="40"/>
                    </a:lnTo>
                    <a:lnTo>
                      <a:pt x="22" y="82"/>
                    </a:lnTo>
                    <a:lnTo>
                      <a:pt x="48" y="97"/>
                    </a:lnTo>
                    <a:close/>
                    <a:moveTo>
                      <a:pt x="48" y="121"/>
                    </a:moveTo>
                    <a:lnTo>
                      <a:pt x="0" y="93"/>
                    </a:lnTo>
                    <a:lnTo>
                      <a:pt x="0" y="69"/>
                    </a:lnTo>
                    <a:lnTo>
                      <a:pt x="47" y="0"/>
                    </a:lnTo>
                    <a:lnTo>
                      <a:pt x="74" y="16"/>
                    </a:lnTo>
                    <a:lnTo>
                      <a:pt x="74" y="112"/>
                    </a:lnTo>
                    <a:lnTo>
                      <a:pt x="92" y="122"/>
                    </a:lnTo>
                    <a:lnTo>
                      <a:pt x="90" y="145"/>
                    </a:lnTo>
                    <a:lnTo>
                      <a:pt x="74" y="136"/>
                    </a:lnTo>
                    <a:lnTo>
                      <a:pt x="74" y="175"/>
                    </a:lnTo>
                    <a:lnTo>
                      <a:pt x="48" y="162"/>
                    </a:lnTo>
                    <a:lnTo>
                      <a:pt x="48" y="121"/>
                    </a:lnTo>
                  </a:path>
                </a:pathLst>
              </a:custGeom>
              <a:solidFill>
                <a:srgbClr val="628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9" name="Freeform 201">
                <a:extLst>
                  <a:ext uri="{FF2B5EF4-FFF2-40B4-BE49-F238E27FC236}">
                    <a16:creationId xmlns:a16="http://schemas.microsoft.com/office/drawing/2014/main" id="{BCC333C4-70EF-F941-9D6A-B55336BF28DF}"/>
                  </a:ext>
                </a:extLst>
              </p:cNvPr>
              <p:cNvSpPr>
                <a:spLocks/>
              </p:cNvSpPr>
              <p:nvPr/>
            </p:nvSpPr>
            <p:spPr bwMode="auto">
              <a:xfrm>
                <a:off x="8242300" y="5170488"/>
                <a:ext cx="7938" cy="20638"/>
              </a:xfrm>
              <a:custGeom>
                <a:avLst/>
                <a:gdLst>
                  <a:gd name="T0" fmla="*/ 21 w 82"/>
                  <a:gd name="T1" fmla="*/ 123 h 188"/>
                  <a:gd name="T2" fmla="*/ 24 w 82"/>
                  <a:gd name="T3" fmla="*/ 135 h 188"/>
                  <a:gd name="T4" fmla="*/ 26 w 82"/>
                  <a:gd name="T5" fmla="*/ 140 h 188"/>
                  <a:gd name="T6" fmla="*/ 29 w 82"/>
                  <a:gd name="T7" fmla="*/ 145 h 188"/>
                  <a:gd name="T8" fmla="*/ 33 w 82"/>
                  <a:gd name="T9" fmla="*/ 150 h 188"/>
                  <a:gd name="T10" fmla="*/ 38 w 82"/>
                  <a:gd name="T11" fmla="*/ 153 h 188"/>
                  <a:gd name="T12" fmla="*/ 45 w 82"/>
                  <a:gd name="T13" fmla="*/ 156 h 188"/>
                  <a:gd name="T14" fmla="*/ 51 w 82"/>
                  <a:gd name="T15" fmla="*/ 154 h 188"/>
                  <a:gd name="T16" fmla="*/ 54 w 82"/>
                  <a:gd name="T17" fmla="*/ 147 h 188"/>
                  <a:gd name="T18" fmla="*/ 55 w 82"/>
                  <a:gd name="T19" fmla="*/ 137 h 188"/>
                  <a:gd name="T20" fmla="*/ 54 w 82"/>
                  <a:gd name="T21" fmla="*/ 127 h 188"/>
                  <a:gd name="T22" fmla="*/ 51 w 82"/>
                  <a:gd name="T23" fmla="*/ 116 h 188"/>
                  <a:gd name="T24" fmla="*/ 46 w 82"/>
                  <a:gd name="T25" fmla="*/ 107 h 188"/>
                  <a:gd name="T26" fmla="*/ 38 w 82"/>
                  <a:gd name="T27" fmla="*/ 100 h 188"/>
                  <a:gd name="T28" fmla="*/ 29 w 82"/>
                  <a:gd name="T29" fmla="*/ 98 h 188"/>
                  <a:gd name="T30" fmla="*/ 21 w 82"/>
                  <a:gd name="T31" fmla="*/ 102 h 188"/>
                  <a:gd name="T32" fmla="*/ 2 w 82"/>
                  <a:gd name="T33" fmla="*/ 81 h 188"/>
                  <a:gd name="T34" fmla="*/ 8 w 82"/>
                  <a:gd name="T35" fmla="*/ 0 h 188"/>
                  <a:gd name="T36" fmla="*/ 77 w 82"/>
                  <a:gd name="T37" fmla="*/ 40 h 188"/>
                  <a:gd name="T38" fmla="*/ 74 w 82"/>
                  <a:gd name="T39" fmla="*/ 64 h 188"/>
                  <a:gd name="T40" fmla="*/ 30 w 82"/>
                  <a:gd name="T41" fmla="*/ 39 h 188"/>
                  <a:gd name="T42" fmla="*/ 27 w 82"/>
                  <a:gd name="T43" fmla="*/ 74 h 188"/>
                  <a:gd name="T44" fmla="*/ 33 w 82"/>
                  <a:gd name="T45" fmla="*/ 75 h 188"/>
                  <a:gd name="T46" fmla="*/ 39 w 82"/>
                  <a:gd name="T47" fmla="*/ 77 h 188"/>
                  <a:gd name="T48" fmla="*/ 46 w 82"/>
                  <a:gd name="T49" fmla="*/ 81 h 188"/>
                  <a:gd name="T50" fmla="*/ 46 w 82"/>
                  <a:gd name="T51" fmla="*/ 81 h 188"/>
                  <a:gd name="T52" fmla="*/ 60 w 82"/>
                  <a:gd name="T53" fmla="*/ 93 h 188"/>
                  <a:gd name="T54" fmla="*/ 72 w 82"/>
                  <a:gd name="T55" fmla="*/ 111 h 188"/>
                  <a:gd name="T56" fmla="*/ 79 w 82"/>
                  <a:gd name="T57" fmla="*/ 131 h 188"/>
                  <a:gd name="T58" fmla="*/ 82 w 82"/>
                  <a:gd name="T59" fmla="*/ 152 h 188"/>
                  <a:gd name="T60" fmla="*/ 79 w 82"/>
                  <a:gd name="T61" fmla="*/ 172 h 188"/>
                  <a:gd name="T62" fmla="*/ 70 w 82"/>
                  <a:gd name="T63" fmla="*/ 184 h 188"/>
                  <a:gd name="T64" fmla="*/ 57 w 82"/>
                  <a:gd name="T65" fmla="*/ 188 h 188"/>
                  <a:gd name="T66" fmla="*/ 40 w 82"/>
                  <a:gd name="T67" fmla="*/ 182 h 188"/>
                  <a:gd name="T68" fmla="*/ 26 w 82"/>
                  <a:gd name="T69" fmla="*/ 172 h 188"/>
                  <a:gd name="T70" fmla="*/ 15 w 82"/>
                  <a:gd name="T71" fmla="*/ 158 h 188"/>
                  <a:gd name="T72" fmla="*/ 5 w 82"/>
                  <a:gd name="T73" fmla="*/ 140 h 188"/>
                  <a:gd name="T74" fmla="*/ 0 w 82"/>
                  <a:gd name="T75" fmla="*/ 120 h 188"/>
                  <a:gd name="T76" fmla="*/ 21 w 82"/>
                  <a:gd name="T77" fmla="*/ 12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88">
                    <a:moveTo>
                      <a:pt x="21" y="123"/>
                    </a:moveTo>
                    <a:cubicBezTo>
                      <a:pt x="21" y="127"/>
                      <a:pt x="22" y="131"/>
                      <a:pt x="24" y="135"/>
                    </a:cubicBezTo>
                    <a:cubicBezTo>
                      <a:pt x="24" y="137"/>
                      <a:pt x="25" y="139"/>
                      <a:pt x="26" y="140"/>
                    </a:cubicBezTo>
                    <a:cubicBezTo>
                      <a:pt x="27" y="142"/>
                      <a:pt x="28" y="144"/>
                      <a:pt x="29" y="145"/>
                    </a:cubicBezTo>
                    <a:cubicBezTo>
                      <a:pt x="30" y="147"/>
                      <a:pt x="31" y="148"/>
                      <a:pt x="33" y="150"/>
                    </a:cubicBezTo>
                    <a:cubicBezTo>
                      <a:pt x="34" y="151"/>
                      <a:pt x="36" y="152"/>
                      <a:pt x="38" y="153"/>
                    </a:cubicBezTo>
                    <a:cubicBezTo>
                      <a:pt x="41" y="155"/>
                      <a:pt x="43" y="156"/>
                      <a:pt x="45" y="156"/>
                    </a:cubicBezTo>
                    <a:cubicBezTo>
                      <a:pt x="48" y="156"/>
                      <a:pt x="49" y="155"/>
                      <a:pt x="51" y="154"/>
                    </a:cubicBezTo>
                    <a:cubicBezTo>
                      <a:pt x="52" y="152"/>
                      <a:pt x="53" y="150"/>
                      <a:pt x="54" y="147"/>
                    </a:cubicBezTo>
                    <a:cubicBezTo>
                      <a:pt x="55" y="144"/>
                      <a:pt x="55" y="141"/>
                      <a:pt x="55" y="137"/>
                    </a:cubicBezTo>
                    <a:cubicBezTo>
                      <a:pt x="55" y="134"/>
                      <a:pt x="55" y="130"/>
                      <a:pt x="54" y="127"/>
                    </a:cubicBezTo>
                    <a:cubicBezTo>
                      <a:pt x="53" y="123"/>
                      <a:pt x="52" y="120"/>
                      <a:pt x="51" y="116"/>
                    </a:cubicBezTo>
                    <a:cubicBezTo>
                      <a:pt x="49" y="113"/>
                      <a:pt x="48" y="110"/>
                      <a:pt x="46" y="107"/>
                    </a:cubicBezTo>
                    <a:cubicBezTo>
                      <a:pt x="44" y="104"/>
                      <a:pt x="41" y="102"/>
                      <a:pt x="38" y="100"/>
                    </a:cubicBezTo>
                    <a:cubicBezTo>
                      <a:pt x="35" y="99"/>
                      <a:pt x="32" y="98"/>
                      <a:pt x="29" y="98"/>
                    </a:cubicBezTo>
                    <a:cubicBezTo>
                      <a:pt x="26" y="99"/>
                      <a:pt x="23" y="100"/>
                      <a:pt x="21" y="102"/>
                    </a:cubicBezTo>
                    <a:lnTo>
                      <a:pt x="2" y="81"/>
                    </a:lnTo>
                    <a:lnTo>
                      <a:pt x="8" y="0"/>
                    </a:lnTo>
                    <a:lnTo>
                      <a:pt x="77" y="40"/>
                    </a:lnTo>
                    <a:lnTo>
                      <a:pt x="74" y="64"/>
                    </a:lnTo>
                    <a:lnTo>
                      <a:pt x="30" y="39"/>
                    </a:lnTo>
                    <a:lnTo>
                      <a:pt x="27" y="74"/>
                    </a:lnTo>
                    <a:cubicBezTo>
                      <a:pt x="29" y="75"/>
                      <a:pt x="31" y="75"/>
                      <a:pt x="33" y="75"/>
                    </a:cubicBezTo>
                    <a:cubicBezTo>
                      <a:pt x="34" y="76"/>
                      <a:pt x="36" y="76"/>
                      <a:pt x="39" y="77"/>
                    </a:cubicBezTo>
                    <a:cubicBezTo>
                      <a:pt x="41" y="78"/>
                      <a:pt x="43" y="79"/>
                      <a:pt x="46" y="81"/>
                    </a:cubicBezTo>
                    <a:lnTo>
                      <a:pt x="46" y="81"/>
                    </a:lnTo>
                    <a:cubicBezTo>
                      <a:pt x="51" y="84"/>
                      <a:pt x="56" y="88"/>
                      <a:pt x="60" y="93"/>
                    </a:cubicBezTo>
                    <a:cubicBezTo>
                      <a:pt x="65" y="98"/>
                      <a:pt x="69" y="104"/>
                      <a:pt x="72" y="111"/>
                    </a:cubicBezTo>
                    <a:cubicBezTo>
                      <a:pt x="75" y="117"/>
                      <a:pt x="78" y="124"/>
                      <a:pt x="79" y="131"/>
                    </a:cubicBezTo>
                    <a:cubicBezTo>
                      <a:pt x="81" y="138"/>
                      <a:pt x="82" y="145"/>
                      <a:pt x="82" y="152"/>
                    </a:cubicBezTo>
                    <a:cubicBezTo>
                      <a:pt x="82" y="160"/>
                      <a:pt x="81" y="167"/>
                      <a:pt x="79" y="172"/>
                    </a:cubicBezTo>
                    <a:cubicBezTo>
                      <a:pt x="77" y="178"/>
                      <a:pt x="74" y="182"/>
                      <a:pt x="70" y="184"/>
                    </a:cubicBezTo>
                    <a:cubicBezTo>
                      <a:pt x="66" y="187"/>
                      <a:pt x="62" y="188"/>
                      <a:pt x="57" y="188"/>
                    </a:cubicBezTo>
                    <a:cubicBezTo>
                      <a:pt x="52" y="188"/>
                      <a:pt x="46" y="186"/>
                      <a:pt x="40" y="182"/>
                    </a:cubicBezTo>
                    <a:cubicBezTo>
                      <a:pt x="35" y="180"/>
                      <a:pt x="31" y="176"/>
                      <a:pt x="26" y="172"/>
                    </a:cubicBezTo>
                    <a:cubicBezTo>
                      <a:pt x="22" y="168"/>
                      <a:pt x="18" y="163"/>
                      <a:pt x="15" y="158"/>
                    </a:cubicBezTo>
                    <a:cubicBezTo>
                      <a:pt x="11" y="152"/>
                      <a:pt x="8" y="146"/>
                      <a:pt x="5" y="140"/>
                    </a:cubicBezTo>
                    <a:cubicBezTo>
                      <a:pt x="3" y="134"/>
                      <a:pt x="1" y="127"/>
                      <a:pt x="0" y="120"/>
                    </a:cubicBezTo>
                    <a:lnTo>
                      <a:pt x="21" y="123"/>
                    </a:lnTo>
                  </a:path>
                </a:pathLst>
              </a:custGeom>
              <a:solidFill>
                <a:srgbClr val="628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0" name="Freeform 202">
                <a:extLst>
                  <a:ext uri="{FF2B5EF4-FFF2-40B4-BE49-F238E27FC236}">
                    <a16:creationId xmlns:a16="http://schemas.microsoft.com/office/drawing/2014/main" id="{989A08D0-6C82-A04A-B4CA-BF1ADF6E54D8}"/>
                  </a:ext>
                </a:extLst>
              </p:cNvPr>
              <p:cNvSpPr>
                <a:spLocks/>
              </p:cNvSpPr>
              <p:nvPr/>
            </p:nvSpPr>
            <p:spPr bwMode="auto">
              <a:xfrm>
                <a:off x="8251825" y="5178425"/>
                <a:ext cx="9525" cy="19050"/>
              </a:xfrm>
              <a:custGeom>
                <a:avLst/>
                <a:gdLst>
                  <a:gd name="T0" fmla="*/ 3 w 81"/>
                  <a:gd name="T1" fmla="*/ 23 h 185"/>
                  <a:gd name="T2" fmla="*/ 8 w 81"/>
                  <a:gd name="T3" fmla="*/ 10 h 185"/>
                  <a:gd name="T4" fmla="*/ 16 w 81"/>
                  <a:gd name="T5" fmla="*/ 3 h 185"/>
                  <a:gd name="T6" fmla="*/ 28 w 81"/>
                  <a:gd name="T7" fmla="*/ 1 h 185"/>
                  <a:gd name="T8" fmla="*/ 43 w 81"/>
                  <a:gd name="T9" fmla="*/ 6 h 185"/>
                  <a:gd name="T10" fmla="*/ 58 w 81"/>
                  <a:gd name="T11" fmla="*/ 17 h 185"/>
                  <a:gd name="T12" fmla="*/ 70 w 81"/>
                  <a:gd name="T13" fmla="*/ 32 h 185"/>
                  <a:gd name="T14" fmla="*/ 78 w 81"/>
                  <a:gd name="T15" fmla="*/ 49 h 185"/>
                  <a:gd name="T16" fmla="*/ 81 w 81"/>
                  <a:gd name="T17" fmla="*/ 67 h 185"/>
                  <a:gd name="T18" fmla="*/ 79 w 81"/>
                  <a:gd name="T19" fmla="*/ 83 h 185"/>
                  <a:gd name="T20" fmla="*/ 73 w 81"/>
                  <a:gd name="T21" fmla="*/ 97 h 185"/>
                  <a:gd name="T22" fmla="*/ 64 w 81"/>
                  <a:gd name="T23" fmla="*/ 108 h 185"/>
                  <a:gd name="T24" fmla="*/ 54 w 81"/>
                  <a:gd name="T25" fmla="*/ 118 h 185"/>
                  <a:gd name="T26" fmla="*/ 42 w 81"/>
                  <a:gd name="T27" fmla="*/ 126 h 185"/>
                  <a:gd name="T28" fmla="*/ 31 w 81"/>
                  <a:gd name="T29" fmla="*/ 132 h 185"/>
                  <a:gd name="T30" fmla="*/ 79 w 81"/>
                  <a:gd name="T31" fmla="*/ 160 h 185"/>
                  <a:gd name="T32" fmla="*/ 79 w 81"/>
                  <a:gd name="T33" fmla="*/ 167 h 185"/>
                  <a:gd name="T34" fmla="*/ 78 w 81"/>
                  <a:gd name="T35" fmla="*/ 173 h 185"/>
                  <a:gd name="T36" fmla="*/ 77 w 81"/>
                  <a:gd name="T37" fmla="*/ 178 h 185"/>
                  <a:gd name="T38" fmla="*/ 77 w 81"/>
                  <a:gd name="T39" fmla="*/ 185 h 185"/>
                  <a:gd name="T40" fmla="*/ 0 w 81"/>
                  <a:gd name="T41" fmla="*/ 141 h 185"/>
                  <a:gd name="T42" fmla="*/ 0 w 81"/>
                  <a:gd name="T43" fmla="*/ 118 h 185"/>
                  <a:gd name="T44" fmla="*/ 12 w 81"/>
                  <a:gd name="T45" fmla="*/ 109 h 185"/>
                  <a:gd name="T46" fmla="*/ 23 w 81"/>
                  <a:gd name="T47" fmla="*/ 99 h 185"/>
                  <a:gd name="T48" fmla="*/ 35 w 81"/>
                  <a:gd name="T49" fmla="*/ 90 h 185"/>
                  <a:gd name="T50" fmla="*/ 45 w 81"/>
                  <a:gd name="T51" fmla="*/ 79 h 185"/>
                  <a:gd name="T52" fmla="*/ 51 w 81"/>
                  <a:gd name="T53" fmla="*/ 66 h 185"/>
                  <a:gd name="T54" fmla="*/ 54 w 81"/>
                  <a:gd name="T55" fmla="*/ 51 h 185"/>
                  <a:gd name="T56" fmla="*/ 53 w 81"/>
                  <a:gd name="T57" fmla="*/ 45 h 185"/>
                  <a:gd name="T58" fmla="*/ 51 w 81"/>
                  <a:gd name="T59" fmla="*/ 39 h 185"/>
                  <a:gd name="T60" fmla="*/ 47 w 81"/>
                  <a:gd name="T61" fmla="*/ 34 h 185"/>
                  <a:gd name="T62" fmla="*/ 43 w 81"/>
                  <a:gd name="T63" fmla="*/ 30 h 185"/>
                  <a:gd name="T64" fmla="*/ 38 w 81"/>
                  <a:gd name="T65" fmla="*/ 28 h 185"/>
                  <a:gd name="T66" fmla="*/ 34 w 81"/>
                  <a:gd name="T67" fmla="*/ 29 h 185"/>
                  <a:gd name="T68" fmla="*/ 31 w 81"/>
                  <a:gd name="T69" fmla="*/ 31 h 185"/>
                  <a:gd name="T70" fmla="*/ 29 w 81"/>
                  <a:gd name="T71" fmla="*/ 34 h 185"/>
                  <a:gd name="T72" fmla="*/ 25 w 81"/>
                  <a:gd name="T73" fmla="*/ 44 h 185"/>
                  <a:gd name="T74" fmla="*/ 3 w 81"/>
                  <a:gd name="T75" fmla="*/ 2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85">
                    <a:moveTo>
                      <a:pt x="3" y="23"/>
                    </a:moveTo>
                    <a:cubicBezTo>
                      <a:pt x="4" y="18"/>
                      <a:pt x="6" y="14"/>
                      <a:pt x="8" y="10"/>
                    </a:cubicBezTo>
                    <a:cubicBezTo>
                      <a:pt x="10" y="7"/>
                      <a:pt x="13" y="4"/>
                      <a:pt x="16" y="3"/>
                    </a:cubicBezTo>
                    <a:cubicBezTo>
                      <a:pt x="20" y="1"/>
                      <a:pt x="24" y="0"/>
                      <a:pt x="28" y="1"/>
                    </a:cubicBezTo>
                    <a:cubicBezTo>
                      <a:pt x="33" y="1"/>
                      <a:pt x="38" y="3"/>
                      <a:pt x="43" y="6"/>
                    </a:cubicBezTo>
                    <a:cubicBezTo>
                      <a:pt x="49" y="9"/>
                      <a:pt x="53" y="13"/>
                      <a:pt x="58" y="17"/>
                    </a:cubicBezTo>
                    <a:cubicBezTo>
                      <a:pt x="63" y="21"/>
                      <a:pt x="67" y="26"/>
                      <a:pt x="70" y="32"/>
                    </a:cubicBezTo>
                    <a:cubicBezTo>
                      <a:pt x="74" y="37"/>
                      <a:pt x="76" y="42"/>
                      <a:pt x="78" y="49"/>
                    </a:cubicBezTo>
                    <a:cubicBezTo>
                      <a:pt x="80" y="55"/>
                      <a:pt x="81" y="61"/>
                      <a:pt x="81" y="67"/>
                    </a:cubicBezTo>
                    <a:cubicBezTo>
                      <a:pt x="81" y="73"/>
                      <a:pt x="81" y="78"/>
                      <a:pt x="79" y="83"/>
                    </a:cubicBezTo>
                    <a:cubicBezTo>
                      <a:pt x="78" y="88"/>
                      <a:pt x="76" y="93"/>
                      <a:pt x="73" y="97"/>
                    </a:cubicBezTo>
                    <a:cubicBezTo>
                      <a:pt x="71" y="101"/>
                      <a:pt x="68" y="105"/>
                      <a:pt x="64" y="108"/>
                    </a:cubicBezTo>
                    <a:cubicBezTo>
                      <a:pt x="61" y="111"/>
                      <a:pt x="58" y="115"/>
                      <a:pt x="54" y="118"/>
                    </a:cubicBezTo>
                    <a:cubicBezTo>
                      <a:pt x="50" y="121"/>
                      <a:pt x="46" y="123"/>
                      <a:pt x="42" y="126"/>
                    </a:cubicBezTo>
                    <a:cubicBezTo>
                      <a:pt x="38" y="128"/>
                      <a:pt x="34" y="130"/>
                      <a:pt x="31" y="132"/>
                    </a:cubicBezTo>
                    <a:lnTo>
                      <a:pt x="79" y="160"/>
                    </a:lnTo>
                    <a:cubicBezTo>
                      <a:pt x="79" y="163"/>
                      <a:pt x="79" y="165"/>
                      <a:pt x="79" y="167"/>
                    </a:cubicBezTo>
                    <a:cubicBezTo>
                      <a:pt x="78" y="169"/>
                      <a:pt x="78" y="171"/>
                      <a:pt x="78" y="173"/>
                    </a:cubicBezTo>
                    <a:cubicBezTo>
                      <a:pt x="78" y="174"/>
                      <a:pt x="77" y="176"/>
                      <a:pt x="77" y="178"/>
                    </a:cubicBezTo>
                    <a:cubicBezTo>
                      <a:pt x="77" y="180"/>
                      <a:pt x="77" y="183"/>
                      <a:pt x="77" y="185"/>
                    </a:cubicBezTo>
                    <a:lnTo>
                      <a:pt x="0" y="141"/>
                    </a:lnTo>
                    <a:lnTo>
                      <a:pt x="0" y="118"/>
                    </a:lnTo>
                    <a:cubicBezTo>
                      <a:pt x="4" y="115"/>
                      <a:pt x="8" y="112"/>
                      <a:pt x="12" y="109"/>
                    </a:cubicBezTo>
                    <a:cubicBezTo>
                      <a:pt x="15" y="106"/>
                      <a:pt x="19" y="103"/>
                      <a:pt x="23" y="99"/>
                    </a:cubicBezTo>
                    <a:cubicBezTo>
                      <a:pt x="27" y="96"/>
                      <a:pt x="31" y="93"/>
                      <a:pt x="35" y="90"/>
                    </a:cubicBezTo>
                    <a:cubicBezTo>
                      <a:pt x="39" y="86"/>
                      <a:pt x="42" y="83"/>
                      <a:pt x="45" y="79"/>
                    </a:cubicBezTo>
                    <a:cubicBezTo>
                      <a:pt x="47" y="75"/>
                      <a:pt x="50" y="71"/>
                      <a:pt x="51" y="66"/>
                    </a:cubicBezTo>
                    <a:cubicBezTo>
                      <a:pt x="53" y="62"/>
                      <a:pt x="54" y="57"/>
                      <a:pt x="54" y="51"/>
                    </a:cubicBezTo>
                    <a:cubicBezTo>
                      <a:pt x="54" y="49"/>
                      <a:pt x="54" y="47"/>
                      <a:pt x="53" y="45"/>
                    </a:cubicBezTo>
                    <a:cubicBezTo>
                      <a:pt x="53" y="43"/>
                      <a:pt x="52" y="41"/>
                      <a:pt x="51" y="39"/>
                    </a:cubicBezTo>
                    <a:cubicBezTo>
                      <a:pt x="50" y="37"/>
                      <a:pt x="49" y="35"/>
                      <a:pt x="47" y="34"/>
                    </a:cubicBezTo>
                    <a:cubicBezTo>
                      <a:pt x="46" y="32"/>
                      <a:pt x="44" y="31"/>
                      <a:pt x="43" y="30"/>
                    </a:cubicBezTo>
                    <a:cubicBezTo>
                      <a:pt x="41" y="29"/>
                      <a:pt x="39" y="28"/>
                      <a:pt x="38" y="28"/>
                    </a:cubicBezTo>
                    <a:lnTo>
                      <a:pt x="34" y="29"/>
                    </a:lnTo>
                    <a:lnTo>
                      <a:pt x="31" y="31"/>
                    </a:lnTo>
                    <a:lnTo>
                      <a:pt x="29" y="34"/>
                    </a:lnTo>
                    <a:cubicBezTo>
                      <a:pt x="27" y="36"/>
                      <a:pt x="26" y="40"/>
                      <a:pt x="25" y="44"/>
                    </a:cubicBezTo>
                    <a:lnTo>
                      <a:pt x="3" y="23"/>
                    </a:lnTo>
                  </a:path>
                </a:pathLst>
              </a:custGeom>
              <a:solidFill>
                <a:srgbClr val="628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1" name="Freeform 203">
                <a:extLst>
                  <a:ext uri="{FF2B5EF4-FFF2-40B4-BE49-F238E27FC236}">
                    <a16:creationId xmlns:a16="http://schemas.microsoft.com/office/drawing/2014/main" id="{54CDFA52-1E51-B248-8CFA-50FF583C190C}"/>
                  </a:ext>
                </a:extLst>
              </p:cNvPr>
              <p:cNvSpPr>
                <a:spLocks/>
              </p:cNvSpPr>
              <p:nvPr/>
            </p:nvSpPr>
            <p:spPr bwMode="auto">
              <a:xfrm>
                <a:off x="8153400" y="5180013"/>
                <a:ext cx="25400" cy="34925"/>
              </a:xfrm>
              <a:custGeom>
                <a:avLst/>
                <a:gdLst>
                  <a:gd name="T0" fmla="*/ 221 w 221"/>
                  <a:gd name="T1" fmla="*/ 226 h 324"/>
                  <a:gd name="T2" fmla="*/ 110 w 221"/>
                  <a:gd name="T3" fmla="*/ 289 h 324"/>
                  <a:gd name="T4" fmla="*/ 0 w 221"/>
                  <a:gd name="T5" fmla="*/ 98 h 324"/>
                  <a:gd name="T6" fmla="*/ 110 w 221"/>
                  <a:gd name="T7" fmla="*/ 35 h 324"/>
                  <a:gd name="T8" fmla="*/ 221 w 221"/>
                  <a:gd name="T9" fmla="*/ 226 h 324"/>
                </a:gdLst>
                <a:ahLst/>
                <a:cxnLst>
                  <a:cxn ang="0">
                    <a:pos x="T0" y="T1"/>
                  </a:cxn>
                  <a:cxn ang="0">
                    <a:pos x="T2" y="T3"/>
                  </a:cxn>
                  <a:cxn ang="0">
                    <a:pos x="T4" y="T5"/>
                  </a:cxn>
                  <a:cxn ang="0">
                    <a:pos x="T6" y="T7"/>
                  </a:cxn>
                  <a:cxn ang="0">
                    <a:pos x="T8" y="T9"/>
                  </a:cxn>
                </a:cxnLst>
                <a:rect l="0" t="0" r="r" b="b"/>
                <a:pathLst>
                  <a:path w="221" h="324">
                    <a:moveTo>
                      <a:pt x="221" y="226"/>
                    </a:moveTo>
                    <a:cubicBezTo>
                      <a:pt x="221" y="296"/>
                      <a:pt x="171" y="324"/>
                      <a:pt x="110" y="289"/>
                    </a:cubicBezTo>
                    <a:cubicBezTo>
                      <a:pt x="49" y="253"/>
                      <a:pt x="0" y="168"/>
                      <a:pt x="0" y="98"/>
                    </a:cubicBezTo>
                    <a:cubicBezTo>
                      <a:pt x="0" y="28"/>
                      <a:pt x="49" y="0"/>
                      <a:pt x="110" y="35"/>
                    </a:cubicBezTo>
                    <a:cubicBezTo>
                      <a:pt x="171" y="70"/>
                      <a:pt x="221" y="155"/>
                      <a:pt x="221" y="226"/>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2" name="Freeform 204">
                <a:extLst>
                  <a:ext uri="{FF2B5EF4-FFF2-40B4-BE49-F238E27FC236}">
                    <a16:creationId xmlns:a16="http://schemas.microsoft.com/office/drawing/2014/main" id="{648B26F9-156D-BC4E-8BF0-7A6E1A169E60}"/>
                  </a:ext>
                </a:extLst>
              </p:cNvPr>
              <p:cNvSpPr>
                <a:spLocks/>
              </p:cNvSpPr>
              <p:nvPr/>
            </p:nvSpPr>
            <p:spPr bwMode="auto">
              <a:xfrm>
                <a:off x="8196263" y="5205413"/>
                <a:ext cx="152400" cy="111125"/>
              </a:xfrm>
              <a:custGeom>
                <a:avLst/>
                <a:gdLst>
                  <a:gd name="T0" fmla="*/ 96 w 96"/>
                  <a:gd name="T1" fmla="*/ 70 h 70"/>
                  <a:gd name="T2" fmla="*/ 0 w 96"/>
                  <a:gd name="T3" fmla="*/ 15 h 70"/>
                  <a:gd name="T4" fmla="*/ 0 w 96"/>
                  <a:gd name="T5" fmla="*/ 0 h 70"/>
                  <a:gd name="T6" fmla="*/ 96 w 96"/>
                  <a:gd name="T7" fmla="*/ 55 h 70"/>
                  <a:gd name="T8" fmla="*/ 96 w 96"/>
                  <a:gd name="T9" fmla="*/ 70 h 70"/>
                </a:gdLst>
                <a:ahLst/>
                <a:cxnLst>
                  <a:cxn ang="0">
                    <a:pos x="T0" y="T1"/>
                  </a:cxn>
                  <a:cxn ang="0">
                    <a:pos x="T2" y="T3"/>
                  </a:cxn>
                  <a:cxn ang="0">
                    <a:pos x="T4" y="T5"/>
                  </a:cxn>
                  <a:cxn ang="0">
                    <a:pos x="T6" y="T7"/>
                  </a:cxn>
                  <a:cxn ang="0">
                    <a:pos x="T8" y="T9"/>
                  </a:cxn>
                </a:cxnLst>
                <a:rect l="0" t="0" r="r" b="b"/>
                <a:pathLst>
                  <a:path w="96" h="70">
                    <a:moveTo>
                      <a:pt x="96" y="70"/>
                    </a:moveTo>
                    <a:lnTo>
                      <a:pt x="0" y="15"/>
                    </a:lnTo>
                    <a:lnTo>
                      <a:pt x="0" y="0"/>
                    </a:lnTo>
                    <a:lnTo>
                      <a:pt x="96" y="55"/>
                    </a:lnTo>
                    <a:lnTo>
                      <a:pt x="96" y="7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3" name="Freeform 206">
                <a:extLst>
                  <a:ext uri="{FF2B5EF4-FFF2-40B4-BE49-F238E27FC236}">
                    <a16:creationId xmlns:a16="http://schemas.microsoft.com/office/drawing/2014/main" id="{E19FA745-0FEB-C84D-A9CE-460FD93F03EE}"/>
                  </a:ext>
                </a:extLst>
              </p:cNvPr>
              <p:cNvSpPr>
                <a:spLocks/>
              </p:cNvSpPr>
              <p:nvPr/>
            </p:nvSpPr>
            <p:spPr bwMode="auto">
              <a:xfrm>
                <a:off x="8256588" y="5245100"/>
                <a:ext cx="7938" cy="19050"/>
              </a:xfrm>
              <a:custGeom>
                <a:avLst/>
                <a:gdLst>
                  <a:gd name="T0" fmla="*/ 1 w 63"/>
                  <a:gd name="T1" fmla="*/ 116 h 178"/>
                  <a:gd name="T2" fmla="*/ 19 w 63"/>
                  <a:gd name="T3" fmla="*/ 127 h 178"/>
                  <a:gd name="T4" fmla="*/ 19 w 63"/>
                  <a:gd name="T5" fmla="*/ 35 h 178"/>
                  <a:gd name="T6" fmla="*/ 13 w 63"/>
                  <a:gd name="T7" fmla="*/ 32 h 178"/>
                  <a:gd name="T8" fmla="*/ 7 w 63"/>
                  <a:gd name="T9" fmla="*/ 29 h 178"/>
                  <a:gd name="T10" fmla="*/ 2 w 63"/>
                  <a:gd name="T11" fmla="*/ 27 h 178"/>
                  <a:gd name="T12" fmla="*/ 0 w 63"/>
                  <a:gd name="T13" fmla="*/ 25 h 178"/>
                  <a:gd name="T14" fmla="*/ 0 w 63"/>
                  <a:gd name="T15" fmla="*/ 3 h 178"/>
                  <a:gd name="T16" fmla="*/ 32 w 63"/>
                  <a:gd name="T17" fmla="*/ 0 h 178"/>
                  <a:gd name="T18" fmla="*/ 45 w 63"/>
                  <a:gd name="T19" fmla="*/ 8 h 178"/>
                  <a:gd name="T20" fmla="*/ 45 w 63"/>
                  <a:gd name="T21" fmla="*/ 142 h 178"/>
                  <a:gd name="T22" fmla="*/ 63 w 63"/>
                  <a:gd name="T23" fmla="*/ 153 h 178"/>
                  <a:gd name="T24" fmla="*/ 62 w 63"/>
                  <a:gd name="T25" fmla="*/ 178 h 178"/>
                  <a:gd name="T26" fmla="*/ 1 w 63"/>
                  <a:gd name="T27" fmla="*/ 143 h 178"/>
                  <a:gd name="T28" fmla="*/ 1 w 63"/>
                  <a:gd name="T29" fmla="*/ 11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78">
                    <a:moveTo>
                      <a:pt x="1" y="116"/>
                    </a:moveTo>
                    <a:lnTo>
                      <a:pt x="19" y="127"/>
                    </a:lnTo>
                    <a:lnTo>
                      <a:pt x="19" y="35"/>
                    </a:lnTo>
                    <a:cubicBezTo>
                      <a:pt x="17" y="34"/>
                      <a:pt x="15" y="33"/>
                      <a:pt x="13" y="32"/>
                    </a:cubicBezTo>
                    <a:cubicBezTo>
                      <a:pt x="11" y="31"/>
                      <a:pt x="9" y="30"/>
                      <a:pt x="7" y="29"/>
                    </a:cubicBezTo>
                    <a:cubicBezTo>
                      <a:pt x="5" y="28"/>
                      <a:pt x="3" y="27"/>
                      <a:pt x="2" y="27"/>
                    </a:cubicBezTo>
                    <a:lnTo>
                      <a:pt x="0" y="25"/>
                    </a:lnTo>
                    <a:lnTo>
                      <a:pt x="0" y="3"/>
                    </a:lnTo>
                    <a:lnTo>
                      <a:pt x="32" y="0"/>
                    </a:lnTo>
                    <a:lnTo>
                      <a:pt x="45" y="8"/>
                    </a:lnTo>
                    <a:lnTo>
                      <a:pt x="45" y="142"/>
                    </a:lnTo>
                    <a:lnTo>
                      <a:pt x="63" y="153"/>
                    </a:lnTo>
                    <a:lnTo>
                      <a:pt x="62" y="178"/>
                    </a:lnTo>
                    <a:lnTo>
                      <a:pt x="1" y="143"/>
                    </a:lnTo>
                    <a:lnTo>
                      <a:pt x="1" y="116"/>
                    </a:lnTo>
                    <a:close/>
                  </a:path>
                </a:pathLst>
              </a:custGeom>
              <a:solidFill>
                <a:srgbClr val="628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4" name="Freeform 207">
                <a:extLst>
                  <a:ext uri="{FF2B5EF4-FFF2-40B4-BE49-F238E27FC236}">
                    <a16:creationId xmlns:a16="http://schemas.microsoft.com/office/drawing/2014/main" id="{657AD9B7-9F64-BC48-AA8C-2DE8B0846CEF}"/>
                  </a:ext>
                </a:extLst>
              </p:cNvPr>
              <p:cNvSpPr>
                <a:spLocks noEditPoints="1"/>
              </p:cNvSpPr>
              <p:nvPr/>
            </p:nvSpPr>
            <p:spPr bwMode="auto">
              <a:xfrm>
                <a:off x="8266113" y="5249863"/>
                <a:ext cx="7938" cy="19050"/>
              </a:xfrm>
              <a:custGeom>
                <a:avLst/>
                <a:gdLst>
                  <a:gd name="T0" fmla="*/ 43 w 86"/>
                  <a:gd name="T1" fmla="*/ 144 h 176"/>
                  <a:gd name="T2" fmla="*/ 48 w 86"/>
                  <a:gd name="T3" fmla="*/ 146 h 176"/>
                  <a:gd name="T4" fmla="*/ 52 w 86"/>
                  <a:gd name="T5" fmla="*/ 145 h 176"/>
                  <a:gd name="T6" fmla="*/ 55 w 86"/>
                  <a:gd name="T7" fmla="*/ 141 h 176"/>
                  <a:gd name="T8" fmla="*/ 58 w 86"/>
                  <a:gd name="T9" fmla="*/ 131 h 176"/>
                  <a:gd name="T10" fmla="*/ 59 w 86"/>
                  <a:gd name="T11" fmla="*/ 117 h 176"/>
                  <a:gd name="T12" fmla="*/ 60 w 86"/>
                  <a:gd name="T13" fmla="*/ 95 h 176"/>
                  <a:gd name="T14" fmla="*/ 59 w 86"/>
                  <a:gd name="T15" fmla="*/ 73 h 176"/>
                  <a:gd name="T16" fmla="*/ 57 w 86"/>
                  <a:gd name="T17" fmla="*/ 55 h 176"/>
                  <a:gd name="T18" fmla="*/ 52 w 86"/>
                  <a:gd name="T19" fmla="*/ 40 h 176"/>
                  <a:gd name="T20" fmla="*/ 43 w 86"/>
                  <a:gd name="T21" fmla="*/ 31 h 176"/>
                  <a:gd name="T22" fmla="*/ 33 w 86"/>
                  <a:gd name="T23" fmla="*/ 30 h 176"/>
                  <a:gd name="T24" fmla="*/ 28 w 86"/>
                  <a:gd name="T25" fmla="*/ 38 h 176"/>
                  <a:gd name="T26" fmla="*/ 27 w 86"/>
                  <a:gd name="T27" fmla="*/ 54 h 176"/>
                  <a:gd name="T28" fmla="*/ 26 w 86"/>
                  <a:gd name="T29" fmla="*/ 76 h 176"/>
                  <a:gd name="T30" fmla="*/ 27 w 86"/>
                  <a:gd name="T31" fmla="*/ 98 h 176"/>
                  <a:gd name="T32" fmla="*/ 28 w 86"/>
                  <a:gd name="T33" fmla="*/ 115 h 176"/>
                  <a:gd name="T34" fmla="*/ 31 w 86"/>
                  <a:gd name="T35" fmla="*/ 126 h 176"/>
                  <a:gd name="T36" fmla="*/ 34 w 86"/>
                  <a:gd name="T37" fmla="*/ 135 h 176"/>
                  <a:gd name="T38" fmla="*/ 38 w 86"/>
                  <a:gd name="T39" fmla="*/ 140 h 176"/>
                  <a:gd name="T40" fmla="*/ 43 w 86"/>
                  <a:gd name="T41" fmla="*/ 144 h 176"/>
                  <a:gd name="T42" fmla="*/ 43 w 86"/>
                  <a:gd name="T43" fmla="*/ 171 h 176"/>
                  <a:gd name="T44" fmla="*/ 27 w 86"/>
                  <a:gd name="T45" fmla="*/ 158 h 176"/>
                  <a:gd name="T46" fmla="*/ 15 w 86"/>
                  <a:gd name="T47" fmla="*/ 141 h 176"/>
                  <a:gd name="T48" fmla="*/ 8 w 86"/>
                  <a:gd name="T49" fmla="*/ 122 h 176"/>
                  <a:gd name="T50" fmla="*/ 3 w 86"/>
                  <a:gd name="T51" fmla="*/ 101 h 176"/>
                  <a:gd name="T52" fmla="*/ 1 w 86"/>
                  <a:gd name="T53" fmla="*/ 81 h 176"/>
                  <a:gd name="T54" fmla="*/ 0 w 86"/>
                  <a:gd name="T55" fmla="*/ 61 h 176"/>
                  <a:gd name="T56" fmla="*/ 1 w 86"/>
                  <a:gd name="T57" fmla="*/ 43 h 176"/>
                  <a:gd name="T58" fmla="*/ 3 w 86"/>
                  <a:gd name="T59" fmla="*/ 26 h 176"/>
                  <a:gd name="T60" fmla="*/ 8 w 86"/>
                  <a:gd name="T61" fmla="*/ 13 h 176"/>
                  <a:gd name="T62" fmla="*/ 16 w 86"/>
                  <a:gd name="T63" fmla="*/ 3 h 176"/>
                  <a:gd name="T64" fmla="*/ 27 w 86"/>
                  <a:gd name="T65" fmla="*/ 0 h 176"/>
                  <a:gd name="T66" fmla="*/ 43 w 86"/>
                  <a:gd name="T67" fmla="*/ 6 h 176"/>
                  <a:gd name="T68" fmla="*/ 59 w 86"/>
                  <a:gd name="T69" fmla="*/ 19 h 176"/>
                  <a:gd name="T70" fmla="*/ 70 w 86"/>
                  <a:gd name="T71" fmla="*/ 35 h 176"/>
                  <a:gd name="T72" fmla="*/ 78 w 86"/>
                  <a:gd name="T73" fmla="*/ 53 h 176"/>
                  <a:gd name="T74" fmla="*/ 83 w 86"/>
                  <a:gd name="T75" fmla="*/ 73 h 176"/>
                  <a:gd name="T76" fmla="*/ 85 w 86"/>
                  <a:gd name="T77" fmla="*/ 92 h 176"/>
                  <a:gd name="T78" fmla="*/ 86 w 86"/>
                  <a:gd name="T79" fmla="*/ 110 h 176"/>
                  <a:gd name="T80" fmla="*/ 85 w 86"/>
                  <a:gd name="T81" fmla="*/ 129 h 176"/>
                  <a:gd name="T82" fmla="*/ 83 w 86"/>
                  <a:gd name="T83" fmla="*/ 148 h 176"/>
                  <a:gd name="T84" fmla="*/ 78 w 86"/>
                  <a:gd name="T85" fmla="*/ 163 h 176"/>
                  <a:gd name="T86" fmla="*/ 70 w 86"/>
                  <a:gd name="T87" fmla="*/ 173 h 176"/>
                  <a:gd name="T88" fmla="*/ 59 w 86"/>
                  <a:gd name="T89" fmla="*/ 176 h 176"/>
                  <a:gd name="T90" fmla="*/ 43 w 86"/>
                  <a:gd name="T91" fmla="*/ 17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6">
                    <a:moveTo>
                      <a:pt x="43" y="144"/>
                    </a:moveTo>
                    <a:cubicBezTo>
                      <a:pt x="44" y="145"/>
                      <a:pt x="46" y="145"/>
                      <a:pt x="48" y="146"/>
                    </a:cubicBezTo>
                    <a:lnTo>
                      <a:pt x="52" y="145"/>
                    </a:lnTo>
                    <a:cubicBezTo>
                      <a:pt x="53" y="144"/>
                      <a:pt x="54" y="143"/>
                      <a:pt x="55" y="141"/>
                    </a:cubicBezTo>
                    <a:cubicBezTo>
                      <a:pt x="56" y="138"/>
                      <a:pt x="57" y="135"/>
                      <a:pt x="58" y="131"/>
                    </a:cubicBezTo>
                    <a:cubicBezTo>
                      <a:pt x="58" y="128"/>
                      <a:pt x="59" y="123"/>
                      <a:pt x="59" y="117"/>
                    </a:cubicBezTo>
                    <a:cubicBezTo>
                      <a:pt x="60" y="111"/>
                      <a:pt x="60" y="104"/>
                      <a:pt x="60" y="95"/>
                    </a:cubicBezTo>
                    <a:cubicBezTo>
                      <a:pt x="60" y="87"/>
                      <a:pt x="60" y="80"/>
                      <a:pt x="59" y="73"/>
                    </a:cubicBezTo>
                    <a:cubicBezTo>
                      <a:pt x="59" y="66"/>
                      <a:pt x="58" y="60"/>
                      <a:pt x="57" y="55"/>
                    </a:cubicBezTo>
                    <a:cubicBezTo>
                      <a:pt x="56" y="49"/>
                      <a:pt x="54" y="44"/>
                      <a:pt x="52" y="40"/>
                    </a:cubicBezTo>
                    <a:cubicBezTo>
                      <a:pt x="50" y="36"/>
                      <a:pt x="47" y="33"/>
                      <a:pt x="43" y="31"/>
                    </a:cubicBezTo>
                    <a:cubicBezTo>
                      <a:pt x="39" y="29"/>
                      <a:pt x="36" y="28"/>
                      <a:pt x="33" y="30"/>
                    </a:cubicBezTo>
                    <a:cubicBezTo>
                      <a:pt x="31" y="31"/>
                      <a:pt x="30" y="34"/>
                      <a:pt x="28" y="38"/>
                    </a:cubicBezTo>
                    <a:cubicBezTo>
                      <a:pt x="27" y="42"/>
                      <a:pt x="27" y="48"/>
                      <a:pt x="27" y="54"/>
                    </a:cubicBezTo>
                    <a:cubicBezTo>
                      <a:pt x="26" y="61"/>
                      <a:pt x="26" y="68"/>
                      <a:pt x="26" y="76"/>
                    </a:cubicBezTo>
                    <a:cubicBezTo>
                      <a:pt x="26" y="84"/>
                      <a:pt x="26" y="92"/>
                      <a:pt x="27" y="98"/>
                    </a:cubicBezTo>
                    <a:cubicBezTo>
                      <a:pt x="27" y="104"/>
                      <a:pt x="28" y="110"/>
                      <a:pt x="28" y="115"/>
                    </a:cubicBezTo>
                    <a:cubicBezTo>
                      <a:pt x="29" y="119"/>
                      <a:pt x="30" y="123"/>
                      <a:pt x="31" y="126"/>
                    </a:cubicBezTo>
                    <a:cubicBezTo>
                      <a:pt x="32" y="130"/>
                      <a:pt x="33" y="132"/>
                      <a:pt x="34" y="135"/>
                    </a:cubicBezTo>
                    <a:cubicBezTo>
                      <a:pt x="35" y="137"/>
                      <a:pt x="36" y="139"/>
                      <a:pt x="38" y="140"/>
                    </a:cubicBezTo>
                    <a:cubicBezTo>
                      <a:pt x="39" y="142"/>
                      <a:pt x="41" y="143"/>
                      <a:pt x="43" y="144"/>
                    </a:cubicBezTo>
                    <a:close/>
                    <a:moveTo>
                      <a:pt x="43" y="171"/>
                    </a:moveTo>
                    <a:cubicBezTo>
                      <a:pt x="37" y="167"/>
                      <a:pt x="31" y="163"/>
                      <a:pt x="27" y="158"/>
                    </a:cubicBezTo>
                    <a:cubicBezTo>
                      <a:pt x="22" y="153"/>
                      <a:pt x="19" y="147"/>
                      <a:pt x="15" y="141"/>
                    </a:cubicBezTo>
                    <a:cubicBezTo>
                      <a:pt x="12" y="135"/>
                      <a:pt x="10" y="129"/>
                      <a:pt x="8" y="122"/>
                    </a:cubicBezTo>
                    <a:cubicBezTo>
                      <a:pt x="6" y="115"/>
                      <a:pt x="4" y="108"/>
                      <a:pt x="3" y="101"/>
                    </a:cubicBezTo>
                    <a:cubicBezTo>
                      <a:pt x="2" y="95"/>
                      <a:pt x="1" y="88"/>
                      <a:pt x="1" y="81"/>
                    </a:cubicBezTo>
                    <a:cubicBezTo>
                      <a:pt x="0" y="74"/>
                      <a:pt x="0" y="67"/>
                      <a:pt x="0" y="61"/>
                    </a:cubicBezTo>
                    <a:cubicBezTo>
                      <a:pt x="0" y="55"/>
                      <a:pt x="0" y="49"/>
                      <a:pt x="1" y="43"/>
                    </a:cubicBezTo>
                    <a:cubicBezTo>
                      <a:pt x="1" y="37"/>
                      <a:pt x="2" y="32"/>
                      <a:pt x="3" y="26"/>
                    </a:cubicBezTo>
                    <a:cubicBezTo>
                      <a:pt x="4" y="21"/>
                      <a:pt x="6" y="17"/>
                      <a:pt x="8" y="13"/>
                    </a:cubicBezTo>
                    <a:cubicBezTo>
                      <a:pt x="10" y="8"/>
                      <a:pt x="12" y="5"/>
                      <a:pt x="16" y="3"/>
                    </a:cubicBezTo>
                    <a:cubicBezTo>
                      <a:pt x="19" y="1"/>
                      <a:pt x="23" y="0"/>
                      <a:pt x="27" y="0"/>
                    </a:cubicBezTo>
                    <a:cubicBezTo>
                      <a:pt x="32" y="1"/>
                      <a:pt x="37" y="3"/>
                      <a:pt x="43" y="6"/>
                    </a:cubicBezTo>
                    <a:cubicBezTo>
                      <a:pt x="49" y="9"/>
                      <a:pt x="54" y="14"/>
                      <a:pt x="59" y="19"/>
                    </a:cubicBezTo>
                    <a:cubicBezTo>
                      <a:pt x="63" y="23"/>
                      <a:pt x="67" y="29"/>
                      <a:pt x="70" y="35"/>
                    </a:cubicBezTo>
                    <a:cubicBezTo>
                      <a:pt x="73" y="40"/>
                      <a:pt x="76" y="47"/>
                      <a:pt x="78" y="53"/>
                    </a:cubicBezTo>
                    <a:cubicBezTo>
                      <a:pt x="80" y="60"/>
                      <a:pt x="82" y="66"/>
                      <a:pt x="83" y="73"/>
                    </a:cubicBezTo>
                    <a:cubicBezTo>
                      <a:pt x="84" y="79"/>
                      <a:pt x="85" y="86"/>
                      <a:pt x="85" y="92"/>
                    </a:cubicBezTo>
                    <a:cubicBezTo>
                      <a:pt x="86" y="99"/>
                      <a:pt x="86" y="105"/>
                      <a:pt x="86" y="110"/>
                    </a:cubicBezTo>
                    <a:cubicBezTo>
                      <a:pt x="86" y="117"/>
                      <a:pt x="86" y="123"/>
                      <a:pt x="85" y="129"/>
                    </a:cubicBezTo>
                    <a:cubicBezTo>
                      <a:pt x="85" y="136"/>
                      <a:pt x="84" y="142"/>
                      <a:pt x="83" y="148"/>
                    </a:cubicBezTo>
                    <a:cubicBezTo>
                      <a:pt x="82" y="153"/>
                      <a:pt x="80" y="158"/>
                      <a:pt x="78" y="163"/>
                    </a:cubicBezTo>
                    <a:cubicBezTo>
                      <a:pt x="76" y="167"/>
                      <a:pt x="73" y="170"/>
                      <a:pt x="70" y="173"/>
                    </a:cubicBezTo>
                    <a:cubicBezTo>
                      <a:pt x="67" y="175"/>
                      <a:pt x="63" y="176"/>
                      <a:pt x="59" y="176"/>
                    </a:cubicBezTo>
                    <a:cubicBezTo>
                      <a:pt x="54" y="176"/>
                      <a:pt x="49" y="174"/>
                      <a:pt x="43" y="171"/>
                    </a:cubicBezTo>
                  </a:path>
                </a:pathLst>
              </a:custGeom>
              <a:solidFill>
                <a:srgbClr val="628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5" name="Freeform 208">
                <a:extLst>
                  <a:ext uri="{FF2B5EF4-FFF2-40B4-BE49-F238E27FC236}">
                    <a16:creationId xmlns:a16="http://schemas.microsoft.com/office/drawing/2014/main" id="{1D1173DB-A642-2046-ADA2-45056F070515}"/>
                  </a:ext>
                </a:extLst>
              </p:cNvPr>
              <p:cNvSpPr>
                <a:spLocks noEditPoints="1"/>
              </p:cNvSpPr>
              <p:nvPr/>
            </p:nvSpPr>
            <p:spPr bwMode="auto">
              <a:xfrm>
                <a:off x="8277225" y="5256213"/>
                <a:ext cx="9525" cy="19050"/>
              </a:xfrm>
              <a:custGeom>
                <a:avLst/>
                <a:gdLst>
                  <a:gd name="T0" fmla="*/ 43 w 86"/>
                  <a:gd name="T1" fmla="*/ 144 h 176"/>
                  <a:gd name="T2" fmla="*/ 47 w 86"/>
                  <a:gd name="T3" fmla="*/ 146 h 176"/>
                  <a:gd name="T4" fmla="*/ 51 w 86"/>
                  <a:gd name="T5" fmla="*/ 145 h 176"/>
                  <a:gd name="T6" fmla="*/ 55 w 86"/>
                  <a:gd name="T7" fmla="*/ 140 h 176"/>
                  <a:gd name="T8" fmla="*/ 57 w 86"/>
                  <a:gd name="T9" fmla="*/ 131 h 176"/>
                  <a:gd name="T10" fmla="*/ 59 w 86"/>
                  <a:gd name="T11" fmla="*/ 117 h 176"/>
                  <a:gd name="T12" fmla="*/ 59 w 86"/>
                  <a:gd name="T13" fmla="*/ 95 h 176"/>
                  <a:gd name="T14" fmla="*/ 59 w 86"/>
                  <a:gd name="T15" fmla="*/ 73 h 176"/>
                  <a:gd name="T16" fmla="*/ 57 w 86"/>
                  <a:gd name="T17" fmla="*/ 55 h 176"/>
                  <a:gd name="T18" fmla="*/ 52 w 86"/>
                  <a:gd name="T19" fmla="*/ 40 h 176"/>
                  <a:gd name="T20" fmla="*/ 43 w 86"/>
                  <a:gd name="T21" fmla="*/ 31 h 176"/>
                  <a:gd name="T22" fmla="*/ 33 w 86"/>
                  <a:gd name="T23" fmla="*/ 29 h 176"/>
                  <a:gd name="T24" fmla="*/ 28 w 86"/>
                  <a:gd name="T25" fmla="*/ 38 h 176"/>
                  <a:gd name="T26" fmla="*/ 26 w 86"/>
                  <a:gd name="T27" fmla="*/ 54 h 176"/>
                  <a:gd name="T28" fmla="*/ 26 w 86"/>
                  <a:gd name="T29" fmla="*/ 76 h 176"/>
                  <a:gd name="T30" fmla="*/ 26 w 86"/>
                  <a:gd name="T31" fmla="*/ 98 h 176"/>
                  <a:gd name="T32" fmla="*/ 28 w 86"/>
                  <a:gd name="T33" fmla="*/ 114 h 176"/>
                  <a:gd name="T34" fmla="*/ 30 w 86"/>
                  <a:gd name="T35" fmla="*/ 126 h 176"/>
                  <a:gd name="T36" fmla="*/ 34 w 86"/>
                  <a:gd name="T37" fmla="*/ 135 h 176"/>
                  <a:gd name="T38" fmla="*/ 38 w 86"/>
                  <a:gd name="T39" fmla="*/ 140 h 176"/>
                  <a:gd name="T40" fmla="*/ 43 w 86"/>
                  <a:gd name="T41" fmla="*/ 144 h 176"/>
                  <a:gd name="T42" fmla="*/ 43 w 86"/>
                  <a:gd name="T43" fmla="*/ 170 h 176"/>
                  <a:gd name="T44" fmla="*/ 27 w 86"/>
                  <a:gd name="T45" fmla="*/ 158 h 176"/>
                  <a:gd name="T46" fmla="*/ 15 w 86"/>
                  <a:gd name="T47" fmla="*/ 141 h 176"/>
                  <a:gd name="T48" fmla="*/ 7 w 86"/>
                  <a:gd name="T49" fmla="*/ 122 h 176"/>
                  <a:gd name="T50" fmla="*/ 3 w 86"/>
                  <a:gd name="T51" fmla="*/ 101 h 176"/>
                  <a:gd name="T52" fmla="*/ 0 w 86"/>
                  <a:gd name="T53" fmla="*/ 80 h 176"/>
                  <a:gd name="T54" fmla="*/ 0 w 86"/>
                  <a:gd name="T55" fmla="*/ 61 h 176"/>
                  <a:gd name="T56" fmla="*/ 0 w 86"/>
                  <a:gd name="T57" fmla="*/ 43 h 176"/>
                  <a:gd name="T58" fmla="*/ 3 w 86"/>
                  <a:gd name="T59" fmla="*/ 26 h 176"/>
                  <a:gd name="T60" fmla="*/ 7 w 86"/>
                  <a:gd name="T61" fmla="*/ 12 h 176"/>
                  <a:gd name="T62" fmla="*/ 15 w 86"/>
                  <a:gd name="T63" fmla="*/ 3 h 176"/>
                  <a:gd name="T64" fmla="*/ 27 w 86"/>
                  <a:gd name="T65" fmla="*/ 0 h 176"/>
                  <a:gd name="T66" fmla="*/ 43 w 86"/>
                  <a:gd name="T67" fmla="*/ 6 h 176"/>
                  <a:gd name="T68" fmla="*/ 58 w 86"/>
                  <a:gd name="T69" fmla="*/ 18 h 176"/>
                  <a:gd name="T70" fmla="*/ 70 w 86"/>
                  <a:gd name="T71" fmla="*/ 35 h 176"/>
                  <a:gd name="T72" fmla="*/ 78 w 86"/>
                  <a:gd name="T73" fmla="*/ 53 h 176"/>
                  <a:gd name="T74" fmla="*/ 83 w 86"/>
                  <a:gd name="T75" fmla="*/ 72 h 176"/>
                  <a:gd name="T76" fmla="*/ 85 w 86"/>
                  <a:gd name="T77" fmla="*/ 92 h 176"/>
                  <a:gd name="T78" fmla="*/ 86 w 86"/>
                  <a:gd name="T79" fmla="*/ 110 h 176"/>
                  <a:gd name="T80" fmla="*/ 85 w 86"/>
                  <a:gd name="T81" fmla="*/ 129 h 176"/>
                  <a:gd name="T82" fmla="*/ 82 w 86"/>
                  <a:gd name="T83" fmla="*/ 147 h 176"/>
                  <a:gd name="T84" fmla="*/ 78 w 86"/>
                  <a:gd name="T85" fmla="*/ 162 h 176"/>
                  <a:gd name="T86" fmla="*/ 70 w 86"/>
                  <a:gd name="T87" fmla="*/ 173 h 176"/>
                  <a:gd name="T88" fmla="*/ 58 w 86"/>
                  <a:gd name="T89" fmla="*/ 176 h 176"/>
                  <a:gd name="T90" fmla="*/ 43 w 86"/>
                  <a:gd name="T91"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6">
                    <a:moveTo>
                      <a:pt x="43" y="144"/>
                    </a:moveTo>
                    <a:cubicBezTo>
                      <a:pt x="44" y="145"/>
                      <a:pt x="46" y="145"/>
                      <a:pt x="47" y="146"/>
                    </a:cubicBezTo>
                    <a:lnTo>
                      <a:pt x="51" y="145"/>
                    </a:lnTo>
                    <a:cubicBezTo>
                      <a:pt x="53" y="144"/>
                      <a:pt x="54" y="143"/>
                      <a:pt x="55" y="140"/>
                    </a:cubicBezTo>
                    <a:cubicBezTo>
                      <a:pt x="56" y="138"/>
                      <a:pt x="57" y="135"/>
                      <a:pt x="57" y="131"/>
                    </a:cubicBezTo>
                    <a:cubicBezTo>
                      <a:pt x="58" y="127"/>
                      <a:pt x="59" y="123"/>
                      <a:pt x="59" y="117"/>
                    </a:cubicBezTo>
                    <a:cubicBezTo>
                      <a:pt x="59" y="111"/>
                      <a:pt x="59" y="104"/>
                      <a:pt x="59" y="95"/>
                    </a:cubicBezTo>
                    <a:cubicBezTo>
                      <a:pt x="59" y="87"/>
                      <a:pt x="59" y="80"/>
                      <a:pt x="59" y="73"/>
                    </a:cubicBezTo>
                    <a:cubicBezTo>
                      <a:pt x="59" y="66"/>
                      <a:pt x="58" y="60"/>
                      <a:pt x="57" y="55"/>
                    </a:cubicBezTo>
                    <a:cubicBezTo>
                      <a:pt x="56" y="49"/>
                      <a:pt x="54" y="44"/>
                      <a:pt x="52" y="40"/>
                    </a:cubicBezTo>
                    <a:cubicBezTo>
                      <a:pt x="50" y="36"/>
                      <a:pt x="46" y="33"/>
                      <a:pt x="43" y="31"/>
                    </a:cubicBezTo>
                    <a:cubicBezTo>
                      <a:pt x="38" y="28"/>
                      <a:pt x="35" y="28"/>
                      <a:pt x="33" y="29"/>
                    </a:cubicBezTo>
                    <a:cubicBezTo>
                      <a:pt x="31" y="31"/>
                      <a:pt x="29" y="34"/>
                      <a:pt x="28" y="38"/>
                    </a:cubicBezTo>
                    <a:cubicBezTo>
                      <a:pt x="27" y="42"/>
                      <a:pt x="26" y="48"/>
                      <a:pt x="26" y="54"/>
                    </a:cubicBezTo>
                    <a:cubicBezTo>
                      <a:pt x="26" y="61"/>
                      <a:pt x="26" y="68"/>
                      <a:pt x="26" y="76"/>
                    </a:cubicBezTo>
                    <a:cubicBezTo>
                      <a:pt x="26" y="84"/>
                      <a:pt x="26" y="91"/>
                      <a:pt x="26" y="98"/>
                    </a:cubicBezTo>
                    <a:cubicBezTo>
                      <a:pt x="27" y="104"/>
                      <a:pt x="27" y="110"/>
                      <a:pt x="28" y="114"/>
                    </a:cubicBezTo>
                    <a:cubicBezTo>
                      <a:pt x="29" y="119"/>
                      <a:pt x="29" y="123"/>
                      <a:pt x="30" y="126"/>
                    </a:cubicBezTo>
                    <a:cubicBezTo>
                      <a:pt x="31" y="130"/>
                      <a:pt x="32" y="132"/>
                      <a:pt x="34" y="135"/>
                    </a:cubicBezTo>
                    <a:cubicBezTo>
                      <a:pt x="35" y="137"/>
                      <a:pt x="36" y="139"/>
                      <a:pt x="38" y="140"/>
                    </a:cubicBezTo>
                    <a:cubicBezTo>
                      <a:pt x="39" y="142"/>
                      <a:pt x="41" y="143"/>
                      <a:pt x="43" y="144"/>
                    </a:cubicBezTo>
                    <a:close/>
                    <a:moveTo>
                      <a:pt x="43" y="170"/>
                    </a:moveTo>
                    <a:cubicBezTo>
                      <a:pt x="36" y="167"/>
                      <a:pt x="31" y="163"/>
                      <a:pt x="27" y="158"/>
                    </a:cubicBezTo>
                    <a:cubicBezTo>
                      <a:pt x="22" y="152"/>
                      <a:pt x="18" y="147"/>
                      <a:pt x="15" y="141"/>
                    </a:cubicBezTo>
                    <a:cubicBezTo>
                      <a:pt x="12" y="135"/>
                      <a:pt x="9" y="129"/>
                      <a:pt x="7" y="122"/>
                    </a:cubicBezTo>
                    <a:cubicBezTo>
                      <a:pt x="5" y="115"/>
                      <a:pt x="4" y="108"/>
                      <a:pt x="3" y="101"/>
                    </a:cubicBezTo>
                    <a:cubicBezTo>
                      <a:pt x="2" y="94"/>
                      <a:pt x="1" y="87"/>
                      <a:pt x="0" y="80"/>
                    </a:cubicBezTo>
                    <a:cubicBezTo>
                      <a:pt x="0" y="74"/>
                      <a:pt x="0" y="67"/>
                      <a:pt x="0" y="61"/>
                    </a:cubicBezTo>
                    <a:cubicBezTo>
                      <a:pt x="0" y="55"/>
                      <a:pt x="0" y="49"/>
                      <a:pt x="0" y="43"/>
                    </a:cubicBezTo>
                    <a:cubicBezTo>
                      <a:pt x="1" y="37"/>
                      <a:pt x="2" y="32"/>
                      <a:pt x="3" y="26"/>
                    </a:cubicBezTo>
                    <a:cubicBezTo>
                      <a:pt x="4" y="21"/>
                      <a:pt x="5" y="16"/>
                      <a:pt x="7" y="12"/>
                    </a:cubicBezTo>
                    <a:cubicBezTo>
                      <a:pt x="10" y="8"/>
                      <a:pt x="12" y="5"/>
                      <a:pt x="15" y="3"/>
                    </a:cubicBezTo>
                    <a:cubicBezTo>
                      <a:pt x="18" y="1"/>
                      <a:pt x="22" y="0"/>
                      <a:pt x="27" y="0"/>
                    </a:cubicBezTo>
                    <a:cubicBezTo>
                      <a:pt x="31" y="0"/>
                      <a:pt x="36" y="2"/>
                      <a:pt x="43" y="6"/>
                    </a:cubicBezTo>
                    <a:cubicBezTo>
                      <a:pt x="49" y="9"/>
                      <a:pt x="54" y="14"/>
                      <a:pt x="58" y="18"/>
                    </a:cubicBezTo>
                    <a:cubicBezTo>
                      <a:pt x="63" y="23"/>
                      <a:pt x="67" y="29"/>
                      <a:pt x="70" y="35"/>
                    </a:cubicBezTo>
                    <a:cubicBezTo>
                      <a:pt x="73" y="40"/>
                      <a:pt x="76" y="47"/>
                      <a:pt x="78" y="53"/>
                    </a:cubicBezTo>
                    <a:cubicBezTo>
                      <a:pt x="80" y="59"/>
                      <a:pt x="81" y="66"/>
                      <a:pt x="83" y="72"/>
                    </a:cubicBezTo>
                    <a:cubicBezTo>
                      <a:pt x="84" y="79"/>
                      <a:pt x="85" y="86"/>
                      <a:pt x="85" y="92"/>
                    </a:cubicBezTo>
                    <a:cubicBezTo>
                      <a:pt x="85" y="98"/>
                      <a:pt x="86" y="105"/>
                      <a:pt x="86" y="110"/>
                    </a:cubicBezTo>
                    <a:cubicBezTo>
                      <a:pt x="86" y="117"/>
                      <a:pt x="85" y="123"/>
                      <a:pt x="85" y="129"/>
                    </a:cubicBezTo>
                    <a:cubicBezTo>
                      <a:pt x="85" y="136"/>
                      <a:pt x="84" y="142"/>
                      <a:pt x="82" y="147"/>
                    </a:cubicBezTo>
                    <a:cubicBezTo>
                      <a:pt x="81" y="153"/>
                      <a:pt x="80" y="158"/>
                      <a:pt x="78" y="162"/>
                    </a:cubicBezTo>
                    <a:cubicBezTo>
                      <a:pt x="76" y="167"/>
                      <a:pt x="73" y="170"/>
                      <a:pt x="70" y="173"/>
                    </a:cubicBezTo>
                    <a:cubicBezTo>
                      <a:pt x="67" y="175"/>
                      <a:pt x="63" y="176"/>
                      <a:pt x="58" y="176"/>
                    </a:cubicBezTo>
                    <a:cubicBezTo>
                      <a:pt x="54" y="176"/>
                      <a:pt x="49" y="174"/>
                      <a:pt x="43" y="170"/>
                    </a:cubicBezTo>
                    <a:close/>
                  </a:path>
                </a:pathLst>
              </a:custGeom>
              <a:solidFill>
                <a:srgbClr val="628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6" name="Freeform 209">
                <a:extLst>
                  <a:ext uri="{FF2B5EF4-FFF2-40B4-BE49-F238E27FC236}">
                    <a16:creationId xmlns:a16="http://schemas.microsoft.com/office/drawing/2014/main" id="{FC6E671B-005F-794B-870A-C34A4A29CA42}"/>
                  </a:ext>
                </a:extLst>
              </p:cNvPr>
              <p:cNvSpPr>
                <a:spLocks noEditPoints="1"/>
              </p:cNvSpPr>
              <p:nvPr/>
            </p:nvSpPr>
            <p:spPr bwMode="auto">
              <a:xfrm>
                <a:off x="8288338" y="5262563"/>
                <a:ext cx="9525" cy="19050"/>
              </a:xfrm>
              <a:custGeom>
                <a:avLst/>
                <a:gdLst>
                  <a:gd name="T0" fmla="*/ 47 w 91"/>
                  <a:gd name="T1" fmla="*/ 97 h 175"/>
                  <a:gd name="T2" fmla="*/ 47 w 91"/>
                  <a:gd name="T3" fmla="*/ 41 h 175"/>
                  <a:gd name="T4" fmla="*/ 21 w 91"/>
                  <a:gd name="T5" fmla="*/ 82 h 175"/>
                  <a:gd name="T6" fmla="*/ 47 w 91"/>
                  <a:gd name="T7" fmla="*/ 97 h 175"/>
                  <a:gd name="T8" fmla="*/ 47 w 91"/>
                  <a:gd name="T9" fmla="*/ 121 h 175"/>
                  <a:gd name="T10" fmla="*/ 0 w 91"/>
                  <a:gd name="T11" fmla="*/ 94 h 175"/>
                  <a:gd name="T12" fmla="*/ 0 w 91"/>
                  <a:gd name="T13" fmla="*/ 70 h 175"/>
                  <a:gd name="T14" fmla="*/ 46 w 91"/>
                  <a:gd name="T15" fmla="*/ 0 h 175"/>
                  <a:gd name="T16" fmla="*/ 73 w 91"/>
                  <a:gd name="T17" fmla="*/ 16 h 175"/>
                  <a:gd name="T18" fmla="*/ 73 w 91"/>
                  <a:gd name="T19" fmla="*/ 112 h 175"/>
                  <a:gd name="T20" fmla="*/ 91 w 91"/>
                  <a:gd name="T21" fmla="*/ 123 h 175"/>
                  <a:gd name="T22" fmla="*/ 89 w 91"/>
                  <a:gd name="T23" fmla="*/ 145 h 175"/>
                  <a:gd name="T24" fmla="*/ 73 w 91"/>
                  <a:gd name="T25" fmla="*/ 136 h 175"/>
                  <a:gd name="T26" fmla="*/ 73 w 91"/>
                  <a:gd name="T27" fmla="*/ 175 h 175"/>
                  <a:gd name="T28" fmla="*/ 47 w 91"/>
                  <a:gd name="T29" fmla="*/ 163 h 175"/>
                  <a:gd name="T30" fmla="*/ 47 w 91"/>
                  <a:gd name="T31" fmla="*/ 12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175">
                    <a:moveTo>
                      <a:pt x="47" y="97"/>
                    </a:moveTo>
                    <a:lnTo>
                      <a:pt x="47" y="41"/>
                    </a:lnTo>
                    <a:lnTo>
                      <a:pt x="21" y="82"/>
                    </a:lnTo>
                    <a:lnTo>
                      <a:pt x="47" y="97"/>
                    </a:lnTo>
                    <a:close/>
                    <a:moveTo>
                      <a:pt x="47" y="121"/>
                    </a:moveTo>
                    <a:lnTo>
                      <a:pt x="0" y="94"/>
                    </a:lnTo>
                    <a:lnTo>
                      <a:pt x="0" y="70"/>
                    </a:lnTo>
                    <a:lnTo>
                      <a:pt x="46" y="0"/>
                    </a:lnTo>
                    <a:lnTo>
                      <a:pt x="73" y="16"/>
                    </a:lnTo>
                    <a:lnTo>
                      <a:pt x="73" y="112"/>
                    </a:lnTo>
                    <a:lnTo>
                      <a:pt x="91" y="123"/>
                    </a:lnTo>
                    <a:lnTo>
                      <a:pt x="89" y="145"/>
                    </a:lnTo>
                    <a:lnTo>
                      <a:pt x="73" y="136"/>
                    </a:lnTo>
                    <a:lnTo>
                      <a:pt x="73" y="175"/>
                    </a:lnTo>
                    <a:lnTo>
                      <a:pt x="47" y="163"/>
                    </a:lnTo>
                    <a:lnTo>
                      <a:pt x="47" y="121"/>
                    </a:lnTo>
                  </a:path>
                </a:pathLst>
              </a:custGeom>
              <a:solidFill>
                <a:srgbClr val="628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7" name="Freeform 210">
                <a:extLst>
                  <a:ext uri="{FF2B5EF4-FFF2-40B4-BE49-F238E27FC236}">
                    <a16:creationId xmlns:a16="http://schemas.microsoft.com/office/drawing/2014/main" id="{17CC46B7-7607-A54E-8DD6-741AECDA456A}"/>
                  </a:ext>
                </a:extLst>
              </p:cNvPr>
              <p:cNvSpPr>
                <a:spLocks/>
              </p:cNvSpPr>
              <p:nvPr/>
            </p:nvSpPr>
            <p:spPr bwMode="auto">
              <a:xfrm>
                <a:off x="8297863" y="5268913"/>
                <a:ext cx="9525" cy="19050"/>
              </a:xfrm>
              <a:custGeom>
                <a:avLst/>
                <a:gdLst>
                  <a:gd name="T0" fmla="*/ 5 w 83"/>
                  <a:gd name="T1" fmla="*/ 15 h 175"/>
                  <a:gd name="T2" fmla="*/ 13 w 83"/>
                  <a:gd name="T3" fmla="*/ 5 h 175"/>
                  <a:gd name="T4" fmla="*/ 21 w 83"/>
                  <a:gd name="T5" fmla="*/ 1 h 175"/>
                  <a:gd name="T6" fmla="*/ 32 w 83"/>
                  <a:gd name="T7" fmla="*/ 1 h 175"/>
                  <a:gd name="T8" fmla="*/ 44 w 83"/>
                  <a:gd name="T9" fmla="*/ 7 h 175"/>
                  <a:gd name="T10" fmla="*/ 58 w 83"/>
                  <a:gd name="T11" fmla="*/ 17 h 175"/>
                  <a:gd name="T12" fmla="*/ 69 w 83"/>
                  <a:gd name="T13" fmla="*/ 31 h 175"/>
                  <a:gd name="T14" fmla="*/ 78 w 83"/>
                  <a:gd name="T15" fmla="*/ 49 h 175"/>
                  <a:gd name="T16" fmla="*/ 81 w 83"/>
                  <a:gd name="T17" fmla="*/ 68 h 175"/>
                  <a:gd name="T18" fmla="*/ 80 w 83"/>
                  <a:gd name="T19" fmla="*/ 75 h 175"/>
                  <a:gd name="T20" fmla="*/ 77 w 83"/>
                  <a:gd name="T21" fmla="*/ 84 h 175"/>
                  <a:gd name="T22" fmla="*/ 71 w 83"/>
                  <a:gd name="T23" fmla="*/ 90 h 175"/>
                  <a:gd name="T24" fmla="*/ 59 w 83"/>
                  <a:gd name="T25" fmla="*/ 92 h 175"/>
                  <a:gd name="T26" fmla="*/ 69 w 83"/>
                  <a:gd name="T27" fmla="*/ 104 h 175"/>
                  <a:gd name="T28" fmla="*/ 76 w 83"/>
                  <a:gd name="T29" fmla="*/ 116 h 175"/>
                  <a:gd name="T30" fmla="*/ 81 w 83"/>
                  <a:gd name="T31" fmla="*/ 130 h 175"/>
                  <a:gd name="T32" fmla="*/ 83 w 83"/>
                  <a:gd name="T33" fmla="*/ 145 h 175"/>
                  <a:gd name="T34" fmla="*/ 79 w 83"/>
                  <a:gd name="T35" fmla="*/ 163 h 175"/>
                  <a:gd name="T36" fmla="*/ 71 w 83"/>
                  <a:gd name="T37" fmla="*/ 173 h 175"/>
                  <a:gd name="T38" fmla="*/ 58 w 83"/>
                  <a:gd name="T39" fmla="*/ 175 h 175"/>
                  <a:gd name="T40" fmla="*/ 42 w 83"/>
                  <a:gd name="T41" fmla="*/ 169 h 175"/>
                  <a:gd name="T42" fmla="*/ 28 w 83"/>
                  <a:gd name="T43" fmla="*/ 159 h 175"/>
                  <a:gd name="T44" fmla="*/ 16 w 83"/>
                  <a:gd name="T45" fmla="*/ 145 h 175"/>
                  <a:gd name="T46" fmla="*/ 6 w 83"/>
                  <a:gd name="T47" fmla="*/ 128 h 175"/>
                  <a:gd name="T48" fmla="*/ 0 w 83"/>
                  <a:gd name="T49" fmla="*/ 109 h 175"/>
                  <a:gd name="T50" fmla="*/ 20 w 83"/>
                  <a:gd name="T51" fmla="*/ 110 h 175"/>
                  <a:gd name="T52" fmla="*/ 23 w 83"/>
                  <a:gd name="T53" fmla="*/ 119 h 175"/>
                  <a:gd name="T54" fmla="*/ 27 w 83"/>
                  <a:gd name="T55" fmla="*/ 127 h 175"/>
                  <a:gd name="T56" fmla="*/ 32 w 83"/>
                  <a:gd name="T57" fmla="*/ 134 h 175"/>
                  <a:gd name="T58" fmla="*/ 41 w 83"/>
                  <a:gd name="T59" fmla="*/ 141 h 175"/>
                  <a:gd name="T60" fmla="*/ 47 w 83"/>
                  <a:gd name="T61" fmla="*/ 143 h 175"/>
                  <a:gd name="T62" fmla="*/ 52 w 83"/>
                  <a:gd name="T63" fmla="*/ 141 h 175"/>
                  <a:gd name="T64" fmla="*/ 55 w 83"/>
                  <a:gd name="T65" fmla="*/ 137 h 175"/>
                  <a:gd name="T66" fmla="*/ 56 w 83"/>
                  <a:gd name="T67" fmla="*/ 130 h 175"/>
                  <a:gd name="T68" fmla="*/ 54 w 83"/>
                  <a:gd name="T69" fmla="*/ 115 h 175"/>
                  <a:gd name="T70" fmla="*/ 47 w 83"/>
                  <a:gd name="T71" fmla="*/ 104 h 175"/>
                  <a:gd name="T72" fmla="*/ 38 w 83"/>
                  <a:gd name="T73" fmla="*/ 95 h 175"/>
                  <a:gd name="T74" fmla="*/ 27 w 83"/>
                  <a:gd name="T75" fmla="*/ 87 h 175"/>
                  <a:gd name="T76" fmla="*/ 27 w 83"/>
                  <a:gd name="T77" fmla="*/ 63 h 175"/>
                  <a:gd name="T78" fmla="*/ 37 w 83"/>
                  <a:gd name="T79" fmla="*/ 68 h 175"/>
                  <a:gd name="T80" fmla="*/ 46 w 83"/>
                  <a:gd name="T81" fmla="*/ 70 h 175"/>
                  <a:gd name="T82" fmla="*/ 52 w 83"/>
                  <a:gd name="T83" fmla="*/ 67 h 175"/>
                  <a:gd name="T84" fmla="*/ 54 w 83"/>
                  <a:gd name="T85" fmla="*/ 56 h 175"/>
                  <a:gd name="T86" fmla="*/ 53 w 83"/>
                  <a:gd name="T87" fmla="*/ 49 h 175"/>
                  <a:gd name="T88" fmla="*/ 51 w 83"/>
                  <a:gd name="T89" fmla="*/ 42 h 175"/>
                  <a:gd name="T90" fmla="*/ 47 w 83"/>
                  <a:gd name="T91" fmla="*/ 36 h 175"/>
                  <a:gd name="T92" fmla="*/ 41 w 83"/>
                  <a:gd name="T93" fmla="*/ 31 h 175"/>
                  <a:gd name="T94" fmla="*/ 33 w 83"/>
                  <a:gd name="T95" fmla="*/ 29 h 175"/>
                  <a:gd name="T96" fmla="*/ 28 w 83"/>
                  <a:gd name="T97" fmla="*/ 32 h 175"/>
                  <a:gd name="T98" fmla="*/ 24 w 83"/>
                  <a:gd name="T99" fmla="*/ 38 h 175"/>
                  <a:gd name="T100" fmla="*/ 5 w 83"/>
                  <a:gd name="T101" fmla="*/ 1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 h="175">
                    <a:moveTo>
                      <a:pt x="5" y="15"/>
                    </a:moveTo>
                    <a:cubicBezTo>
                      <a:pt x="7" y="11"/>
                      <a:pt x="10" y="8"/>
                      <a:pt x="13" y="5"/>
                    </a:cubicBezTo>
                    <a:cubicBezTo>
                      <a:pt x="15" y="3"/>
                      <a:pt x="18" y="2"/>
                      <a:pt x="21" y="1"/>
                    </a:cubicBezTo>
                    <a:cubicBezTo>
                      <a:pt x="25" y="0"/>
                      <a:pt x="28" y="0"/>
                      <a:pt x="32" y="1"/>
                    </a:cubicBezTo>
                    <a:cubicBezTo>
                      <a:pt x="35" y="2"/>
                      <a:pt x="40" y="4"/>
                      <a:pt x="44" y="7"/>
                    </a:cubicBezTo>
                    <a:cubicBezTo>
                      <a:pt x="49" y="9"/>
                      <a:pt x="53" y="13"/>
                      <a:pt x="58" y="17"/>
                    </a:cubicBezTo>
                    <a:cubicBezTo>
                      <a:pt x="62" y="21"/>
                      <a:pt x="66" y="26"/>
                      <a:pt x="69" y="31"/>
                    </a:cubicBezTo>
                    <a:cubicBezTo>
                      <a:pt x="73" y="37"/>
                      <a:pt x="75" y="42"/>
                      <a:pt x="78" y="49"/>
                    </a:cubicBezTo>
                    <a:cubicBezTo>
                      <a:pt x="80" y="55"/>
                      <a:pt x="81" y="61"/>
                      <a:pt x="81" y="68"/>
                    </a:cubicBezTo>
                    <a:cubicBezTo>
                      <a:pt x="81" y="70"/>
                      <a:pt x="80" y="72"/>
                      <a:pt x="80" y="75"/>
                    </a:cubicBezTo>
                    <a:cubicBezTo>
                      <a:pt x="80" y="78"/>
                      <a:pt x="79" y="81"/>
                      <a:pt x="77" y="84"/>
                    </a:cubicBezTo>
                    <a:cubicBezTo>
                      <a:pt x="76" y="86"/>
                      <a:pt x="74" y="88"/>
                      <a:pt x="71" y="90"/>
                    </a:cubicBezTo>
                    <a:cubicBezTo>
                      <a:pt x="68" y="92"/>
                      <a:pt x="64" y="92"/>
                      <a:pt x="59" y="92"/>
                    </a:cubicBezTo>
                    <a:cubicBezTo>
                      <a:pt x="63" y="96"/>
                      <a:pt x="66" y="100"/>
                      <a:pt x="69" y="104"/>
                    </a:cubicBezTo>
                    <a:cubicBezTo>
                      <a:pt x="72" y="108"/>
                      <a:pt x="74" y="112"/>
                      <a:pt x="76" y="116"/>
                    </a:cubicBezTo>
                    <a:cubicBezTo>
                      <a:pt x="78" y="120"/>
                      <a:pt x="80" y="125"/>
                      <a:pt x="81" y="130"/>
                    </a:cubicBezTo>
                    <a:cubicBezTo>
                      <a:pt x="82" y="134"/>
                      <a:pt x="83" y="139"/>
                      <a:pt x="83" y="145"/>
                    </a:cubicBezTo>
                    <a:cubicBezTo>
                      <a:pt x="83" y="152"/>
                      <a:pt x="81" y="159"/>
                      <a:pt x="79" y="163"/>
                    </a:cubicBezTo>
                    <a:cubicBezTo>
                      <a:pt x="77" y="168"/>
                      <a:pt x="74" y="171"/>
                      <a:pt x="71" y="173"/>
                    </a:cubicBezTo>
                    <a:cubicBezTo>
                      <a:pt x="67" y="175"/>
                      <a:pt x="63" y="175"/>
                      <a:pt x="58" y="175"/>
                    </a:cubicBezTo>
                    <a:cubicBezTo>
                      <a:pt x="53" y="174"/>
                      <a:pt x="48" y="172"/>
                      <a:pt x="42" y="169"/>
                    </a:cubicBezTo>
                    <a:cubicBezTo>
                      <a:pt x="38" y="166"/>
                      <a:pt x="33" y="163"/>
                      <a:pt x="28" y="159"/>
                    </a:cubicBezTo>
                    <a:cubicBezTo>
                      <a:pt x="24" y="155"/>
                      <a:pt x="20" y="150"/>
                      <a:pt x="16" y="145"/>
                    </a:cubicBezTo>
                    <a:cubicBezTo>
                      <a:pt x="12" y="140"/>
                      <a:pt x="9" y="134"/>
                      <a:pt x="6" y="128"/>
                    </a:cubicBezTo>
                    <a:cubicBezTo>
                      <a:pt x="3" y="122"/>
                      <a:pt x="1" y="116"/>
                      <a:pt x="0" y="109"/>
                    </a:cubicBezTo>
                    <a:lnTo>
                      <a:pt x="20" y="110"/>
                    </a:lnTo>
                    <a:cubicBezTo>
                      <a:pt x="21" y="113"/>
                      <a:pt x="21" y="116"/>
                      <a:pt x="23" y="119"/>
                    </a:cubicBezTo>
                    <a:cubicBezTo>
                      <a:pt x="24" y="122"/>
                      <a:pt x="25" y="124"/>
                      <a:pt x="27" y="127"/>
                    </a:cubicBezTo>
                    <a:cubicBezTo>
                      <a:pt x="28" y="130"/>
                      <a:pt x="30" y="132"/>
                      <a:pt x="32" y="134"/>
                    </a:cubicBezTo>
                    <a:cubicBezTo>
                      <a:pt x="35" y="137"/>
                      <a:pt x="37" y="139"/>
                      <a:pt x="41" y="141"/>
                    </a:cubicBezTo>
                    <a:cubicBezTo>
                      <a:pt x="43" y="142"/>
                      <a:pt x="45" y="143"/>
                      <a:pt x="47" y="143"/>
                    </a:cubicBezTo>
                    <a:cubicBezTo>
                      <a:pt x="49" y="143"/>
                      <a:pt x="51" y="142"/>
                      <a:pt x="52" y="141"/>
                    </a:cubicBezTo>
                    <a:cubicBezTo>
                      <a:pt x="53" y="140"/>
                      <a:pt x="54" y="139"/>
                      <a:pt x="55" y="137"/>
                    </a:cubicBezTo>
                    <a:cubicBezTo>
                      <a:pt x="56" y="135"/>
                      <a:pt x="56" y="132"/>
                      <a:pt x="56" y="130"/>
                    </a:cubicBezTo>
                    <a:cubicBezTo>
                      <a:pt x="56" y="124"/>
                      <a:pt x="55" y="119"/>
                      <a:pt x="54" y="115"/>
                    </a:cubicBezTo>
                    <a:cubicBezTo>
                      <a:pt x="52" y="111"/>
                      <a:pt x="50" y="107"/>
                      <a:pt x="47" y="104"/>
                    </a:cubicBezTo>
                    <a:cubicBezTo>
                      <a:pt x="45" y="100"/>
                      <a:pt x="42" y="97"/>
                      <a:pt x="38" y="95"/>
                    </a:cubicBezTo>
                    <a:cubicBezTo>
                      <a:pt x="35" y="92"/>
                      <a:pt x="31" y="90"/>
                      <a:pt x="27" y="87"/>
                    </a:cubicBezTo>
                    <a:lnTo>
                      <a:pt x="27" y="63"/>
                    </a:lnTo>
                    <a:cubicBezTo>
                      <a:pt x="30" y="65"/>
                      <a:pt x="34" y="67"/>
                      <a:pt x="37" y="68"/>
                    </a:cubicBezTo>
                    <a:cubicBezTo>
                      <a:pt x="41" y="70"/>
                      <a:pt x="43" y="70"/>
                      <a:pt x="46" y="70"/>
                    </a:cubicBezTo>
                    <a:cubicBezTo>
                      <a:pt x="49" y="70"/>
                      <a:pt x="51" y="69"/>
                      <a:pt x="52" y="67"/>
                    </a:cubicBezTo>
                    <a:cubicBezTo>
                      <a:pt x="53" y="65"/>
                      <a:pt x="54" y="61"/>
                      <a:pt x="54" y="56"/>
                    </a:cubicBezTo>
                    <a:cubicBezTo>
                      <a:pt x="54" y="54"/>
                      <a:pt x="54" y="52"/>
                      <a:pt x="53" y="49"/>
                    </a:cubicBezTo>
                    <a:cubicBezTo>
                      <a:pt x="53" y="47"/>
                      <a:pt x="52" y="44"/>
                      <a:pt x="51" y="42"/>
                    </a:cubicBezTo>
                    <a:cubicBezTo>
                      <a:pt x="50" y="40"/>
                      <a:pt x="48" y="38"/>
                      <a:pt x="47" y="36"/>
                    </a:cubicBezTo>
                    <a:cubicBezTo>
                      <a:pt x="45" y="34"/>
                      <a:pt x="43" y="32"/>
                      <a:pt x="41" y="31"/>
                    </a:cubicBezTo>
                    <a:cubicBezTo>
                      <a:pt x="38" y="29"/>
                      <a:pt x="35" y="29"/>
                      <a:pt x="33" y="29"/>
                    </a:cubicBezTo>
                    <a:cubicBezTo>
                      <a:pt x="31" y="30"/>
                      <a:pt x="29" y="31"/>
                      <a:pt x="28" y="32"/>
                    </a:cubicBezTo>
                    <a:cubicBezTo>
                      <a:pt x="26" y="33"/>
                      <a:pt x="25" y="35"/>
                      <a:pt x="24" y="38"/>
                    </a:cubicBezTo>
                    <a:lnTo>
                      <a:pt x="5" y="15"/>
                    </a:lnTo>
                  </a:path>
                </a:pathLst>
              </a:custGeom>
              <a:solidFill>
                <a:srgbClr val="628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 name="Freeform 211">
                <a:extLst>
                  <a:ext uri="{FF2B5EF4-FFF2-40B4-BE49-F238E27FC236}">
                    <a16:creationId xmlns:a16="http://schemas.microsoft.com/office/drawing/2014/main" id="{719C45B1-2CED-8D40-844E-46F9A2E134C0}"/>
                  </a:ext>
                </a:extLst>
              </p:cNvPr>
              <p:cNvSpPr>
                <a:spLocks/>
              </p:cNvSpPr>
              <p:nvPr/>
            </p:nvSpPr>
            <p:spPr bwMode="auto">
              <a:xfrm>
                <a:off x="8153400" y="5243513"/>
                <a:ext cx="25400" cy="36513"/>
              </a:xfrm>
              <a:custGeom>
                <a:avLst/>
                <a:gdLst>
                  <a:gd name="T0" fmla="*/ 221 w 221"/>
                  <a:gd name="T1" fmla="*/ 226 h 324"/>
                  <a:gd name="T2" fmla="*/ 110 w 221"/>
                  <a:gd name="T3" fmla="*/ 289 h 324"/>
                  <a:gd name="T4" fmla="*/ 0 w 221"/>
                  <a:gd name="T5" fmla="*/ 98 h 324"/>
                  <a:gd name="T6" fmla="*/ 110 w 221"/>
                  <a:gd name="T7" fmla="*/ 35 h 324"/>
                  <a:gd name="T8" fmla="*/ 221 w 221"/>
                  <a:gd name="T9" fmla="*/ 226 h 324"/>
                </a:gdLst>
                <a:ahLst/>
                <a:cxnLst>
                  <a:cxn ang="0">
                    <a:pos x="T0" y="T1"/>
                  </a:cxn>
                  <a:cxn ang="0">
                    <a:pos x="T2" y="T3"/>
                  </a:cxn>
                  <a:cxn ang="0">
                    <a:pos x="T4" y="T5"/>
                  </a:cxn>
                  <a:cxn ang="0">
                    <a:pos x="T6" y="T7"/>
                  </a:cxn>
                  <a:cxn ang="0">
                    <a:pos x="T8" y="T9"/>
                  </a:cxn>
                </a:cxnLst>
                <a:rect l="0" t="0" r="r" b="b"/>
                <a:pathLst>
                  <a:path w="221" h="324">
                    <a:moveTo>
                      <a:pt x="221" y="226"/>
                    </a:moveTo>
                    <a:cubicBezTo>
                      <a:pt x="221" y="296"/>
                      <a:pt x="171" y="324"/>
                      <a:pt x="110" y="289"/>
                    </a:cubicBezTo>
                    <a:cubicBezTo>
                      <a:pt x="49" y="254"/>
                      <a:pt x="0" y="168"/>
                      <a:pt x="0" y="98"/>
                    </a:cubicBezTo>
                    <a:cubicBezTo>
                      <a:pt x="0" y="28"/>
                      <a:pt x="49" y="0"/>
                      <a:pt x="110" y="35"/>
                    </a:cubicBezTo>
                    <a:cubicBezTo>
                      <a:pt x="171" y="71"/>
                      <a:pt x="221" y="156"/>
                      <a:pt x="221" y="226"/>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 name="Freeform 212">
                <a:extLst>
                  <a:ext uri="{FF2B5EF4-FFF2-40B4-BE49-F238E27FC236}">
                    <a16:creationId xmlns:a16="http://schemas.microsoft.com/office/drawing/2014/main" id="{75F309A9-B1FE-3141-AE27-BDD9DB1D18F2}"/>
                  </a:ext>
                </a:extLst>
              </p:cNvPr>
              <p:cNvSpPr>
                <a:spLocks/>
              </p:cNvSpPr>
              <p:nvPr/>
            </p:nvSpPr>
            <p:spPr bwMode="auto">
              <a:xfrm>
                <a:off x="8196263" y="5268913"/>
                <a:ext cx="50800" cy="52388"/>
              </a:xfrm>
              <a:custGeom>
                <a:avLst/>
                <a:gdLst>
                  <a:gd name="T0" fmla="*/ 32 w 32"/>
                  <a:gd name="T1" fmla="*/ 33 h 33"/>
                  <a:gd name="T2" fmla="*/ 0 w 32"/>
                  <a:gd name="T3" fmla="*/ 15 h 33"/>
                  <a:gd name="T4" fmla="*/ 0 w 32"/>
                  <a:gd name="T5" fmla="*/ 0 h 33"/>
                  <a:gd name="T6" fmla="*/ 32 w 32"/>
                  <a:gd name="T7" fmla="*/ 18 h 33"/>
                  <a:gd name="T8" fmla="*/ 32 w 32"/>
                  <a:gd name="T9" fmla="*/ 33 h 33"/>
                </a:gdLst>
                <a:ahLst/>
                <a:cxnLst>
                  <a:cxn ang="0">
                    <a:pos x="T0" y="T1"/>
                  </a:cxn>
                  <a:cxn ang="0">
                    <a:pos x="T2" y="T3"/>
                  </a:cxn>
                  <a:cxn ang="0">
                    <a:pos x="T4" y="T5"/>
                  </a:cxn>
                  <a:cxn ang="0">
                    <a:pos x="T6" y="T7"/>
                  </a:cxn>
                  <a:cxn ang="0">
                    <a:pos x="T8" y="T9"/>
                  </a:cxn>
                </a:cxnLst>
                <a:rect l="0" t="0" r="r" b="b"/>
                <a:pathLst>
                  <a:path w="32" h="33">
                    <a:moveTo>
                      <a:pt x="32" y="33"/>
                    </a:moveTo>
                    <a:lnTo>
                      <a:pt x="0" y="15"/>
                    </a:lnTo>
                    <a:lnTo>
                      <a:pt x="0" y="0"/>
                    </a:lnTo>
                    <a:lnTo>
                      <a:pt x="32" y="18"/>
                    </a:lnTo>
                    <a:lnTo>
                      <a:pt x="32" y="33"/>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 name="Freeform 213">
                <a:extLst>
                  <a:ext uri="{FF2B5EF4-FFF2-40B4-BE49-F238E27FC236}">
                    <a16:creationId xmlns:a16="http://schemas.microsoft.com/office/drawing/2014/main" id="{8432D29B-4C99-1941-AA49-81741B0BEBE4}"/>
                  </a:ext>
                </a:extLst>
              </p:cNvPr>
              <p:cNvSpPr>
                <a:spLocks noEditPoints="1"/>
              </p:cNvSpPr>
              <p:nvPr/>
            </p:nvSpPr>
            <p:spPr bwMode="auto">
              <a:xfrm>
                <a:off x="8215313" y="5284788"/>
                <a:ext cx="9525" cy="19050"/>
              </a:xfrm>
              <a:custGeom>
                <a:avLst/>
                <a:gdLst>
                  <a:gd name="T0" fmla="*/ 48 w 92"/>
                  <a:gd name="T1" fmla="*/ 97 h 175"/>
                  <a:gd name="T2" fmla="*/ 48 w 92"/>
                  <a:gd name="T3" fmla="*/ 41 h 175"/>
                  <a:gd name="T4" fmla="*/ 22 w 92"/>
                  <a:gd name="T5" fmla="*/ 82 h 175"/>
                  <a:gd name="T6" fmla="*/ 48 w 92"/>
                  <a:gd name="T7" fmla="*/ 97 h 175"/>
                  <a:gd name="T8" fmla="*/ 48 w 92"/>
                  <a:gd name="T9" fmla="*/ 121 h 175"/>
                  <a:gd name="T10" fmla="*/ 0 w 92"/>
                  <a:gd name="T11" fmla="*/ 93 h 175"/>
                  <a:gd name="T12" fmla="*/ 0 w 92"/>
                  <a:gd name="T13" fmla="*/ 69 h 175"/>
                  <a:gd name="T14" fmla="*/ 47 w 92"/>
                  <a:gd name="T15" fmla="*/ 0 h 175"/>
                  <a:gd name="T16" fmla="*/ 74 w 92"/>
                  <a:gd name="T17" fmla="*/ 16 h 175"/>
                  <a:gd name="T18" fmla="*/ 74 w 92"/>
                  <a:gd name="T19" fmla="*/ 112 h 175"/>
                  <a:gd name="T20" fmla="*/ 92 w 92"/>
                  <a:gd name="T21" fmla="*/ 122 h 175"/>
                  <a:gd name="T22" fmla="*/ 90 w 92"/>
                  <a:gd name="T23" fmla="*/ 145 h 175"/>
                  <a:gd name="T24" fmla="*/ 74 w 92"/>
                  <a:gd name="T25" fmla="*/ 136 h 175"/>
                  <a:gd name="T26" fmla="*/ 74 w 92"/>
                  <a:gd name="T27" fmla="*/ 175 h 175"/>
                  <a:gd name="T28" fmla="*/ 48 w 92"/>
                  <a:gd name="T29" fmla="*/ 162 h 175"/>
                  <a:gd name="T30" fmla="*/ 48 w 92"/>
                  <a:gd name="T31" fmla="*/ 12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75">
                    <a:moveTo>
                      <a:pt x="48" y="97"/>
                    </a:moveTo>
                    <a:lnTo>
                      <a:pt x="48" y="41"/>
                    </a:lnTo>
                    <a:lnTo>
                      <a:pt x="22" y="82"/>
                    </a:lnTo>
                    <a:lnTo>
                      <a:pt x="48" y="97"/>
                    </a:lnTo>
                    <a:close/>
                    <a:moveTo>
                      <a:pt x="48" y="121"/>
                    </a:moveTo>
                    <a:lnTo>
                      <a:pt x="0" y="93"/>
                    </a:lnTo>
                    <a:lnTo>
                      <a:pt x="0" y="69"/>
                    </a:lnTo>
                    <a:lnTo>
                      <a:pt x="47" y="0"/>
                    </a:lnTo>
                    <a:lnTo>
                      <a:pt x="74" y="16"/>
                    </a:lnTo>
                    <a:lnTo>
                      <a:pt x="74" y="112"/>
                    </a:lnTo>
                    <a:lnTo>
                      <a:pt x="92" y="122"/>
                    </a:lnTo>
                    <a:lnTo>
                      <a:pt x="90" y="145"/>
                    </a:lnTo>
                    <a:lnTo>
                      <a:pt x="74" y="136"/>
                    </a:lnTo>
                    <a:lnTo>
                      <a:pt x="74" y="175"/>
                    </a:lnTo>
                    <a:lnTo>
                      <a:pt x="48" y="162"/>
                    </a:lnTo>
                    <a:lnTo>
                      <a:pt x="48" y="121"/>
                    </a:lnTo>
                    <a:close/>
                  </a:path>
                </a:pathLst>
              </a:custGeom>
              <a:solidFill>
                <a:srgbClr val="628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 name="Freeform 214">
                <a:extLst>
                  <a:ext uri="{FF2B5EF4-FFF2-40B4-BE49-F238E27FC236}">
                    <a16:creationId xmlns:a16="http://schemas.microsoft.com/office/drawing/2014/main" id="{1559551F-0528-AC49-911F-675FAFDDDF53}"/>
                  </a:ext>
                </a:extLst>
              </p:cNvPr>
              <p:cNvSpPr>
                <a:spLocks/>
              </p:cNvSpPr>
              <p:nvPr/>
            </p:nvSpPr>
            <p:spPr bwMode="auto">
              <a:xfrm>
                <a:off x="8226425" y="5291138"/>
                <a:ext cx="6350" cy="19050"/>
              </a:xfrm>
              <a:custGeom>
                <a:avLst/>
                <a:gdLst>
                  <a:gd name="T0" fmla="*/ 1 w 63"/>
                  <a:gd name="T1" fmla="*/ 117 h 179"/>
                  <a:gd name="T2" fmla="*/ 19 w 63"/>
                  <a:gd name="T3" fmla="*/ 127 h 179"/>
                  <a:gd name="T4" fmla="*/ 19 w 63"/>
                  <a:gd name="T5" fmla="*/ 35 h 179"/>
                  <a:gd name="T6" fmla="*/ 13 w 63"/>
                  <a:gd name="T7" fmla="*/ 32 h 179"/>
                  <a:gd name="T8" fmla="*/ 7 w 63"/>
                  <a:gd name="T9" fmla="*/ 30 h 179"/>
                  <a:gd name="T10" fmla="*/ 2 w 63"/>
                  <a:gd name="T11" fmla="*/ 27 h 179"/>
                  <a:gd name="T12" fmla="*/ 0 w 63"/>
                  <a:gd name="T13" fmla="*/ 26 h 179"/>
                  <a:gd name="T14" fmla="*/ 0 w 63"/>
                  <a:gd name="T15" fmla="*/ 3 h 179"/>
                  <a:gd name="T16" fmla="*/ 32 w 63"/>
                  <a:gd name="T17" fmla="*/ 0 h 179"/>
                  <a:gd name="T18" fmla="*/ 45 w 63"/>
                  <a:gd name="T19" fmla="*/ 8 h 179"/>
                  <a:gd name="T20" fmla="*/ 45 w 63"/>
                  <a:gd name="T21" fmla="*/ 143 h 179"/>
                  <a:gd name="T22" fmla="*/ 63 w 63"/>
                  <a:gd name="T23" fmla="*/ 153 h 179"/>
                  <a:gd name="T24" fmla="*/ 62 w 63"/>
                  <a:gd name="T25" fmla="*/ 179 h 179"/>
                  <a:gd name="T26" fmla="*/ 1 w 63"/>
                  <a:gd name="T27" fmla="*/ 143 h 179"/>
                  <a:gd name="T28" fmla="*/ 1 w 63"/>
                  <a:gd name="T29" fmla="*/ 11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79">
                    <a:moveTo>
                      <a:pt x="1" y="117"/>
                    </a:moveTo>
                    <a:lnTo>
                      <a:pt x="19" y="127"/>
                    </a:lnTo>
                    <a:lnTo>
                      <a:pt x="19" y="35"/>
                    </a:lnTo>
                    <a:cubicBezTo>
                      <a:pt x="17" y="34"/>
                      <a:pt x="15" y="33"/>
                      <a:pt x="13" y="32"/>
                    </a:cubicBezTo>
                    <a:lnTo>
                      <a:pt x="7" y="30"/>
                    </a:lnTo>
                    <a:cubicBezTo>
                      <a:pt x="5" y="29"/>
                      <a:pt x="4" y="28"/>
                      <a:pt x="2" y="27"/>
                    </a:cubicBezTo>
                    <a:lnTo>
                      <a:pt x="0" y="26"/>
                    </a:lnTo>
                    <a:lnTo>
                      <a:pt x="0" y="3"/>
                    </a:lnTo>
                    <a:lnTo>
                      <a:pt x="32" y="0"/>
                    </a:lnTo>
                    <a:lnTo>
                      <a:pt x="45" y="8"/>
                    </a:lnTo>
                    <a:lnTo>
                      <a:pt x="45" y="143"/>
                    </a:lnTo>
                    <a:lnTo>
                      <a:pt x="63" y="153"/>
                    </a:lnTo>
                    <a:lnTo>
                      <a:pt x="62" y="179"/>
                    </a:lnTo>
                    <a:lnTo>
                      <a:pt x="1" y="143"/>
                    </a:lnTo>
                    <a:lnTo>
                      <a:pt x="1" y="117"/>
                    </a:lnTo>
                  </a:path>
                </a:pathLst>
              </a:custGeom>
              <a:solidFill>
                <a:srgbClr val="628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2" name="Freeform 215">
                <a:extLst>
                  <a:ext uri="{FF2B5EF4-FFF2-40B4-BE49-F238E27FC236}">
                    <a16:creationId xmlns:a16="http://schemas.microsoft.com/office/drawing/2014/main" id="{6A66B4B6-B02A-1349-9EDF-06BC2628671A}"/>
                  </a:ext>
                </a:extLst>
              </p:cNvPr>
              <p:cNvSpPr>
                <a:spLocks/>
              </p:cNvSpPr>
              <p:nvPr/>
            </p:nvSpPr>
            <p:spPr bwMode="auto">
              <a:xfrm>
                <a:off x="8132763" y="4259263"/>
                <a:ext cx="57150" cy="133350"/>
              </a:xfrm>
              <a:custGeom>
                <a:avLst/>
                <a:gdLst>
                  <a:gd name="T0" fmla="*/ 0 w 36"/>
                  <a:gd name="T1" fmla="*/ 0 h 84"/>
                  <a:gd name="T2" fmla="*/ 11 w 36"/>
                  <a:gd name="T3" fmla="*/ 6 h 84"/>
                  <a:gd name="T4" fmla="*/ 11 w 36"/>
                  <a:gd name="T5" fmla="*/ 30 h 84"/>
                  <a:gd name="T6" fmla="*/ 25 w 36"/>
                  <a:gd name="T7" fmla="*/ 38 h 84"/>
                  <a:gd name="T8" fmla="*/ 25 w 36"/>
                  <a:gd name="T9" fmla="*/ 14 h 84"/>
                  <a:gd name="T10" fmla="*/ 36 w 36"/>
                  <a:gd name="T11" fmla="*/ 20 h 84"/>
                  <a:gd name="T12" fmla="*/ 36 w 36"/>
                  <a:gd name="T13" fmla="*/ 84 h 84"/>
                  <a:gd name="T14" fmla="*/ 25 w 36"/>
                  <a:gd name="T15" fmla="*/ 78 h 84"/>
                  <a:gd name="T16" fmla="*/ 25 w 36"/>
                  <a:gd name="T17" fmla="*/ 49 h 84"/>
                  <a:gd name="T18" fmla="*/ 11 w 36"/>
                  <a:gd name="T19" fmla="*/ 41 h 84"/>
                  <a:gd name="T20" fmla="*/ 11 w 36"/>
                  <a:gd name="T21" fmla="*/ 70 h 84"/>
                  <a:gd name="T22" fmla="*/ 0 w 36"/>
                  <a:gd name="T23" fmla="*/ 63 h 84"/>
                  <a:gd name="T24" fmla="*/ 0 w 36"/>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84">
                    <a:moveTo>
                      <a:pt x="0" y="0"/>
                    </a:moveTo>
                    <a:lnTo>
                      <a:pt x="11" y="6"/>
                    </a:lnTo>
                    <a:lnTo>
                      <a:pt x="11" y="30"/>
                    </a:lnTo>
                    <a:lnTo>
                      <a:pt x="25" y="38"/>
                    </a:lnTo>
                    <a:lnTo>
                      <a:pt x="25" y="14"/>
                    </a:lnTo>
                    <a:lnTo>
                      <a:pt x="36" y="20"/>
                    </a:lnTo>
                    <a:lnTo>
                      <a:pt x="36" y="84"/>
                    </a:lnTo>
                    <a:lnTo>
                      <a:pt x="25" y="78"/>
                    </a:lnTo>
                    <a:lnTo>
                      <a:pt x="25" y="49"/>
                    </a:lnTo>
                    <a:lnTo>
                      <a:pt x="11" y="41"/>
                    </a:lnTo>
                    <a:lnTo>
                      <a:pt x="11" y="70"/>
                    </a:lnTo>
                    <a:lnTo>
                      <a:pt x="0" y="63"/>
                    </a:lnTo>
                    <a:lnTo>
                      <a:pt x="0" y="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3" name="Freeform 216">
                <a:extLst>
                  <a:ext uri="{FF2B5EF4-FFF2-40B4-BE49-F238E27FC236}">
                    <a16:creationId xmlns:a16="http://schemas.microsoft.com/office/drawing/2014/main" id="{C9719859-BA62-2847-83CE-FBF226EA0C90}"/>
                  </a:ext>
                </a:extLst>
              </p:cNvPr>
              <p:cNvSpPr>
                <a:spLocks/>
              </p:cNvSpPr>
              <p:nvPr/>
            </p:nvSpPr>
            <p:spPr bwMode="auto">
              <a:xfrm>
                <a:off x="8207375" y="4302125"/>
                <a:ext cx="55563" cy="131763"/>
              </a:xfrm>
              <a:custGeom>
                <a:avLst/>
                <a:gdLst>
                  <a:gd name="T0" fmla="*/ 35 w 35"/>
                  <a:gd name="T1" fmla="*/ 83 h 83"/>
                  <a:gd name="T2" fmla="*/ 0 w 35"/>
                  <a:gd name="T3" fmla="*/ 63 h 83"/>
                  <a:gd name="T4" fmla="*/ 0 w 35"/>
                  <a:gd name="T5" fmla="*/ 0 h 83"/>
                  <a:gd name="T6" fmla="*/ 35 w 35"/>
                  <a:gd name="T7" fmla="*/ 19 h 83"/>
                  <a:gd name="T8" fmla="*/ 35 w 35"/>
                  <a:gd name="T9" fmla="*/ 31 h 83"/>
                  <a:gd name="T10" fmla="*/ 11 w 35"/>
                  <a:gd name="T11" fmla="*/ 17 h 83"/>
                  <a:gd name="T12" fmla="*/ 11 w 35"/>
                  <a:gd name="T13" fmla="*/ 31 h 83"/>
                  <a:gd name="T14" fmla="*/ 33 w 35"/>
                  <a:gd name="T15" fmla="*/ 43 h 83"/>
                  <a:gd name="T16" fmla="*/ 33 w 35"/>
                  <a:gd name="T17" fmla="*/ 54 h 83"/>
                  <a:gd name="T18" fmla="*/ 11 w 35"/>
                  <a:gd name="T19" fmla="*/ 42 h 83"/>
                  <a:gd name="T20" fmla="*/ 11 w 35"/>
                  <a:gd name="T21" fmla="*/ 59 h 83"/>
                  <a:gd name="T22" fmla="*/ 35 w 35"/>
                  <a:gd name="T23" fmla="*/ 72 h 83"/>
                  <a:gd name="T24" fmla="*/ 35 w 3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83">
                    <a:moveTo>
                      <a:pt x="35" y="83"/>
                    </a:moveTo>
                    <a:lnTo>
                      <a:pt x="0" y="63"/>
                    </a:lnTo>
                    <a:lnTo>
                      <a:pt x="0" y="0"/>
                    </a:lnTo>
                    <a:lnTo>
                      <a:pt x="35" y="19"/>
                    </a:lnTo>
                    <a:lnTo>
                      <a:pt x="35" y="31"/>
                    </a:lnTo>
                    <a:lnTo>
                      <a:pt x="11" y="17"/>
                    </a:lnTo>
                    <a:lnTo>
                      <a:pt x="11" y="31"/>
                    </a:lnTo>
                    <a:lnTo>
                      <a:pt x="33" y="43"/>
                    </a:lnTo>
                    <a:lnTo>
                      <a:pt x="33" y="54"/>
                    </a:lnTo>
                    <a:lnTo>
                      <a:pt x="11" y="42"/>
                    </a:lnTo>
                    <a:lnTo>
                      <a:pt x="11" y="59"/>
                    </a:lnTo>
                    <a:lnTo>
                      <a:pt x="35" y="72"/>
                    </a:lnTo>
                    <a:lnTo>
                      <a:pt x="35" y="83"/>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4" name="Freeform 217">
                <a:extLst>
                  <a:ext uri="{FF2B5EF4-FFF2-40B4-BE49-F238E27FC236}">
                    <a16:creationId xmlns:a16="http://schemas.microsoft.com/office/drawing/2014/main" id="{CBE59B47-76CA-1A4B-9212-976697E0265A}"/>
                  </a:ext>
                </a:extLst>
              </p:cNvPr>
              <p:cNvSpPr>
                <a:spLocks noEditPoints="1"/>
              </p:cNvSpPr>
              <p:nvPr/>
            </p:nvSpPr>
            <p:spPr bwMode="auto">
              <a:xfrm>
                <a:off x="8272463" y="4352925"/>
                <a:ext cx="68263" cy="127000"/>
              </a:xfrm>
              <a:custGeom>
                <a:avLst/>
                <a:gdLst>
                  <a:gd name="T0" fmla="*/ 314 w 629"/>
                  <a:gd name="T1" fmla="*/ 224 h 1166"/>
                  <a:gd name="T2" fmla="*/ 239 w 629"/>
                  <a:gd name="T3" fmla="*/ 560 h 1166"/>
                  <a:gd name="T4" fmla="*/ 390 w 629"/>
                  <a:gd name="T5" fmla="*/ 647 h 1166"/>
                  <a:gd name="T6" fmla="*/ 314 w 629"/>
                  <a:gd name="T7" fmla="*/ 224 h 1166"/>
                  <a:gd name="T8" fmla="*/ 217 w 629"/>
                  <a:gd name="T9" fmla="*/ 0 h 1166"/>
                  <a:gd name="T10" fmla="*/ 412 w 629"/>
                  <a:gd name="T11" fmla="*/ 112 h 1166"/>
                  <a:gd name="T12" fmla="*/ 629 w 629"/>
                  <a:gd name="T13" fmla="*/ 1166 h 1166"/>
                  <a:gd name="T14" fmla="*/ 470 w 629"/>
                  <a:gd name="T15" fmla="*/ 1074 h 1166"/>
                  <a:gd name="T16" fmla="*/ 420 w 629"/>
                  <a:gd name="T17" fmla="*/ 816 h 1166"/>
                  <a:gd name="T18" fmla="*/ 208 w 629"/>
                  <a:gd name="T19" fmla="*/ 693 h 1166"/>
                  <a:gd name="T20" fmla="*/ 159 w 629"/>
                  <a:gd name="T21" fmla="*/ 895 h 1166"/>
                  <a:gd name="T22" fmla="*/ 0 w 629"/>
                  <a:gd name="T23" fmla="*/ 803 h 1166"/>
                  <a:gd name="T24" fmla="*/ 217 w 629"/>
                  <a:gd name="T25"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1166">
                    <a:moveTo>
                      <a:pt x="314" y="224"/>
                    </a:moveTo>
                    <a:lnTo>
                      <a:pt x="239" y="560"/>
                    </a:lnTo>
                    <a:lnTo>
                      <a:pt x="390" y="647"/>
                    </a:lnTo>
                    <a:lnTo>
                      <a:pt x="314" y="224"/>
                    </a:lnTo>
                    <a:close/>
                    <a:moveTo>
                      <a:pt x="217" y="0"/>
                    </a:moveTo>
                    <a:lnTo>
                      <a:pt x="412" y="112"/>
                    </a:lnTo>
                    <a:lnTo>
                      <a:pt x="629" y="1166"/>
                    </a:lnTo>
                    <a:lnTo>
                      <a:pt x="470" y="1074"/>
                    </a:lnTo>
                    <a:lnTo>
                      <a:pt x="420" y="816"/>
                    </a:lnTo>
                    <a:lnTo>
                      <a:pt x="208" y="693"/>
                    </a:lnTo>
                    <a:lnTo>
                      <a:pt x="159" y="895"/>
                    </a:lnTo>
                    <a:lnTo>
                      <a:pt x="0" y="803"/>
                    </a:lnTo>
                    <a:lnTo>
                      <a:pt x="217" y="0"/>
                    </a:ln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5" name="Freeform 218">
                <a:extLst>
                  <a:ext uri="{FF2B5EF4-FFF2-40B4-BE49-F238E27FC236}">
                    <a16:creationId xmlns:a16="http://schemas.microsoft.com/office/drawing/2014/main" id="{FC11C572-B79C-C548-890D-AD71C39E075D}"/>
                  </a:ext>
                </a:extLst>
              </p:cNvPr>
              <p:cNvSpPr>
                <a:spLocks/>
              </p:cNvSpPr>
              <p:nvPr/>
            </p:nvSpPr>
            <p:spPr bwMode="auto">
              <a:xfrm>
                <a:off x="8356600" y="4387850"/>
                <a:ext cx="53975" cy="131763"/>
              </a:xfrm>
              <a:custGeom>
                <a:avLst/>
                <a:gdLst>
                  <a:gd name="T0" fmla="*/ 0 w 34"/>
                  <a:gd name="T1" fmla="*/ 63 h 83"/>
                  <a:gd name="T2" fmla="*/ 0 w 34"/>
                  <a:gd name="T3" fmla="*/ 0 h 83"/>
                  <a:gd name="T4" fmla="*/ 11 w 34"/>
                  <a:gd name="T5" fmla="*/ 6 h 83"/>
                  <a:gd name="T6" fmla="*/ 11 w 34"/>
                  <a:gd name="T7" fmla="*/ 59 h 83"/>
                  <a:gd name="T8" fmla="*/ 34 w 34"/>
                  <a:gd name="T9" fmla="*/ 72 h 83"/>
                  <a:gd name="T10" fmla="*/ 34 w 34"/>
                  <a:gd name="T11" fmla="*/ 83 h 83"/>
                  <a:gd name="T12" fmla="*/ 0 w 34"/>
                  <a:gd name="T13" fmla="*/ 63 h 83"/>
                </a:gdLst>
                <a:ahLst/>
                <a:cxnLst>
                  <a:cxn ang="0">
                    <a:pos x="T0" y="T1"/>
                  </a:cxn>
                  <a:cxn ang="0">
                    <a:pos x="T2" y="T3"/>
                  </a:cxn>
                  <a:cxn ang="0">
                    <a:pos x="T4" y="T5"/>
                  </a:cxn>
                  <a:cxn ang="0">
                    <a:pos x="T6" y="T7"/>
                  </a:cxn>
                  <a:cxn ang="0">
                    <a:pos x="T8" y="T9"/>
                  </a:cxn>
                  <a:cxn ang="0">
                    <a:pos x="T10" y="T11"/>
                  </a:cxn>
                  <a:cxn ang="0">
                    <a:pos x="T12" y="T13"/>
                  </a:cxn>
                </a:cxnLst>
                <a:rect l="0" t="0" r="r" b="b"/>
                <a:pathLst>
                  <a:path w="34" h="83">
                    <a:moveTo>
                      <a:pt x="0" y="63"/>
                    </a:moveTo>
                    <a:lnTo>
                      <a:pt x="0" y="0"/>
                    </a:lnTo>
                    <a:lnTo>
                      <a:pt x="11" y="6"/>
                    </a:lnTo>
                    <a:lnTo>
                      <a:pt x="11" y="59"/>
                    </a:lnTo>
                    <a:lnTo>
                      <a:pt x="34" y="72"/>
                    </a:lnTo>
                    <a:lnTo>
                      <a:pt x="34" y="83"/>
                    </a:lnTo>
                    <a:lnTo>
                      <a:pt x="0" y="63"/>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6" name="Freeform 219">
                <a:extLst>
                  <a:ext uri="{FF2B5EF4-FFF2-40B4-BE49-F238E27FC236}">
                    <a16:creationId xmlns:a16="http://schemas.microsoft.com/office/drawing/2014/main" id="{0285808B-1AD9-844B-A30E-502F12A6292D}"/>
                  </a:ext>
                </a:extLst>
              </p:cNvPr>
              <p:cNvSpPr>
                <a:spLocks/>
              </p:cNvSpPr>
              <p:nvPr/>
            </p:nvSpPr>
            <p:spPr bwMode="auto">
              <a:xfrm>
                <a:off x="8420100" y="4424363"/>
                <a:ext cx="61913" cy="123825"/>
              </a:xfrm>
              <a:custGeom>
                <a:avLst/>
                <a:gdLst>
                  <a:gd name="T0" fmla="*/ 25 w 39"/>
                  <a:gd name="T1" fmla="*/ 78 h 78"/>
                  <a:gd name="T2" fmla="*/ 14 w 39"/>
                  <a:gd name="T3" fmla="*/ 72 h 78"/>
                  <a:gd name="T4" fmla="*/ 14 w 39"/>
                  <a:gd name="T5" fmla="*/ 19 h 78"/>
                  <a:gd name="T6" fmla="*/ 0 w 39"/>
                  <a:gd name="T7" fmla="*/ 11 h 78"/>
                  <a:gd name="T8" fmla="*/ 0 w 39"/>
                  <a:gd name="T9" fmla="*/ 0 h 78"/>
                  <a:gd name="T10" fmla="*/ 39 w 39"/>
                  <a:gd name="T11" fmla="*/ 23 h 78"/>
                  <a:gd name="T12" fmla="*/ 39 w 39"/>
                  <a:gd name="T13" fmla="*/ 34 h 78"/>
                  <a:gd name="T14" fmla="*/ 25 w 39"/>
                  <a:gd name="T15" fmla="*/ 25 h 78"/>
                  <a:gd name="T16" fmla="*/ 25 w 39"/>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78">
                    <a:moveTo>
                      <a:pt x="25" y="78"/>
                    </a:moveTo>
                    <a:lnTo>
                      <a:pt x="14" y="72"/>
                    </a:lnTo>
                    <a:lnTo>
                      <a:pt x="14" y="19"/>
                    </a:lnTo>
                    <a:lnTo>
                      <a:pt x="0" y="11"/>
                    </a:lnTo>
                    <a:lnTo>
                      <a:pt x="0" y="0"/>
                    </a:lnTo>
                    <a:lnTo>
                      <a:pt x="39" y="23"/>
                    </a:lnTo>
                    <a:lnTo>
                      <a:pt x="39" y="34"/>
                    </a:lnTo>
                    <a:lnTo>
                      <a:pt x="25" y="25"/>
                    </a:lnTo>
                    <a:lnTo>
                      <a:pt x="25" y="78"/>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7" name="Freeform 220">
                <a:extLst>
                  <a:ext uri="{FF2B5EF4-FFF2-40B4-BE49-F238E27FC236}">
                    <a16:creationId xmlns:a16="http://schemas.microsoft.com/office/drawing/2014/main" id="{34794B8D-B4AA-B646-8DB7-42CD7B2A7AF1}"/>
                  </a:ext>
                </a:extLst>
              </p:cNvPr>
              <p:cNvSpPr>
                <a:spLocks/>
              </p:cNvSpPr>
              <p:nvPr/>
            </p:nvSpPr>
            <p:spPr bwMode="auto">
              <a:xfrm>
                <a:off x="8496300" y="4467225"/>
                <a:ext cx="55563" cy="134938"/>
              </a:xfrm>
              <a:custGeom>
                <a:avLst/>
                <a:gdLst>
                  <a:gd name="T0" fmla="*/ 0 w 35"/>
                  <a:gd name="T1" fmla="*/ 0 h 85"/>
                  <a:gd name="T2" fmla="*/ 11 w 35"/>
                  <a:gd name="T3" fmla="*/ 7 h 85"/>
                  <a:gd name="T4" fmla="*/ 11 w 35"/>
                  <a:gd name="T5" fmla="*/ 31 h 85"/>
                  <a:gd name="T6" fmla="*/ 24 w 35"/>
                  <a:gd name="T7" fmla="*/ 39 h 85"/>
                  <a:gd name="T8" fmla="*/ 24 w 35"/>
                  <a:gd name="T9" fmla="*/ 15 h 85"/>
                  <a:gd name="T10" fmla="*/ 35 w 35"/>
                  <a:gd name="T11" fmla="*/ 21 h 85"/>
                  <a:gd name="T12" fmla="*/ 35 w 35"/>
                  <a:gd name="T13" fmla="*/ 85 h 85"/>
                  <a:gd name="T14" fmla="*/ 24 w 35"/>
                  <a:gd name="T15" fmla="*/ 78 h 85"/>
                  <a:gd name="T16" fmla="*/ 24 w 35"/>
                  <a:gd name="T17" fmla="*/ 50 h 85"/>
                  <a:gd name="T18" fmla="*/ 11 w 35"/>
                  <a:gd name="T19" fmla="*/ 42 h 85"/>
                  <a:gd name="T20" fmla="*/ 11 w 35"/>
                  <a:gd name="T21" fmla="*/ 71 h 85"/>
                  <a:gd name="T22" fmla="*/ 0 w 35"/>
                  <a:gd name="T23" fmla="*/ 64 h 85"/>
                  <a:gd name="T24" fmla="*/ 0 w 3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85">
                    <a:moveTo>
                      <a:pt x="0" y="0"/>
                    </a:moveTo>
                    <a:lnTo>
                      <a:pt x="11" y="7"/>
                    </a:lnTo>
                    <a:lnTo>
                      <a:pt x="11" y="31"/>
                    </a:lnTo>
                    <a:lnTo>
                      <a:pt x="24" y="39"/>
                    </a:lnTo>
                    <a:lnTo>
                      <a:pt x="24" y="15"/>
                    </a:lnTo>
                    <a:lnTo>
                      <a:pt x="35" y="21"/>
                    </a:lnTo>
                    <a:lnTo>
                      <a:pt x="35" y="85"/>
                    </a:lnTo>
                    <a:lnTo>
                      <a:pt x="24" y="78"/>
                    </a:lnTo>
                    <a:lnTo>
                      <a:pt x="24" y="50"/>
                    </a:lnTo>
                    <a:lnTo>
                      <a:pt x="11" y="42"/>
                    </a:lnTo>
                    <a:lnTo>
                      <a:pt x="11" y="71"/>
                    </a:lnTo>
                    <a:lnTo>
                      <a:pt x="0" y="64"/>
                    </a:lnTo>
                    <a:lnTo>
                      <a:pt x="0" y="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8" name="Freeform 221">
                <a:extLst>
                  <a:ext uri="{FF2B5EF4-FFF2-40B4-BE49-F238E27FC236}">
                    <a16:creationId xmlns:a16="http://schemas.microsoft.com/office/drawing/2014/main" id="{7B38764B-AAE8-E245-AEB4-193F58597638}"/>
                  </a:ext>
                </a:extLst>
              </p:cNvPr>
              <p:cNvSpPr>
                <a:spLocks/>
              </p:cNvSpPr>
              <p:nvPr/>
            </p:nvSpPr>
            <p:spPr bwMode="auto">
              <a:xfrm>
                <a:off x="8569325" y="4521200"/>
                <a:ext cx="53975" cy="119063"/>
              </a:xfrm>
              <a:custGeom>
                <a:avLst/>
                <a:gdLst>
                  <a:gd name="T0" fmla="*/ 500 w 500"/>
                  <a:gd name="T1" fmla="*/ 1084 h 1084"/>
                  <a:gd name="T2" fmla="*/ 421 w 500"/>
                  <a:gd name="T3" fmla="*/ 1072 h 1084"/>
                  <a:gd name="T4" fmla="*/ 334 w 500"/>
                  <a:gd name="T5" fmla="*/ 1032 h 1084"/>
                  <a:gd name="T6" fmla="*/ 86 w 500"/>
                  <a:gd name="T7" fmla="*/ 765 h 1084"/>
                  <a:gd name="T8" fmla="*/ 0 w 500"/>
                  <a:gd name="T9" fmla="*/ 358 h 1084"/>
                  <a:gd name="T10" fmla="*/ 86 w 500"/>
                  <a:gd name="T11" fmla="*/ 49 h 1084"/>
                  <a:gd name="T12" fmla="*/ 334 w 500"/>
                  <a:gd name="T13" fmla="*/ 69 h 1084"/>
                  <a:gd name="T14" fmla="*/ 422 w 500"/>
                  <a:gd name="T15" fmla="*/ 131 h 1084"/>
                  <a:gd name="T16" fmla="*/ 500 w 500"/>
                  <a:gd name="T17" fmla="*/ 210 h 1084"/>
                  <a:gd name="T18" fmla="*/ 500 w 500"/>
                  <a:gd name="T19" fmla="*/ 414 h 1084"/>
                  <a:gd name="T20" fmla="*/ 421 w 500"/>
                  <a:gd name="T21" fmla="*/ 304 h 1084"/>
                  <a:gd name="T22" fmla="*/ 341 w 500"/>
                  <a:gd name="T23" fmla="*/ 238 h 1084"/>
                  <a:gd name="T24" fmla="*/ 210 w 500"/>
                  <a:gd name="T25" fmla="*/ 242 h 1084"/>
                  <a:gd name="T26" fmla="*/ 165 w 500"/>
                  <a:gd name="T27" fmla="*/ 454 h 1084"/>
                  <a:gd name="T28" fmla="*/ 210 w 500"/>
                  <a:gd name="T29" fmla="*/ 716 h 1084"/>
                  <a:gd name="T30" fmla="*/ 341 w 500"/>
                  <a:gd name="T31" fmla="*/ 872 h 1084"/>
                  <a:gd name="T32" fmla="*/ 421 w 500"/>
                  <a:gd name="T33" fmla="*/ 898 h 1084"/>
                  <a:gd name="T34" fmla="*/ 500 w 500"/>
                  <a:gd name="T35" fmla="*/ 880 h 1084"/>
                  <a:gd name="T36" fmla="*/ 500 w 500"/>
                  <a:gd name="T37"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0" h="1084">
                    <a:moveTo>
                      <a:pt x="500" y="1084"/>
                    </a:moveTo>
                    <a:cubicBezTo>
                      <a:pt x="475" y="1084"/>
                      <a:pt x="449" y="1080"/>
                      <a:pt x="421" y="1072"/>
                    </a:cubicBezTo>
                    <a:cubicBezTo>
                      <a:pt x="393" y="1063"/>
                      <a:pt x="364" y="1050"/>
                      <a:pt x="334" y="1032"/>
                    </a:cubicBezTo>
                    <a:cubicBezTo>
                      <a:pt x="225" y="970"/>
                      <a:pt x="143" y="881"/>
                      <a:pt x="86" y="765"/>
                    </a:cubicBezTo>
                    <a:cubicBezTo>
                      <a:pt x="28" y="650"/>
                      <a:pt x="0" y="514"/>
                      <a:pt x="0" y="358"/>
                    </a:cubicBezTo>
                    <a:cubicBezTo>
                      <a:pt x="0" y="202"/>
                      <a:pt x="28" y="99"/>
                      <a:pt x="86" y="49"/>
                    </a:cubicBezTo>
                    <a:cubicBezTo>
                      <a:pt x="143" y="0"/>
                      <a:pt x="225" y="6"/>
                      <a:pt x="334" y="69"/>
                    </a:cubicBezTo>
                    <a:cubicBezTo>
                      <a:pt x="364" y="87"/>
                      <a:pt x="394" y="107"/>
                      <a:pt x="422" y="131"/>
                    </a:cubicBezTo>
                    <a:cubicBezTo>
                      <a:pt x="450" y="155"/>
                      <a:pt x="476" y="181"/>
                      <a:pt x="500" y="210"/>
                    </a:cubicBezTo>
                    <a:lnTo>
                      <a:pt x="500" y="414"/>
                    </a:lnTo>
                    <a:cubicBezTo>
                      <a:pt x="473" y="369"/>
                      <a:pt x="447" y="333"/>
                      <a:pt x="421" y="304"/>
                    </a:cubicBezTo>
                    <a:cubicBezTo>
                      <a:pt x="395" y="276"/>
                      <a:pt x="369" y="254"/>
                      <a:pt x="341" y="238"/>
                    </a:cubicBezTo>
                    <a:cubicBezTo>
                      <a:pt x="283" y="205"/>
                      <a:pt x="239" y="206"/>
                      <a:pt x="210" y="242"/>
                    </a:cubicBezTo>
                    <a:cubicBezTo>
                      <a:pt x="180" y="278"/>
                      <a:pt x="165" y="349"/>
                      <a:pt x="165" y="454"/>
                    </a:cubicBezTo>
                    <a:cubicBezTo>
                      <a:pt x="165" y="558"/>
                      <a:pt x="180" y="646"/>
                      <a:pt x="210" y="716"/>
                    </a:cubicBezTo>
                    <a:cubicBezTo>
                      <a:pt x="239" y="786"/>
                      <a:pt x="283" y="838"/>
                      <a:pt x="341" y="872"/>
                    </a:cubicBezTo>
                    <a:cubicBezTo>
                      <a:pt x="369" y="888"/>
                      <a:pt x="395" y="896"/>
                      <a:pt x="421" y="898"/>
                    </a:cubicBezTo>
                    <a:cubicBezTo>
                      <a:pt x="447" y="899"/>
                      <a:pt x="473" y="893"/>
                      <a:pt x="500" y="880"/>
                    </a:cubicBezTo>
                    <a:lnTo>
                      <a:pt x="500" y="1084"/>
                    </a:ln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9" name="Freeform 222">
                <a:extLst>
                  <a:ext uri="{FF2B5EF4-FFF2-40B4-BE49-F238E27FC236}">
                    <a16:creationId xmlns:a16="http://schemas.microsoft.com/office/drawing/2014/main" id="{2B331554-CAC5-DD40-A3B9-8B1C9578E39A}"/>
                  </a:ext>
                </a:extLst>
              </p:cNvPr>
              <p:cNvSpPr>
                <a:spLocks noEditPoints="1"/>
              </p:cNvSpPr>
              <p:nvPr/>
            </p:nvSpPr>
            <p:spPr bwMode="auto">
              <a:xfrm>
                <a:off x="8634413" y="4562475"/>
                <a:ext cx="69850" cy="127000"/>
              </a:xfrm>
              <a:custGeom>
                <a:avLst/>
                <a:gdLst>
                  <a:gd name="T0" fmla="*/ 314 w 629"/>
                  <a:gd name="T1" fmla="*/ 224 h 1166"/>
                  <a:gd name="T2" fmla="*/ 239 w 629"/>
                  <a:gd name="T3" fmla="*/ 560 h 1166"/>
                  <a:gd name="T4" fmla="*/ 389 w 629"/>
                  <a:gd name="T5" fmla="*/ 647 h 1166"/>
                  <a:gd name="T6" fmla="*/ 314 w 629"/>
                  <a:gd name="T7" fmla="*/ 224 h 1166"/>
                  <a:gd name="T8" fmla="*/ 217 w 629"/>
                  <a:gd name="T9" fmla="*/ 0 h 1166"/>
                  <a:gd name="T10" fmla="*/ 411 w 629"/>
                  <a:gd name="T11" fmla="*/ 112 h 1166"/>
                  <a:gd name="T12" fmla="*/ 629 w 629"/>
                  <a:gd name="T13" fmla="*/ 1166 h 1166"/>
                  <a:gd name="T14" fmla="*/ 470 w 629"/>
                  <a:gd name="T15" fmla="*/ 1074 h 1166"/>
                  <a:gd name="T16" fmla="*/ 420 w 629"/>
                  <a:gd name="T17" fmla="*/ 816 h 1166"/>
                  <a:gd name="T18" fmla="*/ 207 w 629"/>
                  <a:gd name="T19" fmla="*/ 693 h 1166"/>
                  <a:gd name="T20" fmla="*/ 159 w 629"/>
                  <a:gd name="T21" fmla="*/ 895 h 1166"/>
                  <a:gd name="T22" fmla="*/ 0 w 629"/>
                  <a:gd name="T23" fmla="*/ 803 h 1166"/>
                  <a:gd name="T24" fmla="*/ 217 w 629"/>
                  <a:gd name="T25"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1166">
                    <a:moveTo>
                      <a:pt x="314" y="224"/>
                    </a:moveTo>
                    <a:lnTo>
                      <a:pt x="239" y="560"/>
                    </a:lnTo>
                    <a:lnTo>
                      <a:pt x="389" y="647"/>
                    </a:lnTo>
                    <a:lnTo>
                      <a:pt x="314" y="224"/>
                    </a:lnTo>
                    <a:close/>
                    <a:moveTo>
                      <a:pt x="217" y="0"/>
                    </a:moveTo>
                    <a:lnTo>
                      <a:pt x="411" y="112"/>
                    </a:lnTo>
                    <a:lnTo>
                      <a:pt x="629" y="1166"/>
                    </a:lnTo>
                    <a:lnTo>
                      <a:pt x="470" y="1074"/>
                    </a:lnTo>
                    <a:lnTo>
                      <a:pt x="420" y="816"/>
                    </a:lnTo>
                    <a:lnTo>
                      <a:pt x="207" y="693"/>
                    </a:lnTo>
                    <a:lnTo>
                      <a:pt x="159" y="895"/>
                    </a:lnTo>
                    <a:lnTo>
                      <a:pt x="0" y="803"/>
                    </a:lnTo>
                    <a:lnTo>
                      <a:pt x="217" y="0"/>
                    </a:ln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0" name="Freeform 223">
                <a:extLst>
                  <a:ext uri="{FF2B5EF4-FFF2-40B4-BE49-F238E27FC236}">
                    <a16:creationId xmlns:a16="http://schemas.microsoft.com/office/drawing/2014/main" id="{C73559D3-9EB3-CC4E-B35B-10F753517267}"/>
                  </a:ext>
                </a:extLst>
              </p:cNvPr>
              <p:cNvSpPr>
                <a:spLocks noEditPoints="1"/>
              </p:cNvSpPr>
              <p:nvPr/>
            </p:nvSpPr>
            <p:spPr bwMode="auto">
              <a:xfrm>
                <a:off x="8713788" y="4592638"/>
                <a:ext cx="63500" cy="139700"/>
              </a:xfrm>
              <a:custGeom>
                <a:avLst/>
                <a:gdLst>
                  <a:gd name="T0" fmla="*/ 159 w 592"/>
                  <a:gd name="T1" fmla="*/ 246 h 1271"/>
                  <a:gd name="T2" fmla="*/ 159 w 592"/>
                  <a:gd name="T3" fmla="*/ 499 h 1271"/>
                  <a:gd name="T4" fmla="*/ 234 w 592"/>
                  <a:gd name="T5" fmla="*/ 542 h 1271"/>
                  <a:gd name="T6" fmla="*/ 327 w 592"/>
                  <a:gd name="T7" fmla="*/ 567 h 1271"/>
                  <a:gd name="T8" fmla="*/ 355 w 592"/>
                  <a:gd name="T9" fmla="*/ 486 h 1271"/>
                  <a:gd name="T10" fmla="*/ 327 w 592"/>
                  <a:gd name="T11" fmla="*/ 373 h 1271"/>
                  <a:gd name="T12" fmla="*/ 234 w 592"/>
                  <a:gd name="T13" fmla="*/ 289 h 1271"/>
                  <a:gd name="T14" fmla="*/ 159 w 592"/>
                  <a:gd name="T15" fmla="*/ 246 h 1271"/>
                  <a:gd name="T16" fmla="*/ 363 w 592"/>
                  <a:gd name="T17" fmla="*/ 700 h 1271"/>
                  <a:gd name="T18" fmla="*/ 404 w 592"/>
                  <a:gd name="T19" fmla="*/ 749 h 1271"/>
                  <a:gd name="T20" fmla="*/ 447 w 592"/>
                  <a:gd name="T21" fmla="*/ 853 h 1271"/>
                  <a:gd name="T22" fmla="*/ 592 w 592"/>
                  <a:gd name="T23" fmla="*/ 1271 h 1271"/>
                  <a:gd name="T24" fmla="*/ 418 w 592"/>
                  <a:gd name="T25" fmla="*/ 1170 h 1271"/>
                  <a:gd name="T26" fmla="*/ 321 w 592"/>
                  <a:gd name="T27" fmla="*/ 879 h 1271"/>
                  <a:gd name="T28" fmla="*/ 310 w 592"/>
                  <a:gd name="T29" fmla="*/ 845 h 1271"/>
                  <a:gd name="T30" fmla="*/ 209 w 592"/>
                  <a:gd name="T31" fmla="*/ 683 h 1271"/>
                  <a:gd name="T32" fmla="*/ 159 w 592"/>
                  <a:gd name="T33" fmla="*/ 653 h 1271"/>
                  <a:gd name="T34" fmla="*/ 159 w 592"/>
                  <a:gd name="T35" fmla="*/ 1020 h 1271"/>
                  <a:gd name="T36" fmla="*/ 0 w 592"/>
                  <a:gd name="T37" fmla="*/ 929 h 1271"/>
                  <a:gd name="T38" fmla="*/ 0 w 592"/>
                  <a:gd name="T39" fmla="*/ 0 h 1271"/>
                  <a:gd name="T40" fmla="*/ 229 w 592"/>
                  <a:gd name="T41" fmla="*/ 132 h 1271"/>
                  <a:gd name="T42" fmla="*/ 452 w 592"/>
                  <a:gd name="T43" fmla="*/ 324 h 1271"/>
                  <a:gd name="T44" fmla="*/ 520 w 592"/>
                  <a:gd name="T45" fmla="*/ 570 h 1271"/>
                  <a:gd name="T46" fmla="*/ 479 w 592"/>
                  <a:gd name="T47" fmla="*/ 699 h 1271"/>
                  <a:gd name="T48" fmla="*/ 363 w 592"/>
                  <a:gd name="T49" fmla="*/ 70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2" h="1271">
                    <a:moveTo>
                      <a:pt x="159" y="246"/>
                    </a:moveTo>
                    <a:lnTo>
                      <a:pt x="159" y="499"/>
                    </a:lnTo>
                    <a:lnTo>
                      <a:pt x="234" y="542"/>
                    </a:lnTo>
                    <a:cubicBezTo>
                      <a:pt x="277" y="567"/>
                      <a:pt x="308" y="576"/>
                      <a:pt x="327" y="567"/>
                    </a:cubicBezTo>
                    <a:cubicBezTo>
                      <a:pt x="346" y="558"/>
                      <a:pt x="355" y="531"/>
                      <a:pt x="355" y="486"/>
                    </a:cubicBezTo>
                    <a:cubicBezTo>
                      <a:pt x="355" y="441"/>
                      <a:pt x="346" y="403"/>
                      <a:pt x="327" y="373"/>
                    </a:cubicBezTo>
                    <a:cubicBezTo>
                      <a:pt x="309" y="342"/>
                      <a:pt x="278" y="314"/>
                      <a:pt x="234" y="289"/>
                    </a:cubicBezTo>
                    <a:lnTo>
                      <a:pt x="159" y="246"/>
                    </a:lnTo>
                    <a:close/>
                    <a:moveTo>
                      <a:pt x="363" y="700"/>
                    </a:moveTo>
                    <a:cubicBezTo>
                      <a:pt x="379" y="712"/>
                      <a:pt x="393" y="729"/>
                      <a:pt x="404" y="749"/>
                    </a:cubicBezTo>
                    <a:cubicBezTo>
                      <a:pt x="416" y="769"/>
                      <a:pt x="430" y="804"/>
                      <a:pt x="447" y="853"/>
                    </a:cubicBezTo>
                    <a:lnTo>
                      <a:pt x="592" y="1271"/>
                    </a:lnTo>
                    <a:lnTo>
                      <a:pt x="418" y="1170"/>
                    </a:lnTo>
                    <a:lnTo>
                      <a:pt x="321" y="879"/>
                    </a:lnTo>
                    <a:cubicBezTo>
                      <a:pt x="318" y="871"/>
                      <a:pt x="314" y="860"/>
                      <a:pt x="310" y="845"/>
                    </a:cubicBezTo>
                    <a:cubicBezTo>
                      <a:pt x="281" y="759"/>
                      <a:pt x="248" y="705"/>
                      <a:pt x="209" y="683"/>
                    </a:cubicBezTo>
                    <a:lnTo>
                      <a:pt x="159" y="653"/>
                    </a:lnTo>
                    <a:lnTo>
                      <a:pt x="159" y="1020"/>
                    </a:lnTo>
                    <a:lnTo>
                      <a:pt x="0" y="929"/>
                    </a:lnTo>
                    <a:lnTo>
                      <a:pt x="0" y="0"/>
                    </a:lnTo>
                    <a:lnTo>
                      <a:pt x="229" y="132"/>
                    </a:lnTo>
                    <a:cubicBezTo>
                      <a:pt x="333" y="192"/>
                      <a:pt x="407" y="256"/>
                      <a:pt x="452" y="324"/>
                    </a:cubicBezTo>
                    <a:cubicBezTo>
                      <a:pt x="497" y="393"/>
                      <a:pt x="520" y="475"/>
                      <a:pt x="520" y="570"/>
                    </a:cubicBezTo>
                    <a:cubicBezTo>
                      <a:pt x="520" y="634"/>
                      <a:pt x="506" y="677"/>
                      <a:pt x="479" y="699"/>
                    </a:cubicBezTo>
                    <a:cubicBezTo>
                      <a:pt x="452" y="721"/>
                      <a:pt x="414" y="721"/>
                      <a:pt x="363" y="700"/>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1" name="Freeform 224">
                <a:extLst>
                  <a:ext uri="{FF2B5EF4-FFF2-40B4-BE49-F238E27FC236}">
                    <a16:creationId xmlns:a16="http://schemas.microsoft.com/office/drawing/2014/main" id="{0F6C4B8F-224F-8642-AAE0-40D3F89436AB}"/>
                  </a:ext>
                </a:extLst>
              </p:cNvPr>
              <p:cNvSpPr>
                <a:spLocks/>
              </p:cNvSpPr>
              <p:nvPr/>
            </p:nvSpPr>
            <p:spPr bwMode="auto">
              <a:xfrm>
                <a:off x="8788400" y="4635500"/>
                <a:ext cx="53975" cy="133350"/>
              </a:xfrm>
              <a:custGeom>
                <a:avLst/>
                <a:gdLst>
                  <a:gd name="T0" fmla="*/ 34 w 34"/>
                  <a:gd name="T1" fmla="*/ 84 h 84"/>
                  <a:gd name="T2" fmla="*/ 0 w 34"/>
                  <a:gd name="T3" fmla="*/ 64 h 84"/>
                  <a:gd name="T4" fmla="*/ 0 w 34"/>
                  <a:gd name="T5" fmla="*/ 0 h 84"/>
                  <a:gd name="T6" fmla="*/ 34 w 34"/>
                  <a:gd name="T7" fmla="*/ 20 h 84"/>
                  <a:gd name="T8" fmla="*/ 34 w 34"/>
                  <a:gd name="T9" fmla="*/ 31 h 84"/>
                  <a:gd name="T10" fmla="*/ 11 w 34"/>
                  <a:gd name="T11" fmla="*/ 18 h 84"/>
                  <a:gd name="T12" fmla="*/ 11 w 34"/>
                  <a:gd name="T13" fmla="*/ 32 h 84"/>
                  <a:gd name="T14" fmla="*/ 32 w 34"/>
                  <a:gd name="T15" fmla="*/ 44 h 84"/>
                  <a:gd name="T16" fmla="*/ 32 w 34"/>
                  <a:gd name="T17" fmla="*/ 55 h 84"/>
                  <a:gd name="T18" fmla="*/ 11 w 34"/>
                  <a:gd name="T19" fmla="*/ 43 h 84"/>
                  <a:gd name="T20" fmla="*/ 11 w 34"/>
                  <a:gd name="T21" fmla="*/ 60 h 84"/>
                  <a:gd name="T22" fmla="*/ 34 w 34"/>
                  <a:gd name="T23" fmla="*/ 73 h 84"/>
                  <a:gd name="T24" fmla="*/ 34 w 34"/>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84">
                    <a:moveTo>
                      <a:pt x="34" y="84"/>
                    </a:moveTo>
                    <a:lnTo>
                      <a:pt x="0" y="64"/>
                    </a:lnTo>
                    <a:lnTo>
                      <a:pt x="0" y="0"/>
                    </a:lnTo>
                    <a:lnTo>
                      <a:pt x="34" y="20"/>
                    </a:lnTo>
                    <a:lnTo>
                      <a:pt x="34" y="31"/>
                    </a:lnTo>
                    <a:lnTo>
                      <a:pt x="11" y="18"/>
                    </a:lnTo>
                    <a:lnTo>
                      <a:pt x="11" y="32"/>
                    </a:lnTo>
                    <a:lnTo>
                      <a:pt x="32" y="44"/>
                    </a:lnTo>
                    <a:lnTo>
                      <a:pt x="32" y="55"/>
                    </a:lnTo>
                    <a:lnTo>
                      <a:pt x="11" y="43"/>
                    </a:lnTo>
                    <a:lnTo>
                      <a:pt x="11" y="60"/>
                    </a:lnTo>
                    <a:lnTo>
                      <a:pt x="34" y="73"/>
                    </a:lnTo>
                    <a:lnTo>
                      <a:pt x="34" y="84"/>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2" name="Freeform 225">
                <a:extLst>
                  <a:ext uri="{FF2B5EF4-FFF2-40B4-BE49-F238E27FC236}">
                    <a16:creationId xmlns:a16="http://schemas.microsoft.com/office/drawing/2014/main" id="{81706222-84B5-A644-A170-95770F69D2F0}"/>
                  </a:ext>
                </a:extLst>
              </p:cNvPr>
              <p:cNvSpPr>
                <a:spLocks/>
              </p:cNvSpPr>
              <p:nvPr/>
            </p:nvSpPr>
            <p:spPr bwMode="auto">
              <a:xfrm>
                <a:off x="8132763" y="4433888"/>
                <a:ext cx="57150" cy="117475"/>
              </a:xfrm>
              <a:custGeom>
                <a:avLst/>
                <a:gdLst>
                  <a:gd name="T0" fmla="*/ 205 w 528"/>
                  <a:gd name="T1" fmla="*/ 565 h 1085"/>
                  <a:gd name="T2" fmla="*/ 42 w 528"/>
                  <a:gd name="T3" fmla="*/ 360 h 1085"/>
                  <a:gd name="T4" fmla="*/ 0 w 528"/>
                  <a:gd name="T5" fmla="*/ 180 h 1085"/>
                  <a:gd name="T6" fmla="*/ 70 w 528"/>
                  <a:gd name="T7" fmla="*/ 22 h 1085"/>
                  <a:gd name="T8" fmla="*/ 262 w 528"/>
                  <a:gd name="T9" fmla="*/ 60 h 1085"/>
                  <a:gd name="T10" fmla="*/ 373 w 528"/>
                  <a:gd name="T11" fmla="*/ 139 h 1085"/>
                  <a:gd name="T12" fmla="*/ 483 w 528"/>
                  <a:gd name="T13" fmla="*/ 246 h 1085"/>
                  <a:gd name="T14" fmla="*/ 483 w 528"/>
                  <a:gd name="T15" fmla="*/ 425 h 1085"/>
                  <a:gd name="T16" fmla="*/ 379 w 528"/>
                  <a:gd name="T17" fmla="*/ 301 h 1085"/>
                  <a:gd name="T18" fmla="*/ 274 w 528"/>
                  <a:gd name="T19" fmla="*/ 219 h 1085"/>
                  <a:gd name="T20" fmla="*/ 186 w 528"/>
                  <a:gd name="T21" fmla="*/ 195 h 1085"/>
                  <a:gd name="T22" fmla="*/ 155 w 528"/>
                  <a:gd name="T23" fmla="*/ 254 h 1085"/>
                  <a:gd name="T24" fmla="*/ 178 w 528"/>
                  <a:gd name="T25" fmla="*/ 330 h 1085"/>
                  <a:gd name="T26" fmla="*/ 271 w 528"/>
                  <a:gd name="T27" fmla="*/ 440 h 1085"/>
                  <a:gd name="T28" fmla="*/ 340 w 528"/>
                  <a:gd name="T29" fmla="*/ 509 h 1085"/>
                  <a:gd name="T30" fmla="*/ 482 w 528"/>
                  <a:gd name="T31" fmla="*/ 701 h 1085"/>
                  <a:gd name="T32" fmla="*/ 528 w 528"/>
                  <a:gd name="T33" fmla="*/ 898 h 1085"/>
                  <a:gd name="T34" fmla="*/ 456 w 528"/>
                  <a:gd name="T35" fmla="*/ 1067 h 1085"/>
                  <a:gd name="T36" fmla="*/ 239 w 528"/>
                  <a:gd name="T37" fmla="*/ 1010 h 1085"/>
                  <a:gd name="T38" fmla="*/ 119 w 528"/>
                  <a:gd name="T39" fmla="*/ 925 h 1085"/>
                  <a:gd name="T40" fmla="*/ 3 w 528"/>
                  <a:gd name="T41" fmla="*/ 809 h 1085"/>
                  <a:gd name="T42" fmla="*/ 3 w 528"/>
                  <a:gd name="T43" fmla="*/ 619 h 1085"/>
                  <a:gd name="T44" fmla="*/ 126 w 528"/>
                  <a:gd name="T45" fmla="*/ 768 h 1085"/>
                  <a:gd name="T46" fmla="*/ 244 w 528"/>
                  <a:gd name="T47" fmla="*/ 861 h 1085"/>
                  <a:gd name="T48" fmla="*/ 335 w 528"/>
                  <a:gd name="T49" fmla="*/ 883 h 1085"/>
                  <a:gd name="T50" fmla="*/ 367 w 528"/>
                  <a:gd name="T51" fmla="*/ 816 h 1085"/>
                  <a:gd name="T52" fmla="*/ 346 w 528"/>
                  <a:gd name="T53" fmla="*/ 730 h 1085"/>
                  <a:gd name="T54" fmla="*/ 283 w 528"/>
                  <a:gd name="T55" fmla="*/ 645 h 1085"/>
                  <a:gd name="T56" fmla="*/ 205 w 528"/>
                  <a:gd name="T57" fmla="*/ 565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8" h="1085">
                    <a:moveTo>
                      <a:pt x="205" y="565"/>
                    </a:moveTo>
                    <a:cubicBezTo>
                      <a:pt x="125" y="484"/>
                      <a:pt x="71" y="416"/>
                      <a:pt x="42" y="360"/>
                    </a:cubicBezTo>
                    <a:cubicBezTo>
                      <a:pt x="14" y="305"/>
                      <a:pt x="0" y="245"/>
                      <a:pt x="0" y="180"/>
                    </a:cubicBezTo>
                    <a:cubicBezTo>
                      <a:pt x="0" y="95"/>
                      <a:pt x="23" y="43"/>
                      <a:pt x="70" y="22"/>
                    </a:cubicBezTo>
                    <a:cubicBezTo>
                      <a:pt x="117" y="0"/>
                      <a:pt x="181" y="13"/>
                      <a:pt x="262" y="60"/>
                    </a:cubicBezTo>
                    <a:cubicBezTo>
                      <a:pt x="299" y="82"/>
                      <a:pt x="336" y="108"/>
                      <a:pt x="373" y="139"/>
                    </a:cubicBezTo>
                    <a:cubicBezTo>
                      <a:pt x="410" y="170"/>
                      <a:pt x="447" y="206"/>
                      <a:pt x="483" y="246"/>
                    </a:cubicBezTo>
                    <a:lnTo>
                      <a:pt x="483" y="425"/>
                    </a:lnTo>
                    <a:cubicBezTo>
                      <a:pt x="449" y="377"/>
                      <a:pt x="414" y="336"/>
                      <a:pt x="379" y="301"/>
                    </a:cubicBezTo>
                    <a:cubicBezTo>
                      <a:pt x="344" y="267"/>
                      <a:pt x="309" y="239"/>
                      <a:pt x="274" y="219"/>
                    </a:cubicBezTo>
                    <a:cubicBezTo>
                      <a:pt x="236" y="197"/>
                      <a:pt x="207" y="189"/>
                      <a:pt x="186" y="195"/>
                    </a:cubicBezTo>
                    <a:cubicBezTo>
                      <a:pt x="166" y="201"/>
                      <a:pt x="155" y="221"/>
                      <a:pt x="155" y="254"/>
                    </a:cubicBezTo>
                    <a:cubicBezTo>
                      <a:pt x="155" y="280"/>
                      <a:pt x="163" y="305"/>
                      <a:pt x="178" y="330"/>
                    </a:cubicBezTo>
                    <a:cubicBezTo>
                      <a:pt x="193" y="356"/>
                      <a:pt x="224" y="392"/>
                      <a:pt x="271" y="440"/>
                    </a:cubicBezTo>
                    <a:lnTo>
                      <a:pt x="340" y="509"/>
                    </a:lnTo>
                    <a:cubicBezTo>
                      <a:pt x="404" y="574"/>
                      <a:pt x="452" y="638"/>
                      <a:pt x="482" y="701"/>
                    </a:cubicBezTo>
                    <a:cubicBezTo>
                      <a:pt x="513" y="764"/>
                      <a:pt x="528" y="829"/>
                      <a:pt x="528" y="898"/>
                    </a:cubicBezTo>
                    <a:cubicBezTo>
                      <a:pt x="528" y="992"/>
                      <a:pt x="504" y="1048"/>
                      <a:pt x="456" y="1067"/>
                    </a:cubicBezTo>
                    <a:cubicBezTo>
                      <a:pt x="408" y="1085"/>
                      <a:pt x="336" y="1066"/>
                      <a:pt x="239" y="1010"/>
                    </a:cubicBezTo>
                    <a:cubicBezTo>
                      <a:pt x="199" y="987"/>
                      <a:pt x="159" y="959"/>
                      <a:pt x="119" y="925"/>
                    </a:cubicBezTo>
                    <a:cubicBezTo>
                      <a:pt x="79" y="891"/>
                      <a:pt x="40" y="852"/>
                      <a:pt x="3" y="809"/>
                    </a:cubicBezTo>
                    <a:lnTo>
                      <a:pt x="3" y="619"/>
                    </a:lnTo>
                    <a:cubicBezTo>
                      <a:pt x="45" y="679"/>
                      <a:pt x="86" y="728"/>
                      <a:pt x="126" y="768"/>
                    </a:cubicBezTo>
                    <a:cubicBezTo>
                      <a:pt x="166" y="808"/>
                      <a:pt x="205" y="839"/>
                      <a:pt x="244" y="861"/>
                    </a:cubicBezTo>
                    <a:cubicBezTo>
                      <a:pt x="283" y="884"/>
                      <a:pt x="313" y="891"/>
                      <a:pt x="335" y="883"/>
                    </a:cubicBezTo>
                    <a:cubicBezTo>
                      <a:pt x="356" y="875"/>
                      <a:pt x="367" y="853"/>
                      <a:pt x="367" y="816"/>
                    </a:cubicBezTo>
                    <a:cubicBezTo>
                      <a:pt x="367" y="788"/>
                      <a:pt x="360" y="759"/>
                      <a:pt x="346" y="730"/>
                    </a:cubicBezTo>
                    <a:cubicBezTo>
                      <a:pt x="331" y="701"/>
                      <a:pt x="310" y="673"/>
                      <a:pt x="283" y="645"/>
                    </a:cubicBezTo>
                    <a:lnTo>
                      <a:pt x="205" y="565"/>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3" name="Freeform 226">
                <a:extLst>
                  <a:ext uri="{FF2B5EF4-FFF2-40B4-BE49-F238E27FC236}">
                    <a16:creationId xmlns:a16="http://schemas.microsoft.com/office/drawing/2014/main" id="{C16C12DE-BD7C-3A43-BC2E-25D96337222C}"/>
                  </a:ext>
                </a:extLst>
              </p:cNvPr>
              <p:cNvSpPr>
                <a:spLocks/>
              </p:cNvSpPr>
              <p:nvPr/>
            </p:nvSpPr>
            <p:spPr bwMode="auto">
              <a:xfrm>
                <a:off x="8207375" y="4468813"/>
                <a:ext cx="55563" cy="131763"/>
              </a:xfrm>
              <a:custGeom>
                <a:avLst/>
                <a:gdLst>
                  <a:gd name="T0" fmla="*/ 35 w 35"/>
                  <a:gd name="T1" fmla="*/ 83 h 83"/>
                  <a:gd name="T2" fmla="*/ 0 w 35"/>
                  <a:gd name="T3" fmla="*/ 64 h 83"/>
                  <a:gd name="T4" fmla="*/ 0 w 35"/>
                  <a:gd name="T5" fmla="*/ 0 h 83"/>
                  <a:gd name="T6" fmla="*/ 35 w 35"/>
                  <a:gd name="T7" fmla="*/ 20 h 83"/>
                  <a:gd name="T8" fmla="*/ 35 w 35"/>
                  <a:gd name="T9" fmla="*/ 31 h 83"/>
                  <a:gd name="T10" fmla="*/ 11 w 35"/>
                  <a:gd name="T11" fmla="*/ 17 h 83"/>
                  <a:gd name="T12" fmla="*/ 11 w 35"/>
                  <a:gd name="T13" fmla="*/ 31 h 83"/>
                  <a:gd name="T14" fmla="*/ 33 w 35"/>
                  <a:gd name="T15" fmla="*/ 43 h 83"/>
                  <a:gd name="T16" fmla="*/ 33 w 35"/>
                  <a:gd name="T17" fmla="*/ 54 h 83"/>
                  <a:gd name="T18" fmla="*/ 11 w 35"/>
                  <a:gd name="T19" fmla="*/ 42 h 83"/>
                  <a:gd name="T20" fmla="*/ 11 w 35"/>
                  <a:gd name="T21" fmla="*/ 59 h 83"/>
                  <a:gd name="T22" fmla="*/ 35 w 35"/>
                  <a:gd name="T23" fmla="*/ 72 h 83"/>
                  <a:gd name="T24" fmla="*/ 35 w 3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83">
                    <a:moveTo>
                      <a:pt x="35" y="83"/>
                    </a:moveTo>
                    <a:lnTo>
                      <a:pt x="0" y="64"/>
                    </a:lnTo>
                    <a:lnTo>
                      <a:pt x="0" y="0"/>
                    </a:lnTo>
                    <a:lnTo>
                      <a:pt x="35" y="20"/>
                    </a:lnTo>
                    <a:lnTo>
                      <a:pt x="35" y="31"/>
                    </a:lnTo>
                    <a:lnTo>
                      <a:pt x="11" y="17"/>
                    </a:lnTo>
                    <a:lnTo>
                      <a:pt x="11" y="31"/>
                    </a:lnTo>
                    <a:lnTo>
                      <a:pt x="33" y="43"/>
                    </a:lnTo>
                    <a:lnTo>
                      <a:pt x="33" y="54"/>
                    </a:lnTo>
                    <a:lnTo>
                      <a:pt x="11" y="42"/>
                    </a:lnTo>
                    <a:lnTo>
                      <a:pt x="11" y="59"/>
                    </a:lnTo>
                    <a:lnTo>
                      <a:pt x="35" y="72"/>
                    </a:lnTo>
                    <a:lnTo>
                      <a:pt x="35" y="83"/>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4" name="Freeform 227">
                <a:extLst>
                  <a:ext uri="{FF2B5EF4-FFF2-40B4-BE49-F238E27FC236}">
                    <a16:creationId xmlns:a16="http://schemas.microsoft.com/office/drawing/2014/main" id="{861DDD1A-5D6F-B245-8F4F-5E351715302D}"/>
                  </a:ext>
                </a:extLst>
              </p:cNvPr>
              <p:cNvSpPr>
                <a:spLocks noEditPoints="1"/>
              </p:cNvSpPr>
              <p:nvPr/>
            </p:nvSpPr>
            <p:spPr bwMode="auto">
              <a:xfrm>
                <a:off x="8278813" y="4508500"/>
                <a:ext cx="63500" cy="139700"/>
              </a:xfrm>
              <a:custGeom>
                <a:avLst/>
                <a:gdLst>
                  <a:gd name="T0" fmla="*/ 159 w 593"/>
                  <a:gd name="T1" fmla="*/ 246 h 1270"/>
                  <a:gd name="T2" fmla="*/ 159 w 593"/>
                  <a:gd name="T3" fmla="*/ 499 h 1270"/>
                  <a:gd name="T4" fmla="*/ 234 w 593"/>
                  <a:gd name="T5" fmla="*/ 542 h 1270"/>
                  <a:gd name="T6" fmla="*/ 327 w 593"/>
                  <a:gd name="T7" fmla="*/ 567 h 1270"/>
                  <a:gd name="T8" fmla="*/ 356 w 593"/>
                  <a:gd name="T9" fmla="*/ 486 h 1270"/>
                  <a:gd name="T10" fmla="*/ 328 w 593"/>
                  <a:gd name="T11" fmla="*/ 372 h 1270"/>
                  <a:gd name="T12" fmla="*/ 234 w 593"/>
                  <a:gd name="T13" fmla="*/ 289 h 1270"/>
                  <a:gd name="T14" fmla="*/ 159 w 593"/>
                  <a:gd name="T15" fmla="*/ 246 h 1270"/>
                  <a:gd name="T16" fmla="*/ 363 w 593"/>
                  <a:gd name="T17" fmla="*/ 700 h 1270"/>
                  <a:gd name="T18" fmla="*/ 404 w 593"/>
                  <a:gd name="T19" fmla="*/ 749 h 1270"/>
                  <a:gd name="T20" fmla="*/ 447 w 593"/>
                  <a:gd name="T21" fmla="*/ 853 h 1270"/>
                  <a:gd name="T22" fmla="*/ 593 w 593"/>
                  <a:gd name="T23" fmla="*/ 1270 h 1270"/>
                  <a:gd name="T24" fmla="*/ 418 w 593"/>
                  <a:gd name="T25" fmla="*/ 1170 h 1270"/>
                  <a:gd name="T26" fmla="*/ 321 w 593"/>
                  <a:gd name="T27" fmla="*/ 879 h 1270"/>
                  <a:gd name="T28" fmla="*/ 310 w 593"/>
                  <a:gd name="T29" fmla="*/ 845 h 1270"/>
                  <a:gd name="T30" fmla="*/ 210 w 593"/>
                  <a:gd name="T31" fmla="*/ 682 h 1270"/>
                  <a:gd name="T32" fmla="*/ 159 w 593"/>
                  <a:gd name="T33" fmla="*/ 653 h 1270"/>
                  <a:gd name="T34" fmla="*/ 159 w 593"/>
                  <a:gd name="T35" fmla="*/ 1020 h 1270"/>
                  <a:gd name="T36" fmla="*/ 0 w 593"/>
                  <a:gd name="T37" fmla="*/ 928 h 1270"/>
                  <a:gd name="T38" fmla="*/ 0 w 593"/>
                  <a:gd name="T39" fmla="*/ 0 h 1270"/>
                  <a:gd name="T40" fmla="*/ 230 w 593"/>
                  <a:gd name="T41" fmla="*/ 132 h 1270"/>
                  <a:gd name="T42" fmla="*/ 452 w 593"/>
                  <a:gd name="T43" fmla="*/ 324 h 1270"/>
                  <a:gd name="T44" fmla="*/ 520 w 593"/>
                  <a:gd name="T45" fmla="*/ 570 h 1270"/>
                  <a:gd name="T46" fmla="*/ 480 w 593"/>
                  <a:gd name="T47" fmla="*/ 699 h 1270"/>
                  <a:gd name="T48" fmla="*/ 363 w 593"/>
                  <a:gd name="T49" fmla="*/ 70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3" h="1270">
                    <a:moveTo>
                      <a:pt x="159" y="246"/>
                    </a:moveTo>
                    <a:lnTo>
                      <a:pt x="159" y="499"/>
                    </a:lnTo>
                    <a:lnTo>
                      <a:pt x="234" y="542"/>
                    </a:lnTo>
                    <a:cubicBezTo>
                      <a:pt x="277" y="567"/>
                      <a:pt x="309" y="575"/>
                      <a:pt x="327" y="567"/>
                    </a:cubicBezTo>
                    <a:cubicBezTo>
                      <a:pt x="346" y="558"/>
                      <a:pt x="356" y="531"/>
                      <a:pt x="356" y="486"/>
                    </a:cubicBezTo>
                    <a:cubicBezTo>
                      <a:pt x="356" y="440"/>
                      <a:pt x="346" y="403"/>
                      <a:pt x="328" y="372"/>
                    </a:cubicBezTo>
                    <a:cubicBezTo>
                      <a:pt x="309" y="342"/>
                      <a:pt x="278" y="314"/>
                      <a:pt x="234" y="289"/>
                    </a:cubicBezTo>
                    <a:lnTo>
                      <a:pt x="159" y="246"/>
                    </a:lnTo>
                    <a:close/>
                    <a:moveTo>
                      <a:pt x="363" y="700"/>
                    </a:moveTo>
                    <a:cubicBezTo>
                      <a:pt x="379" y="712"/>
                      <a:pt x="393" y="729"/>
                      <a:pt x="404" y="749"/>
                    </a:cubicBezTo>
                    <a:cubicBezTo>
                      <a:pt x="416" y="769"/>
                      <a:pt x="430" y="804"/>
                      <a:pt x="447" y="853"/>
                    </a:cubicBezTo>
                    <a:lnTo>
                      <a:pt x="593" y="1270"/>
                    </a:lnTo>
                    <a:lnTo>
                      <a:pt x="418" y="1170"/>
                    </a:lnTo>
                    <a:lnTo>
                      <a:pt x="321" y="879"/>
                    </a:lnTo>
                    <a:cubicBezTo>
                      <a:pt x="318" y="871"/>
                      <a:pt x="315" y="860"/>
                      <a:pt x="310" y="845"/>
                    </a:cubicBezTo>
                    <a:cubicBezTo>
                      <a:pt x="282" y="759"/>
                      <a:pt x="248" y="705"/>
                      <a:pt x="210" y="682"/>
                    </a:cubicBezTo>
                    <a:lnTo>
                      <a:pt x="159" y="653"/>
                    </a:lnTo>
                    <a:lnTo>
                      <a:pt x="159" y="1020"/>
                    </a:lnTo>
                    <a:lnTo>
                      <a:pt x="0" y="928"/>
                    </a:lnTo>
                    <a:lnTo>
                      <a:pt x="0" y="0"/>
                    </a:lnTo>
                    <a:lnTo>
                      <a:pt x="230" y="132"/>
                    </a:lnTo>
                    <a:cubicBezTo>
                      <a:pt x="333" y="192"/>
                      <a:pt x="407" y="256"/>
                      <a:pt x="452" y="324"/>
                    </a:cubicBezTo>
                    <a:cubicBezTo>
                      <a:pt x="497" y="393"/>
                      <a:pt x="520" y="475"/>
                      <a:pt x="520" y="570"/>
                    </a:cubicBezTo>
                    <a:cubicBezTo>
                      <a:pt x="520" y="634"/>
                      <a:pt x="507" y="677"/>
                      <a:pt x="480" y="699"/>
                    </a:cubicBezTo>
                    <a:cubicBezTo>
                      <a:pt x="453" y="721"/>
                      <a:pt x="414" y="721"/>
                      <a:pt x="363" y="700"/>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5" name="Freeform 228">
                <a:extLst>
                  <a:ext uri="{FF2B5EF4-FFF2-40B4-BE49-F238E27FC236}">
                    <a16:creationId xmlns:a16="http://schemas.microsoft.com/office/drawing/2014/main" id="{2D26F26D-DCF9-674E-BA92-4A818F168576}"/>
                  </a:ext>
                </a:extLst>
              </p:cNvPr>
              <p:cNvSpPr>
                <a:spLocks/>
              </p:cNvSpPr>
              <p:nvPr/>
            </p:nvSpPr>
            <p:spPr bwMode="auto">
              <a:xfrm>
                <a:off x="8345488" y="4548188"/>
                <a:ext cx="66675" cy="127000"/>
              </a:xfrm>
              <a:custGeom>
                <a:avLst/>
                <a:gdLst>
                  <a:gd name="T0" fmla="*/ 21 w 42"/>
                  <a:gd name="T1" fmla="*/ 65 h 80"/>
                  <a:gd name="T2" fmla="*/ 31 w 42"/>
                  <a:gd name="T3" fmla="*/ 18 h 80"/>
                  <a:gd name="T4" fmla="*/ 42 w 42"/>
                  <a:gd name="T5" fmla="*/ 24 h 80"/>
                  <a:gd name="T6" fmla="*/ 29 w 42"/>
                  <a:gd name="T7" fmla="*/ 80 h 80"/>
                  <a:gd name="T8" fmla="*/ 14 w 42"/>
                  <a:gd name="T9" fmla="*/ 72 h 80"/>
                  <a:gd name="T10" fmla="*/ 0 w 42"/>
                  <a:gd name="T11" fmla="*/ 0 h 80"/>
                  <a:gd name="T12" fmla="*/ 11 w 42"/>
                  <a:gd name="T13" fmla="*/ 6 h 80"/>
                  <a:gd name="T14" fmla="*/ 21 w 42"/>
                  <a:gd name="T15" fmla="*/ 65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0">
                    <a:moveTo>
                      <a:pt x="21" y="65"/>
                    </a:moveTo>
                    <a:lnTo>
                      <a:pt x="31" y="18"/>
                    </a:lnTo>
                    <a:lnTo>
                      <a:pt x="42" y="24"/>
                    </a:lnTo>
                    <a:lnTo>
                      <a:pt x="29" y="80"/>
                    </a:lnTo>
                    <a:lnTo>
                      <a:pt x="14" y="72"/>
                    </a:lnTo>
                    <a:lnTo>
                      <a:pt x="0" y="0"/>
                    </a:lnTo>
                    <a:lnTo>
                      <a:pt x="11" y="6"/>
                    </a:lnTo>
                    <a:lnTo>
                      <a:pt x="21" y="65"/>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6" name="Freeform 229">
                <a:extLst>
                  <a:ext uri="{FF2B5EF4-FFF2-40B4-BE49-F238E27FC236}">
                    <a16:creationId xmlns:a16="http://schemas.microsoft.com/office/drawing/2014/main" id="{39E8B5A4-4741-374D-BC9A-FA52B5FDC294}"/>
                  </a:ext>
                </a:extLst>
              </p:cNvPr>
              <p:cNvSpPr>
                <a:spLocks/>
              </p:cNvSpPr>
              <p:nvPr/>
            </p:nvSpPr>
            <p:spPr bwMode="auto">
              <a:xfrm>
                <a:off x="8424863" y="4594225"/>
                <a:ext cx="52388" cy="131763"/>
              </a:xfrm>
              <a:custGeom>
                <a:avLst/>
                <a:gdLst>
                  <a:gd name="T0" fmla="*/ 0 w 33"/>
                  <a:gd name="T1" fmla="*/ 11 h 83"/>
                  <a:gd name="T2" fmla="*/ 0 w 33"/>
                  <a:gd name="T3" fmla="*/ 0 h 83"/>
                  <a:gd name="T4" fmla="*/ 33 w 33"/>
                  <a:gd name="T5" fmla="*/ 19 h 83"/>
                  <a:gd name="T6" fmla="*/ 33 w 33"/>
                  <a:gd name="T7" fmla="*/ 30 h 83"/>
                  <a:gd name="T8" fmla="*/ 22 w 33"/>
                  <a:gd name="T9" fmla="*/ 24 h 83"/>
                  <a:gd name="T10" fmla="*/ 22 w 33"/>
                  <a:gd name="T11" fmla="*/ 65 h 83"/>
                  <a:gd name="T12" fmla="*/ 33 w 33"/>
                  <a:gd name="T13" fmla="*/ 72 h 83"/>
                  <a:gd name="T14" fmla="*/ 33 w 33"/>
                  <a:gd name="T15" fmla="*/ 83 h 83"/>
                  <a:gd name="T16" fmla="*/ 0 w 33"/>
                  <a:gd name="T17" fmla="*/ 64 h 83"/>
                  <a:gd name="T18" fmla="*/ 0 w 33"/>
                  <a:gd name="T19" fmla="*/ 53 h 83"/>
                  <a:gd name="T20" fmla="*/ 11 w 33"/>
                  <a:gd name="T21" fmla="*/ 59 h 83"/>
                  <a:gd name="T22" fmla="*/ 11 w 33"/>
                  <a:gd name="T23" fmla="*/ 17 h 83"/>
                  <a:gd name="T24" fmla="*/ 0 w 33"/>
                  <a:gd name="T25" fmla="*/ 1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83">
                    <a:moveTo>
                      <a:pt x="0" y="11"/>
                    </a:moveTo>
                    <a:lnTo>
                      <a:pt x="0" y="0"/>
                    </a:lnTo>
                    <a:lnTo>
                      <a:pt x="33" y="19"/>
                    </a:lnTo>
                    <a:lnTo>
                      <a:pt x="33" y="30"/>
                    </a:lnTo>
                    <a:lnTo>
                      <a:pt x="22" y="24"/>
                    </a:lnTo>
                    <a:lnTo>
                      <a:pt x="22" y="65"/>
                    </a:lnTo>
                    <a:lnTo>
                      <a:pt x="33" y="72"/>
                    </a:lnTo>
                    <a:lnTo>
                      <a:pt x="33" y="83"/>
                    </a:lnTo>
                    <a:lnTo>
                      <a:pt x="0" y="64"/>
                    </a:lnTo>
                    <a:lnTo>
                      <a:pt x="0" y="53"/>
                    </a:lnTo>
                    <a:lnTo>
                      <a:pt x="11" y="59"/>
                    </a:lnTo>
                    <a:lnTo>
                      <a:pt x="11" y="17"/>
                    </a:lnTo>
                    <a:lnTo>
                      <a:pt x="0" y="11"/>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7" name="Freeform 230">
                <a:extLst>
                  <a:ext uri="{FF2B5EF4-FFF2-40B4-BE49-F238E27FC236}">
                    <a16:creationId xmlns:a16="http://schemas.microsoft.com/office/drawing/2014/main" id="{5FE768C1-74B0-524D-9B23-44BD74EAAC15}"/>
                  </a:ext>
                </a:extLst>
              </p:cNvPr>
              <p:cNvSpPr>
                <a:spLocks/>
              </p:cNvSpPr>
              <p:nvPr/>
            </p:nvSpPr>
            <p:spPr bwMode="auto">
              <a:xfrm>
                <a:off x="8496300" y="4646613"/>
                <a:ext cx="55563" cy="119063"/>
              </a:xfrm>
              <a:custGeom>
                <a:avLst/>
                <a:gdLst>
                  <a:gd name="T0" fmla="*/ 500 w 500"/>
                  <a:gd name="T1" fmla="*/ 1084 h 1084"/>
                  <a:gd name="T2" fmla="*/ 421 w 500"/>
                  <a:gd name="T3" fmla="*/ 1072 h 1084"/>
                  <a:gd name="T4" fmla="*/ 334 w 500"/>
                  <a:gd name="T5" fmla="*/ 1032 h 1084"/>
                  <a:gd name="T6" fmla="*/ 85 w 500"/>
                  <a:gd name="T7" fmla="*/ 765 h 1084"/>
                  <a:gd name="T8" fmla="*/ 0 w 500"/>
                  <a:gd name="T9" fmla="*/ 358 h 1084"/>
                  <a:gd name="T10" fmla="*/ 85 w 500"/>
                  <a:gd name="T11" fmla="*/ 49 h 1084"/>
                  <a:gd name="T12" fmla="*/ 334 w 500"/>
                  <a:gd name="T13" fmla="*/ 69 h 1084"/>
                  <a:gd name="T14" fmla="*/ 422 w 500"/>
                  <a:gd name="T15" fmla="*/ 131 h 1084"/>
                  <a:gd name="T16" fmla="*/ 500 w 500"/>
                  <a:gd name="T17" fmla="*/ 210 h 1084"/>
                  <a:gd name="T18" fmla="*/ 500 w 500"/>
                  <a:gd name="T19" fmla="*/ 414 h 1084"/>
                  <a:gd name="T20" fmla="*/ 421 w 500"/>
                  <a:gd name="T21" fmla="*/ 304 h 1084"/>
                  <a:gd name="T22" fmla="*/ 341 w 500"/>
                  <a:gd name="T23" fmla="*/ 238 h 1084"/>
                  <a:gd name="T24" fmla="*/ 210 w 500"/>
                  <a:gd name="T25" fmla="*/ 242 h 1084"/>
                  <a:gd name="T26" fmla="*/ 165 w 500"/>
                  <a:gd name="T27" fmla="*/ 454 h 1084"/>
                  <a:gd name="T28" fmla="*/ 210 w 500"/>
                  <a:gd name="T29" fmla="*/ 716 h 1084"/>
                  <a:gd name="T30" fmla="*/ 341 w 500"/>
                  <a:gd name="T31" fmla="*/ 872 h 1084"/>
                  <a:gd name="T32" fmla="*/ 421 w 500"/>
                  <a:gd name="T33" fmla="*/ 898 h 1084"/>
                  <a:gd name="T34" fmla="*/ 500 w 500"/>
                  <a:gd name="T35" fmla="*/ 880 h 1084"/>
                  <a:gd name="T36" fmla="*/ 500 w 500"/>
                  <a:gd name="T37"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0" h="1084">
                    <a:moveTo>
                      <a:pt x="500" y="1084"/>
                    </a:moveTo>
                    <a:cubicBezTo>
                      <a:pt x="475" y="1084"/>
                      <a:pt x="449" y="1080"/>
                      <a:pt x="421" y="1072"/>
                    </a:cubicBezTo>
                    <a:cubicBezTo>
                      <a:pt x="393" y="1063"/>
                      <a:pt x="364" y="1050"/>
                      <a:pt x="334" y="1032"/>
                    </a:cubicBezTo>
                    <a:cubicBezTo>
                      <a:pt x="225" y="970"/>
                      <a:pt x="143" y="881"/>
                      <a:pt x="85" y="765"/>
                    </a:cubicBezTo>
                    <a:cubicBezTo>
                      <a:pt x="28" y="650"/>
                      <a:pt x="0" y="514"/>
                      <a:pt x="0" y="358"/>
                    </a:cubicBezTo>
                    <a:cubicBezTo>
                      <a:pt x="0" y="202"/>
                      <a:pt x="28" y="99"/>
                      <a:pt x="85" y="49"/>
                    </a:cubicBezTo>
                    <a:cubicBezTo>
                      <a:pt x="143" y="0"/>
                      <a:pt x="225" y="6"/>
                      <a:pt x="334" y="69"/>
                    </a:cubicBezTo>
                    <a:cubicBezTo>
                      <a:pt x="364" y="87"/>
                      <a:pt x="394" y="107"/>
                      <a:pt x="422" y="131"/>
                    </a:cubicBezTo>
                    <a:cubicBezTo>
                      <a:pt x="450" y="155"/>
                      <a:pt x="476" y="181"/>
                      <a:pt x="500" y="210"/>
                    </a:cubicBezTo>
                    <a:lnTo>
                      <a:pt x="500" y="414"/>
                    </a:lnTo>
                    <a:cubicBezTo>
                      <a:pt x="473" y="369"/>
                      <a:pt x="446" y="333"/>
                      <a:pt x="421" y="304"/>
                    </a:cubicBezTo>
                    <a:cubicBezTo>
                      <a:pt x="395" y="276"/>
                      <a:pt x="369" y="254"/>
                      <a:pt x="341" y="238"/>
                    </a:cubicBezTo>
                    <a:cubicBezTo>
                      <a:pt x="283" y="205"/>
                      <a:pt x="239" y="206"/>
                      <a:pt x="210" y="242"/>
                    </a:cubicBezTo>
                    <a:cubicBezTo>
                      <a:pt x="180" y="278"/>
                      <a:pt x="165" y="349"/>
                      <a:pt x="165" y="454"/>
                    </a:cubicBezTo>
                    <a:cubicBezTo>
                      <a:pt x="165" y="558"/>
                      <a:pt x="180" y="646"/>
                      <a:pt x="210" y="716"/>
                    </a:cubicBezTo>
                    <a:cubicBezTo>
                      <a:pt x="239" y="786"/>
                      <a:pt x="283" y="838"/>
                      <a:pt x="341" y="872"/>
                    </a:cubicBezTo>
                    <a:cubicBezTo>
                      <a:pt x="369" y="888"/>
                      <a:pt x="395" y="896"/>
                      <a:pt x="421" y="898"/>
                    </a:cubicBezTo>
                    <a:cubicBezTo>
                      <a:pt x="446" y="899"/>
                      <a:pt x="473" y="893"/>
                      <a:pt x="500" y="880"/>
                    </a:cubicBezTo>
                    <a:lnTo>
                      <a:pt x="500" y="1084"/>
                    </a:ln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8" name="Freeform 231">
                <a:extLst>
                  <a:ext uri="{FF2B5EF4-FFF2-40B4-BE49-F238E27FC236}">
                    <a16:creationId xmlns:a16="http://schemas.microsoft.com/office/drawing/2014/main" id="{57B2B4C2-DB13-274D-A25F-465190A314F7}"/>
                  </a:ext>
                </a:extLst>
              </p:cNvPr>
              <p:cNvSpPr>
                <a:spLocks/>
              </p:cNvSpPr>
              <p:nvPr/>
            </p:nvSpPr>
            <p:spPr bwMode="auto">
              <a:xfrm>
                <a:off x="8570913" y="4676775"/>
                <a:ext cx="53975" cy="133350"/>
              </a:xfrm>
              <a:custGeom>
                <a:avLst/>
                <a:gdLst>
                  <a:gd name="T0" fmla="*/ 34 w 34"/>
                  <a:gd name="T1" fmla="*/ 84 h 84"/>
                  <a:gd name="T2" fmla="*/ 0 w 34"/>
                  <a:gd name="T3" fmla="*/ 64 h 84"/>
                  <a:gd name="T4" fmla="*/ 0 w 34"/>
                  <a:gd name="T5" fmla="*/ 0 h 84"/>
                  <a:gd name="T6" fmla="*/ 34 w 34"/>
                  <a:gd name="T7" fmla="*/ 20 h 84"/>
                  <a:gd name="T8" fmla="*/ 34 w 34"/>
                  <a:gd name="T9" fmla="*/ 31 h 84"/>
                  <a:gd name="T10" fmla="*/ 10 w 34"/>
                  <a:gd name="T11" fmla="*/ 18 h 84"/>
                  <a:gd name="T12" fmla="*/ 10 w 34"/>
                  <a:gd name="T13" fmla="*/ 32 h 84"/>
                  <a:gd name="T14" fmla="*/ 32 w 34"/>
                  <a:gd name="T15" fmla="*/ 44 h 84"/>
                  <a:gd name="T16" fmla="*/ 32 w 34"/>
                  <a:gd name="T17" fmla="*/ 55 h 84"/>
                  <a:gd name="T18" fmla="*/ 10 w 34"/>
                  <a:gd name="T19" fmla="*/ 43 h 84"/>
                  <a:gd name="T20" fmla="*/ 10 w 34"/>
                  <a:gd name="T21" fmla="*/ 60 h 84"/>
                  <a:gd name="T22" fmla="*/ 34 w 34"/>
                  <a:gd name="T23" fmla="*/ 73 h 84"/>
                  <a:gd name="T24" fmla="*/ 34 w 34"/>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84">
                    <a:moveTo>
                      <a:pt x="34" y="84"/>
                    </a:moveTo>
                    <a:lnTo>
                      <a:pt x="0" y="64"/>
                    </a:lnTo>
                    <a:lnTo>
                      <a:pt x="0" y="0"/>
                    </a:lnTo>
                    <a:lnTo>
                      <a:pt x="34" y="20"/>
                    </a:lnTo>
                    <a:lnTo>
                      <a:pt x="34" y="31"/>
                    </a:lnTo>
                    <a:lnTo>
                      <a:pt x="10" y="18"/>
                    </a:lnTo>
                    <a:lnTo>
                      <a:pt x="10" y="32"/>
                    </a:lnTo>
                    <a:lnTo>
                      <a:pt x="32" y="44"/>
                    </a:lnTo>
                    <a:lnTo>
                      <a:pt x="32" y="55"/>
                    </a:lnTo>
                    <a:lnTo>
                      <a:pt x="10" y="43"/>
                    </a:lnTo>
                    <a:lnTo>
                      <a:pt x="10" y="60"/>
                    </a:lnTo>
                    <a:lnTo>
                      <a:pt x="34" y="73"/>
                    </a:lnTo>
                    <a:lnTo>
                      <a:pt x="34" y="84"/>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9" name="Freeform 232">
                <a:extLst>
                  <a:ext uri="{FF2B5EF4-FFF2-40B4-BE49-F238E27FC236}">
                    <a16:creationId xmlns:a16="http://schemas.microsoft.com/office/drawing/2014/main" id="{AA233769-24AF-C741-A4C3-4A0C17E5BFD4}"/>
                  </a:ext>
                </a:extLst>
              </p:cNvPr>
              <p:cNvSpPr>
                <a:spLocks/>
              </p:cNvSpPr>
              <p:nvPr/>
            </p:nvSpPr>
            <p:spPr bwMode="auto">
              <a:xfrm>
                <a:off x="8502650" y="5456238"/>
                <a:ext cx="31750" cy="69850"/>
              </a:xfrm>
              <a:custGeom>
                <a:avLst/>
                <a:gdLst>
                  <a:gd name="T0" fmla="*/ 0 w 20"/>
                  <a:gd name="T1" fmla="*/ 0 h 44"/>
                  <a:gd name="T2" fmla="*/ 7 w 20"/>
                  <a:gd name="T3" fmla="*/ 4 h 44"/>
                  <a:gd name="T4" fmla="*/ 10 w 20"/>
                  <a:gd name="T5" fmla="*/ 20 h 44"/>
                  <a:gd name="T6" fmla="*/ 13 w 20"/>
                  <a:gd name="T7" fmla="*/ 8 h 44"/>
                  <a:gd name="T8" fmla="*/ 20 w 20"/>
                  <a:gd name="T9" fmla="*/ 11 h 44"/>
                  <a:gd name="T10" fmla="*/ 20 w 20"/>
                  <a:gd name="T11" fmla="*/ 44 h 44"/>
                  <a:gd name="T12" fmla="*/ 15 w 20"/>
                  <a:gd name="T13" fmla="*/ 41 h 44"/>
                  <a:gd name="T14" fmla="*/ 15 w 20"/>
                  <a:gd name="T15" fmla="*/ 15 h 44"/>
                  <a:gd name="T16" fmla="*/ 12 w 20"/>
                  <a:gd name="T17" fmla="*/ 28 h 44"/>
                  <a:gd name="T18" fmla="*/ 8 w 20"/>
                  <a:gd name="T19" fmla="*/ 25 h 44"/>
                  <a:gd name="T20" fmla="*/ 5 w 20"/>
                  <a:gd name="T21" fmla="*/ 9 h 44"/>
                  <a:gd name="T22" fmla="*/ 5 w 20"/>
                  <a:gd name="T23" fmla="*/ 35 h 44"/>
                  <a:gd name="T24" fmla="*/ 0 w 20"/>
                  <a:gd name="T25" fmla="*/ 32 h 44"/>
                  <a:gd name="T26" fmla="*/ 0 w 20"/>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44">
                    <a:moveTo>
                      <a:pt x="0" y="0"/>
                    </a:moveTo>
                    <a:lnTo>
                      <a:pt x="7" y="4"/>
                    </a:lnTo>
                    <a:lnTo>
                      <a:pt x="10" y="20"/>
                    </a:lnTo>
                    <a:lnTo>
                      <a:pt x="13" y="8"/>
                    </a:lnTo>
                    <a:lnTo>
                      <a:pt x="20" y="11"/>
                    </a:lnTo>
                    <a:lnTo>
                      <a:pt x="20" y="44"/>
                    </a:lnTo>
                    <a:lnTo>
                      <a:pt x="15" y="41"/>
                    </a:lnTo>
                    <a:lnTo>
                      <a:pt x="15" y="15"/>
                    </a:lnTo>
                    <a:lnTo>
                      <a:pt x="12" y="28"/>
                    </a:lnTo>
                    <a:lnTo>
                      <a:pt x="8" y="25"/>
                    </a:lnTo>
                    <a:lnTo>
                      <a:pt x="5" y="9"/>
                    </a:lnTo>
                    <a:lnTo>
                      <a:pt x="5" y="35"/>
                    </a:lnTo>
                    <a:lnTo>
                      <a:pt x="0" y="32"/>
                    </a:lnTo>
                    <a:lnTo>
                      <a:pt x="0" y="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0" name="Freeform 233">
                <a:extLst>
                  <a:ext uri="{FF2B5EF4-FFF2-40B4-BE49-F238E27FC236}">
                    <a16:creationId xmlns:a16="http://schemas.microsoft.com/office/drawing/2014/main" id="{F5D85897-8E86-F245-B62E-109D4E5A08A0}"/>
                  </a:ext>
                </a:extLst>
              </p:cNvPr>
              <p:cNvSpPr>
                <a:spLocks noEditPoints="1"/>
              </p:cNvSpPr>
              <p:nvPr/>
            </p:nvSpPr>
            <p:spPr bwMode="auto">
              <a:xfrm>
                <a:off x="8539163" y="5483225"/>
                <a:ext cx="31750" cy="58738"/>
              </a:xfrm>
              <a:custGeom>
                <a:avLst/>
                <a:gdLst>
                  <a:gd name="T0" fmla="*/ 143 w 286"/>
                  <a:gd name="T1" fmla="*/ 110 h 541"/>
                  <a:gd name="T2" fmla="*/ 98 w 286"/>
                  <a:gd name="T3" fmla="*/ 122 h 541"/>
                  <a:gd name="T4" fmla="*/ 84 w 286"/>
                  <a:gd name="T5" fmla="*/ 237 h 541"/>
                  <a:gd name="T6" fmla="*/ 98 w 286"/>
                  <a:gd name="T7" fmla="*/ 367 h 541"/>
                  <a:gd name="T8" fmla="*/ 143 w 286"/>
                  <a:gd name="T9" fmla="*/ 431 h 541"/>
                  <a:gd name="T10" fmla="*/ 188 w 286"/>
                  <a:gd name="T11" fmla="*/ 419 h 541"/>
                  <a:gd name="T12" fmla="*/ 202 w 286"/>
                  <a:gd name="T13" fmla="*/ 305 h 541"/>
                  <a:gd name="T14" fmla="*/ 188 w 286"/>
                  <a:gd name="T15" fmla="*/ 174 h 541"/>
                  <a:gd name="T16" fmla="*/ 143 w 286"/>
                  <a:gd name="T17" fmla="*/ 110 h 541"/>
                  <a:gd name="T18" fmla="*/ 0 w 286"/>
                  <a:gd name="T19" fmla="*/ 188 h 541"/>
                  <a:gd name="T20" fmla="*/ 36 w 286"/>
                  <a:gd name="T21" fmla="*/ 27 h 541"/>
                  <a:gd name="T22" fmla="*/ 143 w 286"/>
                  <a:gd name="T23" fmla="*/ 27 h 541"/>
                  <a:gd name="T24" fmla="*/ 250 w 286"/>
                  <a:gd name="T25" fmla="*/ 150 h 541"/>
                  <a:gd name="T26" fmla="*/ 286 w 286"/>
                  <a:gd name="T27" fmla="*/ 353 h 541"/>
                  <a:gd name="T28" fmla="*/ 250 w 286"/>
                  <a:gd name="T29" fmla="*/ 514 h 541"/>
                  <a:gd name="T30" fmla="*/ 143 w 286"/>
                  <a:gd name="T31" fmla="*/ 514 h 541"/>
                  <a:gd name="T32" fmla="*/ 36 w 286"/>
                  <a:gd name="T33" fmla="*/ 391 h 541"/>
                  <a:gd name="T34" fmla="*/ 0 w 286"/>
                  <a:gd name="T35" fmla="*/ 18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541">
                    <a:moveTo>
                      <a:pt x="143" y="110"/>
                    </a:moveTo>
                    <a:cubicBezTo>
                      <a:pt x="122" y="99"/>
                      <a:pt x="107" y="103"/>
                      <a:pt x="98" y="122"/>
                    </a:cubicBezTo>
                    <a:cubicBezTo>
                      <a:pt x="88" y="142"/>
                      <a:pt x="84" y="180"/>
                      <a:pt x="84" y="237"/>
                    </a:cubicBezTo>
                    <a:cubicBezTo>
                      <a:pt x="84" y="293"/>
                      <a:pt x="88" y="336"/>
                      <a:pt x="98" y="367"/>
                    </a:cubicBezTo>
                    <a:cubicBezTo>
                      <a:pt x="107" y="398"/>
                      <a:pt x="122" y="419"/>
                      <a:pt x="143" y="431"/>
                    </a:cubicBezTo>
                    <a:cubicBezTo>
                      <a:pt x="163" y="443"/>
                      <a:pt x="179" y="439"/>
                      <a:pt x="188" y="419"/>
                    </a:cubicBezTo>
                    <a:cubicBezTo>
                      <a:pt x="197" y="399"/>
                      <a:pt x="202" y="361"/>
                      <a:pt x="202" y="305"/>
                    </a:cubicBezTo>
                    <a:cubicBezTo>
                      <a:pt x="202" y="249"/>
                      <a:pt x="197" y="205"/>
                      <a:pt x="188" y="174"/>
                    </a:cubicBezTo>
                    <a:cubicBezTo>
                      <a:pt x="179" y="144"/>
                      <a:pt x="163" y="122"/>
                      <a:pt x="143" y="110"/>
                    </a:cubicBezTo>
                    <a:close/>
                    <a:moveTo>
                      <a:pt x="0" y="188"/>
                    </a:moveTo>
                    <a:cubicBezTo>
                      <a:pt x="0" y="108"/>
                      <a:pt x="12" y="54"/>
                      <a:pt x="36" y="27"/>
                    </a:cubicBezTo>
                    <a:cubicBezTo>
                      <a:pt x="60" y="0"/>
                      <a:pt x="96" y="0"/>
                      <a:pt x="143" y="27"/>
                    </a:cubicBezTo>
                    <a:cubicBezTo>
                      <a:pt x="190" y="54"/>
                      <a:pt x="226" y="95"/>
                      <a:pt x="250" y="150"/>
                    </a:cubicBezTo>
                    <a:cubicBezTo>
                      <a:pt x="274" y="205"/>
                      <a:pt x="286" y="273"/>
                      <a:pt x="286" y="353"/>
                    </a:cubicBezTo>
                    <a:cubicBezTo>
                      <a:pt x="286" y="433"/>
                      <a:pt x="274" y="487"/>
                      <a:pt x="250" y="514"/>
                    </a:cubicBezTo>
                    <a:cubicBezTo>
                      <a:pt x="226" y="541"/>
                      <a:pt x="190" y="541"/>
                      <a:pt x="143" y="514"/>
                    </a:cubicBezTo>
                    <a:cubicBezTo>
                      <a:pt x="96" y="487"/>
                      <a:pt x="60" y="446"/>
                      <a:pt x="36" y="391"/>
                    </a:cubicBezTo>
                    <a:cubicBezTo>
                      <a:pt x="12" y="336"/>
                      <a:pt x="0" y="268"/>
                      <a:pt x="0" y="188"/>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 name="Freeform 234">
                <a:extLst>
                  <a:ext uri="{FF2B5EF4-FFF2-40B4-BE49-F238E27FC236}">
                    <a16:creationId xmlns:a16="http://schemas.microsoft.com/office/drawing/2014/main" id="{9E45DCCD-32E0-B243-80E3-F4AB5CCDAD5C}"/>
                  </a:ext>
                </a:extLst>
              </p:cNvPr>
              <p:cNvSpPr>
                <a:spLocks/>
              </p:cNvSpPr>
              <p:nvPr/>
            </p:nvSpPr>
            <p:spPr bwMode="auto">
              <a:xfrm>
                <a:off x="8577263" y="5499100"/>
                <a:ext cx="28575" cy="68263"/>
              </a:xfrm>
              <a:custGeom>
                <a:avLst/>
                <a:gdLst>
                  <a:gd name="T0" fmla="*/ 0 w 18"/>
                  <a:gd name="T1" fmla="*/ 0 h 43"/>
                  <a:gd name="T2" fmla="*/ 6 w 18"/>
                  <a:gd name="T3" fmla="*/ 3 h 43"/>
                  <a:gd name="T4" fmla="*/ 14 w 18"/>
                  <a:gd name="T5" fmla="*/ 31 h 43"/>
                  <a:gd name="T6" fmla="*/ 14 w 18"/>
                  <a:gd name="T7" fmla="*/ 8 h 43"/>
                  <a:gd name="T8" fmla="*/ 18 w 18"/>
                  <a:gd name="T9" fmla="*/ 11 h 43"/>
                  <a:gd name="T10" fmla="*/ 18 w 18"/>
                  <a:gd name="T11" fmla="*/ 43 h 43"/>
                  <a:gd name="T12" fmla="*/ 13 w 18"/>
                  <a:gd name="T13" fmla="*/ 40 h 43"/>
                  <a:gd name="T14" fmla="*/ 5 w 18"/>
                  <a:gd name="T15" fmla="*/ 12 h 43"/>
                  <a:gd name="T16" fmla="*/ 5 w 18"/>
                  <a:gd name="T17" fmla="*/ 35 h 43"/>
                  <a:gd name="T18" fmla="*/ 0 w 18"/>
                  <a:gd name="T19" fmla="*/ 32 h 43"/>
                  <a:gd name="T20" fmla="*/ 0 w 18"/>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43">
                    <a:moveTo>
                      <a:pt x="0" y="0"/>
                    </a:moveTo>
                    <a:lnTo>
                      <a:pt x="6" y="3"/>
                    </a:lnTo>
                    <a:lnTo>
                      <a:pt x="14" y="31"/>
                    </a:lnTo>
                    <a:lnTo>
                      <a:pt x="14" y="8"/>
                    </a:lnTo>
                    <a:lnTo>
                      <a:pt x="18" y="11"/>
                    </a:lnTo>
                    <a:lnTo>
                      <a:pt x="18" y="43"/>
                    </a:lnTo>
                    <a:lnTo>
                      <a:pt x="13" y="40"/>
                    </a:lnTo>
                    <a:lnTo>
                      <a:pt x="5" y="12"/>
                    </a:lnTo>
                    <a:lnTo>
                      <a:pt x="5" y="35"/>
                    </a:lnTo>
                    <a:lnTo>
                      <a:pt x="0" y="32"/>
                    </a:lnTo>
                    <a:lnTo>
                      <a:pt x="0" y="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 name="Freeform 235">
                <a:extLst>
                  <a:ext uri="{FF2B5EF4-FFF2-40B4-BE49-F238E27FC236}">
                    <a16:creationId xmlns:a16="http://schemas.microsoft.com/office/drawing/2014/main" id="{C4A893A1-04C2-0842-9EE0-331799BE2D51}"/>
                  </a:ext>
                </a:extLst>
              </p:cNvPr>
              <p:cNvSpPr>
                <a:spLocks/>
              </p:cNvSpPr>
              <p:nvPr/>
            </p:nvSpPr>
            <p:spPr bwMode="auto">
              <a:xfrm>
                <a:off x="8615363" y="5521325"/>
                <a:ext cx="26988" cy="66675"/>
              </a:xfrm>
              <a:custGeom>
                <a:avLst/>
                <a:gdLst>
                  <a:gd name="T0" fmla="*/ 0 w 17"/>
                  <a:gd name="T1" fmla="*/ 6 h 42"/>
                  <a:gd name="T2" fmla="*/ 0 w 17"/>
                  <a:gd name="T3" fmla="*/ 0 h 42"/>
                  <a:gd name="T4" fmla="*/ 17 w 17"/>
                  <a:gd name="T5" fmla="*/ 9 h 42"/>
                  <a:gd name="T6" fmla="*/ 17 w 17"/>
                  <a:gd name="T7" fmla="*/ 15 h 42"/>
                  <a:gd name="T8" fmla="*/ 11 w 17"/>
                  <a:gd name="T9" fmla="*/ 12 h 42"/>
                  <a:gd name="T10" fmla="*/ 11 w 17"/>
                  <a:gd name="T11" fmla="*/ 33 h 42"/>
                  <a:gd name="T12" fmla="*/ 17 w 17"/>
                  <a:gd name="T13" fmla="*/ 36 h 42"/>
                  <a:gd name="T14" fmla="*/ 17 w 17"/>
                  <a:gd name="T15" fmla="*/ 42 h 42"/>
                  <a:gd name="T16" fmla="*/ 0 w 17"/>
                  <a:gd name="T17" fmla="*/ 32 h 42"/>
                  <a:gd name="T18" fmla="*/ 0 w 17"/>
                  <a:gd name="T19" fmla="*/ 27 h 42"/>
                  <a:gd name="T20" fmla="*/ 5 w 17"/>
                  <a:gd name="T21" fmla="*/ 30 h 42"/>
                  <a:gd name="T22" fmla="*/ 5 w 17"/>
                  <a:gd name="T23" fmla="*/ 9 h 42"/>
                  <a:gd name="T24" fmla="*/ 0 w 17"/>
                  <a:gd name="T25"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2">
                    <a:moveTo>
                      <a:pt x="0" y="6"/>
                    </a:moveTo>
                    <a:lnTo>
                      <a:pt x="0" y="0"/>
                    </a:lnTo>
                    <a:lnTo>
                      <a:pt x="17" y="9"/>
                    </a:lnTo>
                    <a:lnTo>
                      <a:pt x="17" y="15"/>
                    </a:lnTo>
                    <a:lnTo>
                      <a:pt x="11" y="12"/>
                    </a:lnTo>
                    <a:lnTo>
                      <a:pt x="11" y="33"/>
                    </a:lnTo>
                    <a:lnTo>
                      <a:pt x="17" y="36"/>
                    </a:lnTo>
                    <a:lnTo>
                      <a:pt x="17" y="42"/>
                    </a:lnTo>
                    <a:lnTo>
                      <a:pt x="0" y="32"/>
                    </a:lnTo>
                    <a:lnTo>
                      <a:pt x="0" y="27"/>
                    </a:lnTo>
                    <a:lnTo>
                      <a:pt x="5" y="30"/>
                    </a:lnTo>
                    <a:lnTo>
                      <a:pt x="5" y="9"/>
                    </a:lnTo>
                    <a:lnTo>
                      <a:pt x="0" y="6"/>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 name="Freeform 236">
                <a:extLst>
                  <a:ext uri="{FF2B5EF4-FFF2-40B4-BE49-F238E27FC236}">
                    <a16:creationId xmlns:a16="http://schemas.microsoft.com/office/drawing/2014/main" id="{D61B75AB-4EA2-7047-8E98-DF86CF36A012}"/>
                  </a:ext>
                </a:extLst>
              </p:cNvPr>
              <p:cNvSpPr>
                <a:spLocks/>
              </p:cNvSpPr>
              <p:nvPr/>
            </p:nvSpPr>
            <p:spPr bwMode="auto">
              <a:xfrm>
                <a:off x="8648700" y="5540375"/>
                <a:ext cx="31750" cy="63500"/>
              </a:xfrm>
              <a:custGeom>
                <a:avLst/>
                <a:gdLst>
                  <a:gd name="T0" fmla="*/ 13 w 20"/>
                  <a:gd name="T1" fmla="*/ 40 h 40"/>
                  <a:gd name="T2" fmla="*/ 8 w 20"/>
                  <a:gd name="T3" fmla="*/ 37 h 40"/>
                  <a:gd name="T4" fmla="*/ 8 w 20"/>
                  <a:gd name="T5" fmla="*/ 10 h 40"/>
                  <a:gd name="T6" fmla="*/ 0 w 20"/>
                  <a:gd name="T7" fmla="*/ 6 h 40"/>
                  <a:gd name="T8" fmla="*/ 0 w 20"/>
                  <a:gd name="T9" fmla="*/ 0 h 40"/>
                  <a:gd name="T10" fmla="*/ 20 w 20"/>
                  <a:gd name="T11" fmla="*/ 12 h 40"/>
                  <a:gd name="T12" fmla="*/ 20 w 20"/>
                  <a:gd name="T13" fmla="*/ 17 h 40"/>
                  <a:gd name="T14" fmla="*/ 13 w 20"/>
                  <a:gd name="T15" fmla="*/ 13 h 40"/>
                  <a:gd name="T16" fmla="*/ 13 w 20"/>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0">
                    <a:moveTo>
                      <a:pt x="13" y="40"/>
                    </a:moveTo>
                    <a:lnTo>
                      <a:pt x="8" y="37"/>
                    </a:lnTo>
                    <a:lnTo>
                      <a:pt x="8" y="10"/>
                    </a:lnTo>
                    <a:lnTo>
                      <a:pt x="0" y="6"/>
                    </a:lnTo>
                    <a:lnTo>
                      <a:pt x="0" y="0"/>
                    </a:lnTo>
                    <a:lnTo>
                      <a:pt x="20" y="12"/>
                    </a:lnTo>
                    <a:lnTo>
                      <a:pt x="20" y="17"/>
                    </a:lnTo>
                    <a:lnTo>
                      <a:pt x="13" y="13"/>
                    </a:lnTo>
                    <a:lnTo>
                      <a:pt x="13" y="4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 name="Freeform 237">
                <a:extLst>
                  <a:ext uri="{FF2B5EF4-FFF2-40B4-BE49-F238E27FC236}">
                    <a16:creationId xmlns:a16="http://schemas.microsoft.com/office/drawing/2014/main" id="{CF05E92B-4DA7-2245-8EF9-6E9DDDE36F25}"/>
                  </a:ext>
                </a:extLst>
              </p:cNvPr>
              <p:cNvSpPr>
                <a:spLocks noEditPoints="1"/>
              </p:cNvSpPr>
              <p:nvPr/>
            </p:nvSpPr>
            <p:spPr bwMode="auto">
              <a:xfrm>
                <a:off x="8686800" y="5567363"/>
                <a:ext cx="30163" cy="58738"/>
              </a:xfrm>
              <a:custGeom>
                <a:avLst/>
                <a:gdLst>
                  <a:gd name="T0" fmla="*/ 143 w 286"/>
                  <a:gd name="T1" fmla="*/ 111 h 542"/>
                  <a:gd name="T2" fmla="*/ 98 w 286"/>
                  <a:gd name="T3" fmla="*/ 123 h 542"/>
                  <a:gd name="T4" fmla="*/ 84 w 286"/>
                  <a:gd name="T5" fmla="*/ 237 h 542"/>
                  <a:gd name="T6" fmla="*/ 98 w 286"/>
                  <a:gd name="T7" fmla="*/ 367 h 542"/>
                  <a:gd name="T8" fmla="*/ 143 w 286"/>
                  <a:gd name="T9" fmla="*/ 431 h 542"/>
                  <a:gd name="T10" fmla="*/ 188 w 286"/>
                  <a:gd name="T11" fmla="*/ 419 h 542"/>
                  <a:gd name="T12" fmla="*/ 202 w 286"/>
                  <a:gd name="T13" fmla="*/ 305 h 542"/>
                  <a:gd name="T14" fmla="*/ 188 w 286"/>
                  <a:gd name="T15" fmla="*/ 175 h 542"/>
                  <a:gd name="T16" fmla="*/ 143 w 286"/>
                  <a:gd name="T17" fmla="*/ 111 h 542"/>
                  <a:gd name="T18" fmla="*/ 0 w 286"/>
                  <a:gd name="T19" fmla="*/ 189 h 542"/>
                  <a:gd name="T20" fmla="*/ 36 w 286"/>
                  <a:gd name="T21" fmla="*/ 27 h 542"/>
                  <a:gd name="T22" fmla="*/ 143 w 286"/>
                  <a:gd name="T23" fmla="*/ 27 h 542"/>
                  <a:gd name="T24" fmla="*/ 249 w 286"/>
                  <a:gd name="T25" fmla="*/ 151 h 542"/>
                  <a:gd name="T26" fmla="*/ 286 w 286"/>
                  <a:gd name="T27" fmla="*/ 354 h 542"/>
                  <a:gd name="T28" fmla="*/ 249 w 286"/>
                  <a:gd name="T29" fmla="*/ 514 h 542"/>
                  <a:gd name="T30" fmla="*/ 143 w 286"/>
                  <a:gd name="T31" fmla="*/ 514 h 542"/>
                  <a:gd name="T32" fmla="*/ 36 w 286"/>
                  <a:gd name="T33" fmla="*/ 391 h 542"/>
                  <a:gd name="T34" fmla="*/ 0 w 286"/>
                  <a:gd name="T35" fmla="*/ 18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542">
                    <a:moveTo>
                      <a:pt x="143" y="111"/>
                    </a:moveTo>
                    <a:cubicBezTo>
                      <a:pt x="122" y="99"/>
                      <a:pt x="107" y="103"/>
                      <a:pt x="98" y="123"/>
                    </a:cubicBezTo>
                    <a:cubicBezTo>
                      <a:pt x="88" y="142"/>
                      <a:pt x="84" y="180"/>
                      <a:pt x="84" y="237"/>
                    </a:cubicBezTo>
                    <a:cubicBezTo>
                      <a:pt x="84" y="293"/>
                      <a:pt x="88" y="336"/>
                      <a:pt x="98" y="367"/>
                    </a:cubicBezTo>
                    <a:cubicBezTo>
                      <a:pt x="107" y="398"/>
                      <a:pt x="122" y="419"/>
                      <a:pt x="143" y="431"/>
                    </a:cubicBezTo>
                    <a:cubicBezTo>
                      <a:pt x="163" y="443"/>
                      <a:pt x="178" y="439"/>
                      <a:pt x="188" y="419"/>
                    </a:cubicBezTo>
                    <a:cubicBezTo>
                      <a:pt x="197" y="399"/>
                      <a:pt x="202" y="361"/>
                      <a:pt x="202" y="305"/>
                    </a:cubicBezTo>
                    <a:cubicBezTo>
                      <a:pt x="202" y="249"/>
                      <a:pt x="197" y="205"/>
                      <a:pt x="188" y="175"/>
                    </a:cubicBezTo>
                    <a:cubicBezTo>
                      <a:pt x="178" y="144"/>
                      <a:pt x="163" y="123"/>
                      <a:pt x="143" y="111"/>
                    </a:cubicBezTo>
                    <a:close/>
                    <a:moveTo>
                      <a:pt x="0" y="189"/>
                    </a:moveTo>
                    <a:cubicBezTo>
                      <a:pt x="0" y="108"/>
                      <a:pt x="12" y="55"/>
                      <a:pt x="36" y="27"/>
                    </a:cubicBezTo>
                    <a:cubicBezTo>
                      <a:pt x="60" y="0"/>
                      <a:pt x="96" y="0"/>
                      <a:pt x="143" y="27"/>
                    </a:cubicBezTo>
                    <a:cubicBezTo>
                      <a:pt x="190" y="55"/>
                      <a:pt x="225" y="96"/>
                      <a:pt x="249" y="151"/>
                    </a:cubicBezTo>
                    <a:cubicBezTo>
                      <a:pt x="274" y="206"/>
                      <a:pt x="286" y="273"/>
                      <a:pt x="286" y="354"/>
                    </a:cubicBezTo>
                    <a:cubicBezTo>
                      <a:pt x="286" y="434"/>
                      <a:pt x="274" y="487"/>
                      <a:pt x="249" y="514"/>
                    </a:cubicBezTo>
                    <a:cubicBezTo>
                      <a:pt x="225" y="542"/>
                      <a:pt x="190" y="542"/>
                      <a:pt x="143" y="514"/>
                    </a:cubicBezTo>
                    <a:cubicBezTo>
                      <a:pt x="96" y="487"/>
                      <a:pt x="60" y="446"/>
                      <a:pt x="36" y="391"/>
                    </a:cubicBezTo>
                    <a:cubicBezTo>
                      <a:pt x="12" y="336"/>
                      <a:pt x="0" y="269"/>
                      <a:pt x="0" y="189"/>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 name="Freeform 238">
                <a:extLst>
                  <a:ext uri="{FF2B5EF4-FFF2-40B4-BE49-F238E27FC236}">
                    <a16:creationId xmlns:a16="http://schemas.microsoft.com/office/drawing/2014/main" id="{1264868F-73C0-2F45-A0E6-CE94A545830D}"/>
                  </a:ext>
                </a:extLst>
              </p:cNvPr>
              <p:cNvSpPr>
                <a:spLocks noEditPoints="1"/>
              </p:cNvSpPr>
              <p:nvPr/>
            </p:nvSpPr>
            <p:spPr bwMode="auto">
              <a:xfrm>
                <a:off x="8723313" y="5583238"/>
                <a:ext cx="33338" cy="71438"/>
              </a:xfrm>
              <a:custGeom>
                <a:avLst/>
                <a:gdLst>
                  <a:gd name="T0" fmla="*/ 80 w 299"/>
                  <a:gd name="T1" fmla="*/ 124 h 642"/>
                  <a:gd name="T2" fmla="*/ 80 w 299"/>
                  <a:gd name="T3" fmla="*/ 252 h 642"/>
                  <a:gd name="T4" fmla="*/ 118 w 299"/>
                  <a:gd name="T5" fmla="*/ 274 h 642"/>
                  <a:gd name="T6" fmla="*/ 165 w 299"/>
                  <a:gd name="T7" fmla="*/ 286 h 642"/>
                  <a:gd name="T8" fmla="*/ 180 w 299"/>
                  <a:gd name="T9" fmla="*/ 245 h 642"/>
                  <a:gd name="T10" fmla="*/ 165 w 299"/>
                  <a:gd name="T11" fmla="*/ 188 h 642"/>
                  <a:gd name="T12" fmla="*/ 118 w 299"/>
                  <a:gd name="T13" fmla="*/ 146 h 642"/>
                  <a:gd name="T14" fmla="*/ 80 w 299"/>
                  <a:gd name="T15" fmla="*/ 124 h 642"/>
                  <a:gd name="T16" fmla="*/ 183 w 299"/>
                  <a:gd name="T17" fmla="*/ 353 h 642"/>
                  <a:gd name="T18" fmla="*/ 204 w 299"/>
                  <a:gd name="T19" fmla="*/ 378 h 642"/>
                  <a:gd name="T20" fmla="*/ 226 w 299"/>
                  <a:gd name="T21" fmla="*/ 431 h 642"/>
                  <a:gd name="T22" fmla="*/ 299 w 299"/>
                  <a:gd name="T23" fmla="*/ 642 h 642"/>
                  <a:gd name="T24" fmla="*/ 211 w 299"/>
                  <a:gd name="T25" fmla="*/ 591 h 642"/>
                  <a:gd name="T26" fmla="*/ 162 w 299"/>
                  <a:gd name="T27" fmla="*/ 444 h 642"/>
                  <a:gd name="T28" fmla="*/ 156 w 299"/>
                  <a:gd name="T29" fmla="*/ 427 h 642"/>
                  <a:gd name="T30" fmla="*/ 106 w 299"/>
                  <a:gd name="T31" fmla="*/ 345 h 642"/>
                  <a:gd name="T32" fmla="*/ 80 w 299"/>
                  <a:gd name="T33" fmla="*/ 330 h 642"/>
                  <a:gd name="T34" fmla="*/ 80 w 299"/>
                  <a:gd name="T35" fmla="*/ 515 h 642"/>
                  <a:gd name="T36" fmla="*/ 0 w 299"/>
                  <a:gd name="T37" fmla="*/ 469 h 642"/>
                  <a:gd name="T38" fmla="*/ 0 w 299"/>
                  <a:gd name="T39" fmla="*/ 0 h 642"/>
                  <a:gd name="T40" fmla="*/ 116 w 299"/>
                  <a:gd name="T41" fmla="*/ 67 h 642"/>
                  <a:gd name="T42" fmla="*/ 228 w 299"/>
                  <a:gd name="T43" fmla="*/ 164 h 642"/>
                  <a:gd name="T44" fmla="*/ 263 w 299"/>
                  <a:gd name="T45" fmla="*/ 288 h 642"/>
                  <a:gd name="T46" fmla="*/ 242 w 299"/>
                  <a:gd name="T47" fmla="*/ 353 h 642"/>
                  <a:gd name="T48" fmla="*/ 183 w 299"/>
                  <a:gd name="T49" fmla="*/ 353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9" h="642">
                    <a:moveTo>
                      <a:pt x="80" y="124"/>
                    </a:moveTo>
                    <a:lnTo>
                      <a:pt x="80" y="252"/>
                    </a:lnTo>
                    <a:lnTo>
                      <a:pt x="118" y="274"/>
                    </a:lnTo>
                    <a:cubicBezTo>
                      <a:pt x="140" y="287"/>
                      <a:pt x="156" y="291"/>
                      <a:pt x="165" y="286"/>
                    </a:cubicBezTo>
                    <a:cubicBezTo>
                      <a:pt x="175" y="282"/>
                      <a:pt x="180" y="268"/>
                      <a:pt x="180" y="245"/>
                    </a:cubicBezTo>
                    <a:cubicBezTo>
                      <a:pt x="180" y="222"/>
                      <a:pt x="175" y="203"/>
                      <a:pt x="165" y="188"/>
                    </a:cubicBezTo>
                    <a:cubicBezTo>
                      <a:pt x="156" y="173"/>
                      <a:pt x="140" y="159"/>
                      <a:pt x="118" y="146"/>
                    </a:cubicBezTo>
                    <a:lnTo>
                      <a:pt x="80" y="124"/>
                    </a:lnTo>
                    <a:close/>
                    <a:moveTo>
                      <a:pt x="183" y="353"/>
                    </a:moveTo>
                    <a:cubicBezTo>
                      <a:pt x="191" y="360"/>
                      <a:pt x="198" y="368"/>
                      <a:pt x="204" y="378"/>
                    </a:cubicBezTo>
                    <a:cubicBezTo>
                      <a:pt x="210" y="389"/>
                      <a:pt x="217" y="406"/>
                      <a:pt x="226" y="431"/>
                    </a:cubicBezTo>
                    <a:lnTo>
                      <a:pt x="299" y="642"/>
                    </a:lnTo>
                    <a:lnTo>
                      <a:pt x="211" y="591"/>
                    </a:lnTo>
                    <a:lnTo>
                      <a:pt x="162" y="444"/>
                    </a:lnTo>
                    <a:cubicBezTo>
                      <a:pt x="161" y="440"/>
                      <a:pt x="159" y="434"/>
                      <a:pt x="156" y="427"/>
                    </a:cubicBezTo>
                    <a:cubicBezTo>
                      <a:pt x="142" y="383"/>
                      <a:pt x="125" y="356"/>
                      <a:pt x="106" y="345"/>
                    </a:cubicBezTo>
                    <a:lnTo>
                      <a:pt x="80" y="330"/>
                    </a:lnTo>
                    <a:lnTo>
                      <a:pt x="80" y="515"/>
                    </a:lnTo>
                    <a:lnTo>
                      <a:pt x="0" y="469"/>
                    </a:lnTo>
                    <a:lnTo>
                      <a:pt x="0" y="0"/>
                    </a:lnTo>
                    <a:lnTo>
                      <a:pt x="116" y="67"/>
                    </a:lnTo>
                    <a:cubicBezTo>
                      <a:pt x="168" y="97"/>
                      <a:pt x="206" y="129"/>
                      <a:pt x="228" y="164"/>
                    </a:cubicBezTo>
                    <a:cubicBezTo>
                      <a:pt x="251" y="198"/>
                      <a:pt x="263" y="240"/>
                      <a:pt x="263" y="288"/>
                    </a:cubicBezTo>
                    <a:cubicBezTo>
                      <a:pt x="263" y="320"/>
                      <a:pt x="256" y="342"/>
                      <a:pt x="242" y="353"/>
                    </a:cubicBezTo>
                    <a:cubicBezTo>
                      <a:pt x="229" y="364"/>
                      <a:pt x="209" y="364"/>
                      <a:pt x="183" y="353"/>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 name="Freeform 239">
                <a:extLst>
                  <a:ext uri="{FF2B5EF4-FFF2-40B4-BE49-F238E27FC236}">
                    <a16:creationId xmlns:a16="http://schemas.microsoft.com/office/drawing/2014/main" id="{98B173EA-C71E-FD45-805A-142E47CD6E1E}"/>
                  </a:ext>
                </a:extLst>
              </p:cNvPr>
              <p:cNvSpPr>
                <a:spLocks/>
              </p:cNvSpPr>
              <p:nvPr/>
            </p:nvSpPr>
            <p:spPr bwMode="auto">
              <a:xfrm>
                <a:off x="8761413" y="5605463"/>
                <a:ext cx="26988" cy="66675"/>
              </a:xfrm>
              <a:custGeom>
                <a:avLst/>
                <a:gdLst>
                  <a:gd name="T0" fmla="*/ 0 w 17"/>
                  <a:gd name="T1" fmla="*/ 6 h 42"/>
                  <a:gd name="T2" fmla="*/ 0 w 17"/>
                  <a:gd name="T3" fmla="*/ 0 h 42"/>
                  <a:gd name="T4" fmla="*/ 17 w 17"/>
                  <a:gd name="T5" fmla="*/ 10 h 42"/>
                  <a:gd name="T6" fmla="*/ 17 w 17"/>
                  <a:gd name="T7" fmla="*/ 15 h 42"/>
                  <a:gd name="T8" fmla="*/ 11 w 17"/>
                  <a:gd name="T9" fmla="*/ 12 h 42"/>
                  <a:gd name="T10" fmla="*/ 11 w 17"/>
                  <a:gd name="T11" fmla="*/ 33 h 42"/>
                  <a:gd name="T12" fmla="*/ 17 w 17"/>
                  <a:gd name="T13" fmla="*/ 36 h 42"/>
                  <a:gd name="T14" fmla="*/ 17 w 17"/>
                  <a:gd name="T15" fmla="*/ 42 h 42"/>
                  <a:gd name="T16" fmla="*/ 0 w 17"/>
                  <a:gd name="T17" fmla="*/ 32 h 42"/>
                  <a:gd name="T18" fmla="*/ 0 w 17"/>
                  <a:gd name="T19" fmla="*/ 27 h 42"/>
                  <a:gd name="T20" fmla="*/ 6 w 17"/>
                  <a:gd name="T21" fmla="*/ 30 h 42"/>
                  <a:gd name="T22" fmla="*/ 6 w 17"/>
                  <a:gd name="T23" fmla="*/ 9 h 42"/>
                  <a:gd name="T24" fmla="*/ 0 w 17"/>
                  <a:gd name="T25"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2">
                    <a:moveTo>
                      <a:pt x="0" y="6"/>
                    </a:moveTo>
                    <a:lnTo>
                      <a:pt x="0" y="0"/>
                    </a:lnTo>
                    <a:lnTo>
                      <a:pt x="17" y="10"/>
                    </a:lnTo>
                    <a:lnTo>
                      <a:pt x="17" y="15"/>
                    </a:lnTo>
                    <a:lnTo>
                      <a:pt x="11" y="12"/>
                    </a:lnTo>
                    <a:lnTo>
                      <a:pt x="11" y="33"/>
                    </a:lnTo>
                    <a:lnTo>
                      <a:pt x="17" y="36"/>
                    </a:lnTo>
                    <a:lnTo>
                      <a:pt x="17" y="42"/>
                    </a:lnTo>
                    <a:lnTo>
                      <a:pt x="0" y="32"/>
                    </a:lnTo>
                    <a:lnTo>
                      <a:pt x="0" y="27"/>
                    </a:lnTo>
                    <a:lnTo>
                      <a:pt x="6" y="30"/>
                    </a:lnTo>
                    <a:lnTo>
                      <a:pt x="6" y="9"/>
                    </a:lnTo>
                    <a:lnTo>
                      <a:pt x="0" y="6"/>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 name="Freeform 240">
                <a:extLst>
                  <a:ext uri="{FF2B5EF4-FFF2-40B4-BE49-F238E27FC236}">
                    <a16:creationId xmlns:a16="http://schemas.microsoft.com/office/drawing/2014/main" id="{A4329E16-BACD-4841-AB76-B76D94C426A4}"/>
                  </a:ext>
                </a:extLst>
              </p:cNvPr>
              <p:cNvSpPr>
                <a:spLocks/>
              </p:cNvSpPr>
              <p:nvPr/>
            </p:nvSpPr>
            <p:spPr bwMode="auto">
              <a:xfrm>
                <a:off x="8796338" y="5626100"/>
                <a:ext cx="30163" cy="68263"/>
              </a:xfrm>
              <a:custGeom>
                <a:avLst/>
                <a:gdLst>
                  <a:gd name="T0" fmla="*/ 0 w 19"/>
                  <a:gd name="T1" fmla="*/ 0 h 43"/>
                  <a:gd name="T2" fmla="*/ 6 w 19"/>
                  <a:gd name="T3" fmla="*/ 3 h 43"/>
                  <a:gd name="T4" fmla="*/ 14 w 19"/>
                  <a:gd name="T5" fmla="*/ 31 h 43"/>
                  <a:gd name="T6" fmla="*/ 14 w 19"/>
                  <a:gd name="T7" fmla="*/ 8 h 43"/>
                  <a:gd name="T8" fmla="*/ 19 w 19"/>
                  <a:gd name="T9" fmla="*/ 11 h 43"/>
                  <a:gd name="T10" fmla="*/ 19 w 19"/>
                  <a:gd name="T11" fmla="*/ 43 h 43"/>
                  <a:gd name="T12" fmla="*/ 13 w 19"/>
                  <a:gd name="T13" fmla="*/ 40 h 43"/>
                  <a:gd name="T14" fmla="*/ 5 w 19"/>
                  <a:gd name="T15" fmla="*/ 12 h 43"/>
                  <a:gd name="T16" fmla="*/ 5 w 19"/>
                  <a:gd name="T17" fmla="*/ 35 h 43"/>
                  <a:gd name="T18" fmla="*/ 0 w 19"/>
                  <a:gd name="T19" fmla="*/ 32 h 43"/>
                  <a:gd name="T20" fmla="*/ 0 w 19"/>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3">
                    <a:moveTo>
                      <a:pt x="0" y="0"/>
                    </a:moveTo>
                    <a:lnTo>
                      <a:pt x="6" y="3"/>
                    </a:lnTo>
                    <a:lnTo>
                      <a:pt x="14" y="31"/>
                    </a:lnTo>
                    <a:lnTo>
                      <a:pt x="14" y="8"/>
                    </a:lnTo>
                    <a:lnTo>
                      <a:pt x="19" y="11"/>
                    </a:lnTo>
                    <a:lnTo>
                      <a:pt x="19" y="43"/>
                    </a:lnTo>
                    <a:lnTo>
                      <a:pt x="13" y="40"/>
                    </a:lnTo>
                    <a:lnTo>
                      <a:pt x="5" y="12"/>
                    </a:lnTo>
                    <a:lnTo>
                      <a:pt x="5" y="35"/>
                    </a:lnTo>
                    <a:lnTo>
                      <a:pt x="0" y="32"/>
                    </a:lnTo>
                    <a:lnTo>
                      <a:pt x="0" y="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 name="Freeform 241">
                <a:extLst>
                  <a:ext uri="{FF2B5EF4-FFF2-40B4-BE49-F238E27FC236}">
                    <a16:creationId xmlns:a16="http://schemas.microsoft.com/office/drawing/2014/main" id="{3AC6951F-3219-E246-84B0-E3A407F21D8A}"/>
                  </a:ext>
                </a:extLst>
              </p:cNvPr>
              <p:cNvSpPr>
                <a:spLocks/>
              </p:cNvSpPr>
              <p:nvPr/>
            </p:nvSpPr>
            <p:spPr bwMode="auto">
              <a:xfrm>
                <a:off x="8832850" y="5653088"/>
                <a:ext cx="30163" cy="58738"/>
              </a:xfrm>
              <a:custGeom>
                <a:avLst/>
                <a:gdLst>
                  <a:gd name="T0" fmla="*/ 205 w 275"/>
                  <a:gd name="T1" fmla="*/ 449 h 545"/>
                  <a:gd name="T2" fmla="*/ 205 w 275"/>
                  <a:gd name="T3" fmla="*/ 359 h 545"/>
                  <a:gd name="T4" fmla="*/ 150 w 275"/>
                  <a:gd name="T5" fmla="*/ 327 h 545"/>
                  <a:gd name="T6" fmla="*/ 150 w 275"/>
                  <a:gd name="T7" fmla="*/ 250 h 545"/>
                  <a:gd name="T8" fmla="*/ 275 w 275"/>
                  <a:gd name="T9" fmla="*/ 322 h 545"/>
                  <a:gd name="T10" fmla="*/ 275 w 275"/>
                  <a:gd name="T11" fmla="*/ 537 h 545"/>
                  <a:gd name="T12" fmla="*/ 224 w 275"/>
                  <a:gd name="T13" fmla="*/ 542 h 545"/>
                  <a:gd name="T14" fmla="*/ 165 w 275"/>
                  <a:gd name="T15" fmla="*/ 519 h 545"/>
                  <a:gd name="T16" fmla="*/ 43 w 275"/>
                  <a:gd name="T17" fmla="*/ 386 h 545"/>
                  <a:gd name="T18" fmla="*/ 0 w 275"/>
                  <a:gd name="T19" fmla="*/ 181 h 545"/>
                  <a:gd name="T20" fmla="*/ 43 w 275"/>
                  <a:gd name="T21" fmla="*/ 25 h 545"/>
                  <a:gd name="T22" fmla="*/ 168 w 275"/>
                  <a:gd name="T23" fmla="*/ 35 h 545"/>
                  <a:gd name="T24" fmla="*/ 217 w 275"/>
                  <a:gd name="T25" fmla="*/ 70 h 545"/>
                  <a:gd name="T26" fmla="*/ 261 w 275"/>
                  <a:gd name="T27" fmla="*/ 119 h 545"/>
                  <a:gd name="T28" fmla="*/ 261 w 275"/>
                  <a:gd name="T29" fmla="*/ 222 h 545"/>
                  <a:gd name="T30" fmla="*/ 222 w 275"/>
                  <a:gd name="T31" fmla="*/ 162 h 545"/>
                  <a:gd name="T32" fmla="*/ 174 w 275"/>
                  <a:gd name="T33" fmla="*/ 121 h 545"/>
                  <a:gd name="T34" fmla="*/ 106 w 275"/>
                  <a:gd name="T35" fmla="*/ 122 h 545"/>
                  <a:gd name="T36" fmla="*/ 83 w 275"/>
                  <a:gd name="T37" fmla="*/ 229 h 545"/>
                  <a:gd name="T38" fmla="*/ 105 w 275"/>
                  <a:gd name="T39" fmla="*/ 361 h 545"/>
                  <a:gd name="T40" fmla="*/ 168 w 275"/>
                  <a:gd name="T41" fmla="*/ 438 h 545"/>
                  <a:gd name="T42" fmla="*/ 190 w 275"/>
                  <a:gd name="T43" fmla="*/ 448 h 545"/>
                  <a:gd name="T44" fmla="*/ 205 w 275"/>
                  <a:gd name="T45" fmla="*/ 44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5" h="545">
                    <a:moveTo>
                      <a:pt x="205" y="449"/>
                    </a:moveTo>
                    <a:lnTo>
                      <a:pt x="205" y="359"/>
                    </a:lnTo>
                    <a:lnTo>
                      <a:pt x="150" y="327"/>
                    </a:lnTo>
                    <a:lnTo>
                      <a:pt x="150" y="250"/>
                    </a:lnTo>
                    <a:lnTo>
                      <a:pt x="275" y="322"/>
                    </a:lnTo>
                    <a:lnTo>
                      <a:pt x="275" y="537"/>
                    </a:lnTo>
                    <a:cubicBezTo>
                      <a:pt x="260" y="543"/>
                      <a:pt x="243" y="545"/>
                      <a:pt x="224" y="542"/>
                    </a:cubicBezTo>
                    <a:cubicBezTo>
                      <a:pt x="206" y="539"/>
                      <a:pt x="186" y="532"/>
                      <a:pt x="165" y="519"/>
                    </a:cubicBezTo>
                    <a:cubicBezTo>
                      <a:pt x="112" y="489"/>
                      <a:pt x="71" y="444"/>
                      <a:pt x="43" y="386"/>
                    </a:cubicBezTo>
                    <a:cubicBezTo>
                      <a:pt x="14" y="327"/>
                      <a:pt x="0" y="259"/>
                      <a:pt x="0" y="181"/>
                    </a:cubicBezTo>
                    <a:cubicBezTo>
                      <a:pt x="0" y="102"/>
                      <a:pt x="14" y="50"/>
                      <a:pt x="43" y="25"/>
                    </a:cubicBezTo>
                    <a:cubicBezTo>
                      <a:pt x="72" y="0"/>
                      <a:pt x="114" y="3"/>
                      <a:pt x="168" y="35"/>
                    </a:cubicBezTo>
                    <a:cubicBezTo>
                      <a:pt x="185" y="44"/>
                      <a:pt x="201" y="56"/>
                      <a:pt x="217" y="70"/>
                    </a:cubicBezTo>
                    <a:cubicBezTo>
                      <a:pt x="232" y="85"/>
                      <a:pt x="247" y="101"/>
                      <a:pt x="261" y="119"/>
                    </a:cubicBezTo>
                    <a:lnTo>
                      <a:pt x="261" y="222"/>
                    </a:lnTo>
                    <a:cubicBezTo>
                      <a:pt x="250" y="199"/>
                      <a:pt x="237" y="179"/>
                      <a:pt x="222" y="162"/>
                    </a:cubicBezTo>
                    <a:cubicBezTo>
                      <a:pt x="208" y="145"/>
                      <a:pt x="192" y="131"/>
                      <a:pt x="174" y="121"/>
                    </a:cubicBezTo>
                    <a:cubicBezTo>
                      <a:pt x="144" y="104"/>
                      <a:pt x="121" y="104"/>
                      <a:pt x="106" y="122"/>
                    </a:cubicBezTo>
                    <a:cubicBezTo>
                      <a:pt x="91" y="139"/>
                      <a:pt x="83" y="175"/>
                      <a:pt x="83" y="229"/>
                    </a:cubicBezTo>
                    <a:cubicBezTo>
                      <a:pt x="83" y="281"/>
                      <a:pt x="90" y="325"/>
                      <a:pt x="105" y="361"/>
                    </a:cubicBezTo>
                    <a:cubicBezTo>
                      <a:pt x="119" y="396"/>
                      <a:pt x="141" y="422"/>
                      <a:pt x="168" y="438"/>
                    </a:cubicBezTo>
                    <a:cubicBezTo>
                      <a:pt x="177" y="443"/>
                      <a:pt x="184" y="446"/>
                      <a:pt x="190" y="448"/>
                    </a:cubicBezTo>
                    <a:cubicBezTo>
                      <a:pt x="196" y="450"/>
                      <a:pt x="201" y="450"/>
                      <a:pt x="205" y="449"/>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 name="Freeform 242">
                <a:extLst>
                  <a:ext uri="{FF2B5EF4-FFF2-40B4-BE49-F238E27FC236}">
                    <a16:creationId xmlns:a16="http://schemas.microsoft.com/office/drawing/2014/main" id="{9FB81E16-F2FF-584F-AD69-5C0F0C343F38}"/>
                  </a:ext>
                </a:extLst>
              </p:cNvPr>
              <p:cNvSpPr>
                <a:spLocks noEditPoints="1"/>
              </p:cNvSpPr>
              <p:nvPr/>
            </p:nvSpPr>
            <p:spPr bwMode="auto">
              <a:xfrm>
                <a:off x="8110538" y="4919663"/>
                <a:ext cx="34925" cy="73025"/>
              </a:xfrm>
              <a:custGeom>
                <a:avLst/>
                <a:gdLst>
                  <a:gd name="T0" fmla="*/ 94 w 320"/>
                  <a:gd name="T1" fmla="*/ 152 h 664"/>
                  <a:gd name="T2" fmla="*/ 94 w 320"/>
                  <a:gd name="T3" fmla="*/ 506 h 664"/>
                  <a:gd name="T4" fmla="*/ 119 w 320"/>
                  <a:gd name="T5" fmla="*/ 521 h 664"/>
                  <a:gd name="T6" fmla="*/ 198 w 320"/>
                  <a:gd name="T7" fmla="*/ 526 h 664"/>
                  <a:gd name="T8" fmla="*/ 222 w 320"/>
                  <a:gd name="T9" fmla="*/ 403 h 664"/>
                  <a:gd name="T10" fmla="*/ 198 w 320"/>
                  <a:gd name="T11" fmla="*/ 253 h 664"/>
                  <a:gd name="T12" fmla="*/ 119 w 320"/>
                  <a:gd name="T13" fmla="*/ 167 h 664"/>
                  <a:gd name="T14" fmla="*/ 94 w 320"/>
                  <a:gd name="T15" fmla="*/ 152 h 664"/>
                  <a:gd name="T16" fmla="*/ 0 w 320"/>
                  <a:gd name="T17" fmla="*/ 0 h 664"/>
                  <a:gd name="T18" fmla="*/ 101 w 320"/>
                  <a:gd name="T19" fmla="*/ 58 h 664"/>
                  <a:gd name="T20" fmla="*/ 269 w 320"/>
                  <a:gd name="T21" fmla="*/ 220 h 664"/>
                  <a:gd name="T22" fmla="*/ 320 w 320"/>
                  <a:gd name="T23" fmla="*/ 459 h 664"/>
                  <a:gd name="T24" fmla="*/ 269 w 320"/>
                  <a:gd name="T25" fmla="*/ 640 h 664"/>
                  <a:gd name="T26" fmla="*/ 101 w 320"/>
                  <a:gd name="T27" fmla="*/ 608 h 664"/>
                  <a:gd name="T28" fmla="*/ 0 w 320"/>
                  <a:gd name="T29" fmla="*/ 550 h 664"/>
                  <a:gd name="T30" fmla="*/ 0 w 320"/>
                  <a:gd name="T31"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664">
                    <a:moveTo>
                      <a:pt x="94" y="152"/>
                    </a:moveTo>
                    <a:lnTo>
                      <a:pt x="94" y="506"/>
                    </a:lnTo>
                    <a:lnTo>
                      <a:pt x="119" y="521"/>
                    </a:lnTo>
                    <a:cubicBezTo>
                      <a:pt x="156" y="542"/>
                      <a:pt x="183" y="544"/>
                      <a:pt x="198" y="526"/>
                    </a:cubicBezTo>
                    <a:cubicBezTo>
                      <a:pt x="214" y="508"/>
                      <a:pt x="222" y="467"/>
                      <a:pt x="222" y="403"/>
                    </a:cubicBezTo>
                    <a:cubicBezTo>
                      <a:pt x="222" y="339"/>
                      <a:pt x="214" y="289"/>
                      <a:pt x="198" y="253"/>
                    </a:cubicBezTo>
                    <a:cubicBezTo>
                      <a:pt x="183" y="217"/>
                      <a:pt x="156" y="188"/>
                      <a:pt x="119" y="167"/>
                    </a:cubicBezTo>
                    <a:lnTo>
                      <a:pt x="94" y="152"/>
                    </a:lnTo>
                    <a:close/>
                    <a:moveTo>
                      <a:pt x="0" y="0"/>
                    </a:moveTo>
                    <a:lnTo>
                      <a:pt x="101" y="58"/>
                    </a:lnTo>
                    <a:cubicBezTo>
                      <a:pt x="178" y="103"/>
                      <a:pt x="234" y="157"/>
                      <a:pt x="269" y="220"/>
                    </a:cubicBezTo>
                    <a:cubicBezTo>
                      <a:pt x="303" y="282"/>
                      <a:pt x="320" y="362"/>
                      <a:pt x="320" y="459"/>
                    </a:cubicBezTo>
                    <a:cubicBezTo>
                      <a:pt x="320" y="557"/>
                      <a:pt x="303" y="617"/>
                      <a:pt x="269" y="640"/>
                    </a:cubicBezTo>
                    <a:cubicBezTo>
                      <a:pt x="234" y="664"/>
                      <a:pt x="178" y="653"/>
                      <a:pt x="101" y="608"/>
                    </a:cubicBezTo>
                    <a:lnTo>
                      <a:pt x="0" y="550"/>
                    </a:lnTo>
                    <a:lnTo>
                      <a:pt x="0" y="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 name="Freeform 243">
                <a:extLst>
                  <a:ext uri="{FF2B5EF4-FFF2-40B4-BE49-F238E27FC236}">
                    <a16:creationId xmlns:a16="http://schemas.microsoft.com/office/drawing/2014/main" id="{1DBD3852-705A-1B4F-B83F-77B5D122FBDF}"/>
                  </a:ext>
                </a:extLst>
              </p:cNvPr>
              <p:cNvSpPr>
                <a:spLocks/>
              </p:cNvSpPr>
              <p:nvPr/>
            </p:nvSpPr>
            <p:spPr bwMode="auto">
              <a:xfrm>
                <a:off x="8154988" y="4945063"/>
                <a:ext cx="30163" cy="77788"/>
              </a:xfrm>
              <a:custGeom>
                <a:avLst/>
                <a:gdLst>
                  <a:gd name="T0" fmla="*/ 0 w 19"/>
                  <a:gd name="T1" fmla="*/ 7 h 49"/>
                  <a:gd name="T2" fmla="*/ 0 w 19"/>
                  <a:gd name="T3" fmla="*/ 0 h 49"/>
                  <a:gd name="T4" fmla="*/ 19 w 19"/>
                  <a:gd name="T5" fmla="*/ 12 h 49"/>
                  <a:gd name="T6" fmla="*/ 19 w 19"/>
                  <a:gd name="T7" fmla="*/ 18 h 49"/>
                  <a:gd name="T8" fmla="*/ 13 w 19"/>
                  <a:gd name="T9" fmla="*/ 14 h 49"/>
                  <a:gd name="T10" fmla="*/ 13 w 19"/>
                  <a:gd name="T11" fmla="*/ 39 h 49"/>
                  <a:gd name="T12" fmla="*/ 19 w 19"/>
                  <a:gd name="T13" fmla="*/ 43 h 49"/>
                  <a:gd name="T14" fmla="*/ 19 w 19"/>
                  <a:gd name="T15" fmla="*/ 49 h 49"/>
                  <a:gd name="T16" fmla="*/ 0 w 19"/>
                  <a:gd name="T17" fmla="*/ 38 h 49"/>
                  <a:gd name="T18" fmla="*/ 0 w 19"/>
                  <a:gd name="T19" fmla="*/ 32 h 49"/>
                  <a:gd name="T20" fmla="*/ 6 w 19"/>
                  <a:gd name="T21" fmla="*/ 35 h 49"/>
                  <a:gd name="T22" fmla="*/ 6 w 19"/>
                  <a:gd name="T23" fmla="*/ 11 h 49"/>
                  <a:gd name="T24" fmla="*/ 0 w 19"/>
                  <a:gd name="T2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9">
                    <a:moveTo>
                      <a:pt x="0" y="7"/>
                    </a:moveTo>
                    <a:lnTo>
                      <a:pt x="0" y="0"/>
                    </a:lnTo>
                    <a:lnTo>
                      <a:pt x="19" y="12"/>
                    </a:lnTo>
                    <a:lnTo>
                      <a:pt x="19" y="18"/>
                    </a:lnTo>
                    <a:lnTo>
                      <a:pt x="13" y="14"/>
                    </a:lnTo>
                    <a:lnTo>
                      <a:pt x="13" y="39"/>
                    </a:lnTo>
                    <a:lnTo>
                      <a:pt x="19" y="43"/>
                    </a:lnTo>
                    <a:lnTo>
                      <a:pt x="19" y="49"/>
                    </a:lnTo>
                    <a:lnTo>
                      <a:pt x="0" y="38"/>
                    </a:lnTo>
                    <a:lnTo>
                      <a:pt x="0" y="32"/>
                    </a:lnTo>
                    <a:lnTo>
                      <a:pt x="6" y="35"/>
                    </a:lnTo>
                    <a:lnTo>
                      <a:pt x="6" y="11"/>
                    </a:lnTo>
                    <a:lnTo>
                      <a:pt x="0" y="7"/>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1" name="Freeform 244">
                <a:extLst>
                  <a:ext uri="{FF2B5EF4-FFF2-40B4-BE49-F238E27FC236}">
                    <a16:creationId xmlns:a16="http://schemas.microsoft.com/office/drawing/2014/main" id="{44C23683-D16A-464B-9443-1F0DB2FDEE34}"/>
                  </a:ext>
                </a:extLst>
              </p:cNvPr>
              <p:cNvSpPr>
                <a:spLocks noEditPoints="1"/>
              </p:cNvSpPr>
              <p:nvPr/>
            </p:nvSpPr>
            <p:spPr bwMode="auto">
              <a:xfrm>
                <a:off x="8193088" y="4975225"/>
                <a:ext cx="39688" cy="76200"/>
              </a:xfrm>
              <a:custGeom>
                <a:avLst/>
                <a:gdLst>
                  <a:gd name="T0" fmla="*/ 186 w 372"/>
                  <a:gd name="T1" fmla="*/ 133 h 691"/>
                  <a:gd name="T2" fmla="*/ 141 w 372"/>
                  <a:gd name="T3" fmla="*/ 332 h 691"/>
                  <a:gd name="T4" fmla="*/ 230 w 372"/>
                  <a:gd name="T5" fmla="*/ 383 h 691"/>
                  <a:gd name="T6" fmla="*/ 186 w 372"/>
                  <a:gd name="T7" fmla="*/ 133 h 691"/>
                  <a:gd name="T8" fmla="*/ 128 w 372"/>
                  <a:gd name="T9" fmla="*/ 0 h 691"/>
                  <a:gd name="T10" fmla="*/ 244 w 372"/>
                  <a:gd name="T11" fmla="*/ 67 h 691"/>
                  <a:gd name="T12" fmla="*/ 372 w 372"/>
                  <a:gd name="T13" fmla="*/ 691 h 691"/>
                  <a:gd name="T14" fmla="*/ 278 w 372"/>
                  <a:gd name="T15" fmla="*/ 636 h 691"/>
                  <a:gd name="T16" fmla="*/ 249 w 372"/>
                  <a:gd name="T17" fmla="*/ 483 h 691"/>
                  <a:gd name="T18" fmla="*/ 123 w 372"/>
                  <a:gd name="T19" fmla="*/ 411 h 691"/>
                  <a:gd name="T20" fmla="*/ 94 w 372"/>
                  <a:gd name="T21" fmla="*/ 530 h 691"/>
                  <a:gd name="T22" fmla="*/ 0 w 372"/>
                  <a:gd name="T23" fmla="*/ 476 h 691"/>
                  <a:gd name="T24" fmla="*/ 128 w 372"/>
                  <a:gd name="T25"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2" h="691">
                    <a:moveTo>
                      <a:pt x="186" y="133"/>
                    </a:moveTo>
                    <a:lnTo>
                      <a:pt x="141" y="332"/>
                    </a:lnTo>
                    <a:lnTo>
                      <a:pt x="230" y="383"/>
                    </a:lnTo>
                    <a:lnTo>
                      <a:pt x="186" y="133"/>
                    </a:lnTo>
                    <a:close/>
                    <a:moveTo>
                      <a:pt x="128" y="0"/>
                    </a:moveTo>
                    <a:lnTo>
                      <a:pt x="244" y="67"/>
                    </a:lnTo>
                    <a:lnTo>
                      <a:pt x="372" y="691"/>
                    </a:lnTo>
                    <a:lnTo>
                      <a:pt x="278" y="636"/>
                    </a:lnTo>
                    <a:lnTo>
                      <a:pt x="249" y="483"/>
                    </a:lnTo>
                    <a:lnTo>
                      <a:pt x="123" y="411"/>
                    </a:lnTo>
                    <a:lnTo>
                      <a:pt x="94" y="530"/>
                    </a:lnTo>
                    <a:lnTo>
                      <a:pt x="0" y="476"/>
                    </a:lnTo>
                    <a:lnTo>
                      <a:pt x="128" y="0"/>
                    </a:ln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2" name="Freeform 245">
                <a:extLst>
                  <a:ext uri="{FF2B5EF4-FFF2-40B4-BE49-F238E27FC236}">
                    <a16:creationId xmlns:a16="http://schemas.microsoft.com/office/drawing/2014/main" id="{A7C0DAE8-6FF6-0646-9E85-1DEAE2D59D14}"/>
                  </a:ext>
                </a:extLst>
              </p:cNvPr>
              <p:cNvSpPr>
                <a:spLocks/>
              </p:cNvSpPr>
              <p:nvPr/>
            </p:nvSpPr>
            <p:spPr bwMode="auto">
              <a:xfrm>
                <a:off x="8239125" y="5000625"/>
                <a:ext cx="34925" cy="69850"/>
              </a:xfrm>
              <a:custGeom>
                <a:avLst/>
                <a:gdLst>
                  <a:gd name="T0" fmla="*/ 241 w 323"/>
                  <a:gd name="T1" fmla="*/ 526 h 638"/>
                  <a:gd name="T2" fmla="*/ 241 w 323"/>
                  <a:gd name="T3" fmla="*/ 421 h 638"/>
                  <a:gd name="T4" fmla="*/ 176 w 323"/>
                  <a:gd name="T5" fmla="*/ 384 h 638"/>
                  <a:gd name="T6" fmla="*/ 176 w 323"/>
                  <a:gd name="T7" fmla="*/ 292 h 638"/>
                  <a:gd name="T8" fmla="*/ 323 w 323"/>
                  <a:gd name="T9" fmla="*/ 377 h 638"/>
                  <a:gd name="T10" fmla="*/ 323 w 323"/>
                  <a:gd name="T11" fmla="*/ 629 h 638"/>
                  <a:gd name="T12" fmla="*/ 263 w 323"/>
                  <a:gd name="T13" fmla="*/ 635 h 638"/>
                  <a:gd name="T14" fmla="*/ 193 w 323"/>
                  <a:gd name="T15" fmla="*/ 608 h 638"/>
                  <a:gd name="T16" fmla="*/ 50 w 323"/>
                  <a:gd name="T17" fmla="*/ 452 h 638"/>
                  <a:gd name="T18" fmla="*/ 0 w 323"/>
                  <a:gd name="T19" fmla="*/ 212 h 638"/>
                  <a:gd name="T20" fmla="*/ 51 w 323"/>
                  <a:gd name="T21" fmla="*/ 29 h 638"/>
                  <a:gd name="T22" fmla="*/ 198 w 323"/>
                  <a:gd name="T23" fmla="*/ 41 h 638"/>
                  <a:gd name="T24" fmla="*/ 254 w 323"/>
                  <a:gd name="T25" fmla="*/ 83 h 638"/>
                  <a:gd name="T26" fmla="*/ 306 w 323"/>
                  <a:gd name="T27" fmla="*/ 140 h 638"/>
                  <a:gd name="T28" fmla="*/ 306 w 323"/>
                  <a:gd name="T29" fmla="*/ 260 h 638"/>
                  <a:gd name="T30" fmla="*/ 261 w 323"/>
                  <a:gd name="T31" fmla="*/ 189 h 638"/>
                  <a:gd name="T32" fmla="*/ 204 w 323"/>
                  <a:gd name="T33" fmla="*/ 142 h 638"/>
                  <a:gd name="T34" fmla="*/ 124 w 323"/>
                  <a:gd name="T35" fmla="*/ 142 h 638"/>
                  <a:gd name="T36" fmla="*/ 98 w 323"/>
                  <a:gd name="T37" fmla="*/ 268 h 638"/>
                  <a:gd name="T38" fmla="*/ 123 w 323"/>
                  <a:gd name="T39" fmla="*/ 423 h 638"/>
                  <a:gd name="T40" fmla="*/ 198 w 323"/>
                  <a:gd name="T41" fmla="*/ 513 h 638"/>
                  <a:gd name="T42" fmla="*/ 223 w 323"/>
                  <a:gd name="T43" fmla="*/ 525 h 638"/>
                  <a:gd name="T44" fmla="*/ 241 w 323"/>
                  <a:gd name="T45" fmla="*/ 526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 h="638">
                    <a:moveTo>
                      <a:pt x="241" y="526"/>
                    </a:moveTo>
                    <a:lnTo>
                      <a:pt x="241" y="421"/>
                    </a:lnTo>
                    <a:lnTo>
                      <a:pt x="176" y="384"/>
                    </a:lnTo>
                    <a:lnTo>
                      <a:pt x="176" y="292"/>
                    </a:lnTo>
                    <a:lnTo>
                      <a:pt x="323" y="377"/>
                    </a:lnTo>
                    <a:lnTo>
                      <a:pt x="323" y="629"/>
                    </a:lnTo>
                    <a:cubicBezTo>
                      <a:pt x="305" y="636"/>
                      <a:pt x="285" y="638"/>
                      <a:pt x="263" y="635"/>
                    </a:cubicBezTo>
                    <a:cubicBezTo>
                      <a:pt x="241" y="632"/>
                      <a:pt x="218" y="623"/>
                      <a:pt x="193" y="608"/>
                    </a:cubicBezTo>
                    <a:cubicBezTo>
                      <a:pt x="131" y="573"/>
                      <a:pt x="84" y="521"/>
                      <a:pt x="50" y="452"/>
                    </a:cubicBezTo>
                    <a:cubicBezTo>
                      <a:pt x="17" y="383"/>
                      <a:pt x="0" y="303"/>
                      <a:pt x="0" y="212"/>
                    </a:cubicBezTo>
                    <a:cubicBezTo>
                      <a:pt x="0" y="119"/>
                      <a:pt x="17" y="58"/>
                      <a:pt x="51" y="29"/>
                    </a:cubicBezTo>
                    <a:cubicBezTo>
                      <a:pt x="85" y="0"/>
                      <a:pt x="134" y="4"/>
                      <a:pt x="198" y="41"/>
                    </a:cubicBezTo>
                    <a:cubicBezTo>
                      <a:pt x="217" y="52"/>
                      <a:pt x="236" y="66"/>
                      <a:pt x="254" y="83"/>
                    </a:cubicBezTo>
                    <a:cubicBezTo>
                      <a:pt x="273" y="100"/>
                      <a:pt x="290" y="119"/>
                      <a:pt x="306" y="140"/>
                    </a:cubicBezTo>
                    <a:lnTo>
                      <a:pt x="306" y="260"/>
                    </a:lnTo>
                    <a:cubicBezTo>
                      <a:pt x="293" y="233"/>
                      <a:pt x="278" y="209"/>
                      <a:pt x="261" y="189"/>
                    </a:cubicBezTo>
                    <a:cubicBezTo>
                      <a:pt x="243" y="170"/>
                      <a:pt x="225" y="154"/>
                      <a:pt x="204" y="142"/>
                    </a:cubicBezTo>
                    <a:cubicBezTo>
                      <a:pt x="169" y="121"/>
                      <a:pt x="142" y="122"/>
                      <a:pt x="124" y="142"/>
                    </a:cubicBezTo>
                    <a:cubicBezTo>
                      <a:pt x="107" y="163"/>
                      <a:pt x="98" y="205"/>
                      <a:pt x="98" y="268"/>
                    </a:cubicBezTo>
                    <a:cubicBezTo>
                      <a:pt x="98" y="329"/>
                      <a:pt x="106" y="381"/>
                      <a:pt x="123" y="423"/>
                    </a:cubicBezTo>
                    <a:cubicBezTo>
                      <a:pt x="140" y="464"/>
                      <a:pt x="165" y="495"/>
                      <a:pt x="198" y="513"/>
                    </a:cubicBezTo>
                    <a:cubicBezTo>
                      <a:pt x="207" y="519"/>
                      <a:pt x="216" y="523"/>
                      <a:pt x="223" y="525"/>
                    </a:cubicBezTo>
                    <a:cubicBezTo>
                      <a:pt x="230" y="527"/>
                      <a:pt x="236" y="527"/>
                      <a:pt x="241" y="526"/>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3" name="Freeform 246">
                <a:extLst>
                  <a:ext uri="{FF2B5EF4-FFF2-40B4-BE49-F238E27FC236}">
                    <a16:creationId xmlns:a16="http://schemas.microsoft.com/office/drawing/2014/main" id="{B9AD8FF9-157A-B245-9AA8-58988BC707B9}"/>
                  </a:ext>
                </a:extLst>
              </p:cNvPr>
              <p:cNvSpPr>
                <a:spLocks/>
              </p:cNvSpPr>
              <p:nvPr/>
            </p:nvSpPr>
            <p:spPr bwMode="auto">
              <a:xfrm>
                <a:off x="8281988" y="5019675"/>
                <a:ext cx="33338" cy="79375"/>
              </a:xfrm>
              <a:custGeom>
                <a:avLst/>
                <a:gdLst>
                  <a:gd name="T0" fmla="*/ 0 w 21"/>
                  <a:gd name="T1" fmla="*/ 0 h 50"/>
                  <a:gd name="T2" fmla="*/ 7 w 21"/>
                  <a:gd name="T3" fmla="*/ 4 h 50"/>
                  <a:gd name="T4" fmla="*/ 16 w 21"/>
                  <a:gd name="T5" fmla="*/ 36 h 50"/>
                  <a:gd name="T6" fmla="*/ 16 w 21"/>
                  <a:gd name="T7" fmla="*/ 9 h 50"/>
                  <a:gd name="T8" fmla="*/ 21 w 21"/>
                  <a:gd name="T9" fmla="*/ 12 h 50"/>
                  <a:gd name="T10" fmla="*/ 21 w 21"/>
                  <a:gd name="T11" fmla="*/ 50 h 50"/>
                  <a:gd name="T12" fmla="*/ 15 w 21"/>
                  <a:gd name="T13" fmla="*/ 46 h 50"/>
                  <a:gd name="T14" fmla="*/ 5 w 21"/>
                  <a:gd name="T15" fmla="*/ 13 h 50"/>
                  <a:gd name="T16" fmla="*/ 5 w 21"/>
                  <a:gd name="T17" fmla="*/ 41 h 50"/>
                  <a:gd name="T18" fmla="*/ 0 w 21"/>
                  <a:gd name="T19" fmla="*/ 37 h 50"/>
                  <a:gd name="T20" fmla="*/ 0 w 21"/>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50">
                    <a:moveTo>
                      <a:pt x="0" y="0"/>
                    </a:moveTo>
                    <a:lnTo>
                      <a:pt x="7" y="4"/>
                    </a:lnTo>
                    <a:lnTo>
                      <a:pt x="16" y="36"/>
                    </a:lnTo>
                    <a:lnTo>
                      <a:pt x="16" y="9"/>
                    </a:lnTo>
                    <a:lnTo>
                      <a:pt x="21" y="12"/>
                    </a:lnTo>
                    <a:lnTo>
                      <a:pt x="21" y="50"/>
                    </a:lnTo>
                    <a:lnTo>
                      <a:pt x="15" y="46"/>
                    </a:lnTo>
                    <a:lnTo>
                      <a:pt x="5" y="13"/>
                    </a:lnTo>
                    <a:lnTo>
                      <a:pt x="5" y="41"/>
                    </a:lnTo>
                    <a:lnTo>
                      <a:pt x="0" y="37"/>
                    </a:lnTo>
                    <a:lnTo>
                      <a:pt x="0" y="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4" name="Freeform 247">
                <a:extLst>
                  <a:ext uri="{FF2B5EF4-FFF2-40B4-BE49-F238E27FC236}">
                    <a16:creationId xmlns:a16="http://schemas.microsoft.com/office/drawing/2014/main" id="{DE5D3759-7652-064D-B6AA-13431FBDD18D}"/>
                  </a:ext>
                </a:extLst>
              </p:cNvPr>
              <p:cNvSpPr>
                <a:spLocks noEditPoints="1"/>
              </p:cNvSpPr>
              <p:nvPr/>
            </p:nvSpPr>
            <p:spPr bwMode="auto">
              <a:xfrm>
                <a:off x="8323263" y="5049838"/>
                <a:ext cx="36513" cy="68263"/>
              </a:xfrm>
              <a:custGeom>
                <a:avLst/>
                <a:gdLst>
                  <a:gd name="T0" fmla="*/ 167 w 335"/>
                  <a:gd name="T1" fmla="*/ 129 h 634"/>
                  <a:gd name="T2" fmla="*/ 115 w 335"/>
                  <a:gd name="T3" fmla="*/ 143 h 634"/>
                  <a:gd name="T4" fmla="*/ 98 w 335"/>
                  <a:gd name="T5" fmla="*/ 277 h 634"/>
                  <a:gd name="T6" fmla="*/ 115 w 335"/>
                  <a:gd name="T7" fmla="*/ 429 h 634"/>
                  <a:gd name="T8" fmla="*/ 167 w 335"/>
                  <a:gd name="T9" fmla="*/ 504 h 634"/>
                  <a:gd name="T10" fmla="*/ 220 w 335"/>
                  <a:gd name="T11" fmla="*/ 490 h 634"/>
                  <a:gd name="T12" fmla="*/ 237 w 335"/>
                  <a:gd name="T13" fmla="*/ 357 h 634"/>
                  <a:gd name="T14" fmla="*/ 220 w 335"/>
                  <a:gd name="T15" fmla="*/ 204 h 634"/>
                  <a:gd name="T16" fmla="*/ 167 w 335"/>
                  <a:gd name="T17" fmla="*/ 129 h 634"/>
                  <a:gd name="T18" fmla="*/ 0 w 335"/>
                  <a:gd name="T19" fmla="*/ 220 h 634"/>
                  <a:gd name="T20" fmla="*/ 42 w 335"/>
                  <a:gd name="T21" fmla="*/ 31 h 634"/>
                  <a:gd name="T22" fmla="*/ 167 w 335"/>
                  <a:gd name="T23" fmla="*/ 31 h 634"/>
                  <a:gd name="T24" fmla="*/ 292 w 335"/>
                  <a:gd name="T25" fmla="*/ 176 h 634"/>
                  <a:gd name="T26" fmla="*/ 335 w 335"/>
                  <a:gd name="T27" fmla="*/ 413 h 634"/>
                  <a:gd name="T28" fmla="*/ 292 w 335"/>
                  <a:gd name="T29" fmla="*/ 602 h 634"/>
                  <a:gd name="T30" fmla="*/ 167 w 335"/>
                  <a:gd name="T31" fmla="*/ 602 h 634"/>
                  <a:gd name="T32" fmla="*/ 42 w 335"/>
                  <a:gd name="T33" fmla="*/ 457 h 634"/>
                  <a:gd name="T34" fmla="*/ 0 w 335"/>
                  <a:gd name="T35" fmla="*/ 22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634">
                    <a:moveTo>
                      <a:pt x="167" y="129"/>
                    </a:moveTo>
                    <a:cubicBezTo>
                      <a:pt x="143" y="115"/>
                      <a:pt x="126" y="120"/>
                      <a:pt x="115" y="143"/>
                    </a:cubicBezTo>
                    <a:cubicBezTo>
                      <a:pt x="104" y="166"/>
                      <a:pt x="98" y="211"/>
                      <a:pt x="98" y="277"/>
                    </a:cubicBezTo>
                    <a:cubicBezTo>
                      <a:pt x="98" y="343"/>
                      <a:pt x="104" y="393"/>
                      <a:pt x="115" y="429"/>
                    </a:cubicBezTo>
                    <a:cubicBezTo>
                      <a:pt x="126" y="465"/>
                      <a:pt x="143" y="490"/>
                      <a:pt x="167" y="504"/>
                    </a:cubicBezTo>
                    <a:cubicBezTo>
                      <a:pt x="192" y="518"/>
                      <a:pt x="209" y="513"/>
                      <a:pt x="220" y="490"/>
                    </a:cubicBezTo>
                    <a:cubicBezTo>
                      <a:pt x="231" y="467"/>
                      <a:pt x="237" y="423"/>
                      <a:pt x="237" y="357"/>
                    </a:cubicBezTo>
                    <a:cubicBezTo>
                      <a:pt x="237" y="291"/>
                      <a:pt x="231" y="240"/>
                      <a:pt x="220" y="204"/>
                    </a:cubicBezTo>
                    <a:cubicBezTo>
                      <a:pt x="209" y="168"/>
                      <a:pt x="192" y="143"/>
                      <a:pt x="167" y="129"/>
                    </a:cubicBezTo>
                    <a:close/>
                    <a:moveTo>
                      <a:pt x="0" y="220"/>
                    </a:moveTo>
                    <a:cubicBezTo>
                      <a:pt x="0" y="126"/>
                      <a:pt x="14" y="63"/>
                      <a:pt x="42" y="31"/>
                    </a:cubicBezTo>
                    <a:cubicBezTo>
                      <a:pt x="71" y="0"/>
                      <a:pt x="112" y="0"/>
                      <a:pt x="167" y="31"/>
                    </a:cubicBezTo>
                    <a:cubicBezTo>
                      <a:pt x="223" y="63"/>
                      <a:pt x="264" y="111"/>
                      <a:pt x="292" y="176"/>
                    </a:cubicBezTo>
                    <a:cubicBezTo>
                      <a:pt x="321" y="240"/>
                      <a:pt x="335" y="319"/>
                      <a:pt x="335" y="413"/>
                    </a:cubicBezTo>
                    <a:cubicBezTo>
                      <a:pt x="335" y="507"/>
                      <a:pt x="321" y="570"/>
                      <a:pt x="292" y="602"/>
                    </a:cubicBezTo>
                    <a:cubicBezTo>
                      <a:pt x="264" y="634"/>
                      <a:pt x="223" y="634"/>
                      <a:pt x="167" y="602"/>
                    </a:cubicBezTo>
                    <a:cubicBezTo>
                      <a:pt x="112" y="570"/>
                      <a:pt x="71" y="522"/>
                      <a:pt x="42" y="457"/>
                    </a:cubicBezTo>
                    <a:cubicBezTo>
                      <a:pt x="14" y="393"/>
                      <a:pt x="0" y="314"/>
                      <a:pt x="0" y="220"/>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5" name="Freeform 248">
                <a:extLst>
                  <a:ext uri="{FF2B5EF4-FFF2-40B4-BE49-F238E27FC236}">
                    <a16:creationId xmlns:a16="http://schemas.microsoft.com/office/drawing/2014/main" id="{9E2EAB93-56B6-8743-B4A4-EF872A5280FE}"/>
                  </a:ext>
                </a:extLst>
              </p:cNvPr>
              <p:cNvSpPr>
                <a:spLocks/>
              </p:cNvSpPr>
              <p:nvPr/>
            </p:nvSpPr>
            <p:spPr bwMode="auto">
              <a:xfrm>
                <a:off x="8367713" y="5073650"/>
                <a:ext cx="34925" cy="69850"/>
              </a:xfrm>
              <a:custGeom>
                <a:avLst/>
                <a:gdLst>
                  <a:gd name="T0" fmla="*/ 122 w 313"/>
                  <a:gd name="T1" fmla="*/ 334 h 642"/>
                  <a:gd name="T2" fmla="*/ 25 w 313"/>
                  <a:gd name="T3" fmla="*/ 213 h 642"/>
                  <a:gd name="T4" fmla="*/ 0 w 313"/>
                  <a:gd name="T5" fmla="*/ 106 h 642"/>
                  <a:gd name="T6" fmla="*/ 42 w 313"/>
                  <a:gd name="T7" fmla="*/ 12 h 642"/>
                  <a:gd name="T8" fmla="*/ 155 w 313"/>
                  <a:gd name="T9" fmla="*/ 35 h 642"/>
                  <a:gd name="T10" fmla="*/ 221 w 313"/>
                  <a:gd name="T11" fmla="*/ 82 h 642"/>
                  <a:gd name="T12" fmla="*/ 286 w 313"/>
                  <a:gd name="T13" fmla="*/ 145 h 642"/>
                  <a:gd name="T14" fmla="*/ 286 w 313"/>
                  <a:gd name="T15" fmla="*/ 251 h 642"/>
                  <a:gd name="T16" fmla="*/ 225 w 313"/>
                  <a:gd name="T17" fmla="*/ 178 h 642"/>
                  <a:gd name="T18" fmla="*/ 163 w 313"/>
                  <a:gd name="T19" fmla="*/ 129 h 642"/>
                  <a:gd name="T20" fmla="*/ 111 w 313"/>
                  <a:gd name="T21" fmla="*/ 115 h 642"/>
                  <a:gd name="T22" fmla="*/ 92 w 313"/>
                  <a:gd name="T23" fmla="*/ 150 h 642"/>
                  <a:gd name="T24" fmla="*/ 106 w 313"/>
                  <a:gd name="T25" fmla="*/ 195 h 642"/>
                  <a:gd name="T26" fmla="*/ 161 w 313"/>
                  <a:gd name="T27" fmla="*/ 260 h 642"/>
                  <a:gd name="T28" fmla="*/ 201 w 313"/>
                  <a:gd name="T29" fmla="*/ 301 h 642"/>
                  <a:gd name="T30" fmla="*/ 286 w 313"/>
                  <a:gd name="T31" fmla="*/ 414 h 642"/>
                  <a:gd name="T32" fmla="*/ 313 w 313"/>
                  <a:gd name="T33" fmla="*/ 531 h 642"/>
                  <a:gd name="T34" fmla="*/ 270 w 313"/>
                  <a:gd name="T35" fmla="*/ 631 h 642"/>
                  <a:gd name="T36" fmla="*/ 142 w 313"/>
                  <a:gd name="T37" fmla="*/ 598 h 642"/>
                  <a:gd name="T38" fmla="*/ 71 w 313"/>
                  <a:gd name="T39" fmla="*/ 547 h 642"/>
                  <a:gd name="T40" fmla="*/ 2 w 313"/>
                  <a:gd name="T41" fmla="*/ 478 h 642"/>
                  <a:gd name="T42" fmla="*/ 2 w 313"/>
                  <a:gd name="T43" fmla="*/ 366 h 642"/>
                  <a:gd name="T44" fmla="*/ 75 w 313"/>
                  <a:gd name="T45" fmla="*/ 454 h 642"/>
                  <a:gd name="T46" fmla="*/ 145 w 313"/>
                  <a:gd name="T47" fmla="*/ 510 h 642"/>
                  <a:gd name="T48" fmla="*/ 199 w 313"/>
                  <a:gd name="T49" fmla="*/ 522 h 642"/>
                  <a:gd name="T50" fmla="*/ 218 w 313"/>
                  <a:gd name="T51" fmla="*/ 482 h 642"/>
                  <a:gd name="T52" fmla="*/ 205 w 313"/>
                  <a:gd name="T53" fmla="*/ 432 h 642"/>
                  <a:gd name="T54" fmla="*/ 168 w 313"/>
                  <a:gd name="T55" fmla="*/ 381 h 642"/>
                  <a:gd name="T56" fmla="*/ 122 w 313"/>
                  <a:gd name="T57" fmla="*/ 334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3" h="642">
                    <a:moveTo>
                      <a:pt x="122" y="334"/>
                    </a:moveTo>
                    <a:cubicBezTo>
                      <a:pt x="74" y="286"/>
                      <a:pt x="42" y="246"/>
                      <a:pt x="25" y="213"/>
                    </a:cubicBezTo>
                    <a:cubicBezTo>
                      <a:pt x="9" y="180"/>
                      <a:pt x="0" y="145"/>
                      <a:pt x="0" y="106"/>
                    </a:cubicBezTo>
                    <a:cubicBezTo>
                      <a:pt x="0" y="56"/>
                      <a:pt x="14" y="25"/>
                      <a:pt x="42" y="12"/>
                    </a:cubicBezTo>
                    <a:cubicBezTo>
                      <a:pt x="69" y="0"/>
                      <a:pt x="107" y="7"/>
                      <a:pt x="155" y="35"/>
                    </a:cubicBezTo>
                    <a:cubicBezTo>
                      <a:pt x="177" y="48"/>
                      <a:pt x="199" y="64"/>
                      <a:pt x="221" y="82"/>
                    </a:cubicBezTo>
                    <a:cubicBezTo>
                      <a:pt x="243" y="100"/>
                      <a:pt x="265" y="121"/>
                      <a:pt x="286" y="145"/>
                    </a:cubicBezTo>
                    <a:lnTo>
                      <a:pt x="286" y="251"/>
                    </a:lnTo>
                    <a:cubicBezTo>
                      <a:pt x="266" y="223"/>
                      <a:pt x="245" y="199"/>
                      <a:pt x="225" y="178"/>
                    </a:cubicBezTo>
                    <a:cubicBezTo>
                      <a:pt x="204" y="157"/>
                      <a:pt x="183" y="141"/>
                      <a:pt x="163" y="129"/>
                    </a:cubicBezTo>
                    <a:cubicBezTo>
                      <a:pt x="140" y="116"/>
                      <a:pt x="123" y="111"/>
                      <a:pt x="111" y="115"/>
                    </a:cubicBezTo>
                    <a:cubicBezTo>
                      <a:pt x="98" y="119"/>
                      <a:pt x="92" y="130"/>
                      <a:pt x="92" y="150"/>
                    </a:cubicBezTo>
                    <a:cubicBezTo>
                      <a:pt x="92" y="165"/>
                      <a:pt x="97" y="180"/>
                      <a:pt x="106" y="195"/>
                    </a:cubicBezTo>
                    <a:cubicBezTo>
                      <a:pt x="114" y="210"/>
                      <a:pt x="133" y="232"/>
                      <a:pt x="161" y="260"/>
                    </a:cubicBezTo>
                    <a:lnTo>
                      <a:pt x="201" y="301"/>
                    </a:lnTo>
                    <a:cubicBezTo>
                      <a:pt x="240" y="339"/>
                      <a:pt x="268" y="377"/>
                      <a:pt x="286" y="414"/>
                    </a:cubicBezTo>
                    <a:cubicBezTo>
                      <a:pt x="304" y="452"/>
                      <a:pt x="313" y="491"/>
                      <a:pt x="313" y="531"/>
                    </a:cubicBezTo>
                    <a:cubicBezTo>
                      <a:pt x="313" y="587"/>
                      <a:pt x="299" y="620"/>
                      <a:pt x="270" y="631"/>
                    </a:cubicBezTo>
                    <a:cubicBezTo>
                      <a:pt x="242" y="642"/>
                      <a:pt x="199" y="631"/>
                      <a:pt x="142" y="598"/>
                    </a:cubicBezTo>
                    <a:cubicBezTo>
                      <a:pt x="118" y="584"/>
                      <a:pt x="95" y="567"/>
                      <a:pt x="71" y="547"/>
                    </a:cubicBezTo>
                    <a:cubicBezTo>
                      <a:pt x="47" y="527"/>
                      <a:pt x="24" y="504"/>
                      <a:pt x="2" y="478"/>
                    </a:cubicBezTo>
                    <a:lnTo>
                      <a:pt x="2" y="366"/>
                    </a:lnTo>
                    <a:cubicBezTo>
                      <a:pt x="27" y="401"/>
                      <a:pt x="51" y="431"/>
                      <a:pt x="75" y="454"/>
                    </a:cubicBezTo>
                    <a:cubicBezTo>
                      <a:pt x="98" y="478"/>
                      <a:pt x="122" y="496"/>
                      <a:pt x="145" y="510"/>
                    </a:cubicBezTo>
                    <a:cubicBezTo>
                      <a:pt x="168" y="523"/>
                      <a:pt x="186" y="527"/>
                      <a:pt x="199" y="522"/>
                    </a:cubicBezTo>
                    <a:cubicBezTo>
                      <a:pt x="211" y="518"/>
                      <a:pt x="218" y="504"/>
                      <a:pt x="218" y="482"/>
                    </a:cubicBezTo>
                    <a:cubicBezTo>
                      <a:pt x="218" y="466"/>
                      <a:pt x="213" y="449"/>
                      <a:pt x="205" y="432"/>
                    </a:cubicBezTo>
                    <a:cubicBezTo>
                      <a:pt x="196" y="415"/>
                      <a:pt x="184" y="398"/>
                      <a:pt x="168" y="381"/>
                    </a:cubicBezTo>
                    <a:lnTo>
                      <a:pt x="122" y="334"/>
                    </a:ln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6" name="Freeform 249">
                <a:extLst>
                  <a:ext uri="{FF2B5EF4-FFF2-40B4-BE49-F238E27FC236}">
                    <a16:creationId xmlns:a16="http://schemas.microsoft.com/office/drawing/2014/main" id="{1F686C5C-9143-FC49-9B46-0675E6DBC7A8}"/>
                  </a:ext>
                </a:extLst>
              </p:cNvPr>
              <p:cNvSpPr>
                <a:spLocks/>
              </p:cNvSpPr>
              <p:nvPr/>
            </p:nvSpPr>
            <p:spPr bwMode="auto">
              <a:xfrm>
                <a:off x="8412163" y="5094288"/>
                <a:ext cx="31750" cy="77788"/>
              </a:xfrm>
              <a:custGeom>
                <a:avLst/>
                <a:gdLst>
                  <a:gd name="T0" fmla="*/ 0 w 20"/>
                  <a:gd name="T1" fmla="*/ 7 h 49"/>
                  <a:gd name="T2" fmla="*/ 0 w 20"/>
                  <a:gd name="T3" fmla="*/ 0 h 49"/>
                  <a:gd name="T4" fmla="*/ 20 w 20"/>
                  <a:gd name="T5" fmla="*/ 11 h 49"/>
                  <a:gd name="T6" fmla="*/ 20 w 20"/>
                  <a:gd name="T7" fmla="*/ 18 h 49"/>
                  <a:gd name="T8" fmla="*/ 13 w 20"/>
                  <a:gd name="T9" fmla="*/ 14 h 49"/>
                  <a:gd name="T10" fmla="*/ 13 w 20"/>
                  <a:gd name="T11" fmla="*/ 39 h 49"/>
                  <a:gd name="T12" fmla="*/ 20 w 20"/>
                  <a:gd name="T13" fmla="*/ 42 h 49"/>
                  <a:gd name="T14" fmla="*/ 20 w 20"/>
                  <a:gd name="T15" fmla="*/ 49 h 49"/>
                  <a:gd name="T16" fmla="*/ 0 w 20"/>
                  <a:gd name="T17" fmla="*/ 38 h 49"/>
                  <a:gd name="T18" fmla="*/ 0 w 20"/>
                  <a:gd name="T19" fmla="*/ 31 h 49"/>
                  <a:gd name="T20" fmla="*/ 7 w 20"/>
                  <a:gd name="T21" fmla="*/ 35 h 49"/>
                  <a:gd name="T22" fmla="*/ 7 w 20"/>
                  <a:gd name="T23" fmla="*/ 10 h 49"/>
                  <a:gd name="T24" fmla="*/ 0 w 20"/>
                  <a:gd name="T2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9">
                    <a:moveTo>
                      <a:pt x="0" y="7"/>
                    </a:moveTo>
                    <a:lnTo>
                      <a:pt x="0" y="0"/>
                    </a:lnTo>
                    <a:lnTo>
                      <a:pt x="20" y="11"/>
                    </a:lnTo>
                    <a:lnTo>
                      <a:pt x="20" y="18"/>
                    </a:lnTo>
                    <a:lnTo>
                      <a:pt x="13" y="14"/>
                    </a:lnTo>
                    <a:lnTo>
                      <a:pt x="13" y="39"/>
                    </a:lnTo>
                    <a:lnTo>
                      <a:pt x="20" y="42"/>
                    </a:lnTo>
                    <a:lnTo>
                      <a:pt x="20" y="49"/>
                    </a:lnTo>
                    <a:lnTo>
                      <a:pt x="0" y="38"/>
                    </a:lnTo>
                    <a:lnTo>
                      <a:pt x="0" y="31"/>
                    </a:lnTo>
                    <a:lnTo>
                      <a:pt x="7" y="35"/>
                    </a:lnTo>
                    <a:lnTo>
                      <a:pt x="7" y="10"/>
                    </a:lnTo>
                    <a:lnTo>
                      <a:pt x="0" y="7"/>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7" name="Freeform 250">
                <a:extLst>
                  <a:ext uri="{FF2B5EF4-FFF2-40B4-BE49-F238E27FC236}">
                    <a16:creationId xmlns:a16="http://schemas.microsoft.com/office/drawing/2014/main" id="{3C003F3E-C4D2-9945-BDB3-DB5297FF9472}"/>
                  </a:ext>
                </a:extLst>
              </p:cNvPr>
              <p:cNvSpPr>
                <a:spLocks/>
              </p:cNvSpPr>
              <p:nvPr/>
            </p:nvSpPr>
            <p:spPr bwMode="auto">
              <a:xfrm>
                <a:off x="8453438" y="5122863"/>
                <a:ext cx="34925" cy="69850"/>
              </a:xfrm>
              <a:custGeom>
                <a:avLst/>
                <a:gdLst>
                  <a:gd name="T0" fmla="*/ 121 w 312"/>
                  <a:gd name="T1" fmla="*/ 334 h 642"/>
                  <a:gd name="T2" fmla="*/ 25 w 312"/>
                  <a:gd name="T3" fmla="*/ 213 h 642"/>
                  <a:gd name="T4" fmla="*/ 0 w 312"/>
                  <a:gd name="T5" fmla="*/ 106 h 642"/>
                  <a:gd name="T6" fmla="*/ 41 w 312"/>
                  <a:gd name="T7" fmla="*/ 12 h 642"/>
                  <a:gd name="T8" fmla="*/ 155 w 312"/>
                  <a:gd name="T9" fmla="*/ 35 h 642"/>
                  <a:gd name="T10" fmla="*/ 220 w 312"/>
                  <a:gd name="T11" fmla="*/ 82 h 642"/>
                  <a:gd name="T12" fmla="*/ 286 w 312"/>
                  <a:gd name="T13" fmla="*/ 145 h 642"/>
                  <a:gd name="T14" fmla="*/ 286 w 312"/>
                  <a:gd name="T15" fmla="*/ 251 h 642"/>
                  <a:gd name="T16" fmla="*/ 224 w 312"/>
                  <a:gd name="T17" fmla="*/ 178 h 642"/>
                  <a:gd name="T18" fmla="*/ 162 w 312"/>
                  <a:gd name="T19" fmla="*/ 129 h 642"/>
                  <a:gd name="T20" fmla="*/ 110 w 312"/>
                  <a:gd name="T21" fmla="*/ 115 h 642"/>
                  <a:gd name="T22" fmla="*/ 92 w 312"/>
                  <a:gd name="T23" fmla="*/ 150 h 642"/>
                  <a:gd name="T24" fmla="*/ 105 w 312"/>
                  <a:gd name="T25" fmla="*/ 195 h 642"/>
                  <a:gd name="T26" fmla="*/ 160 w 312"/>
                  <a:gd name="T27" fmla="*/ 260 h 642"/>
                  <a:gd name="T28" fmla="*/ 201 w 312"/>
                  <a:gd name="T29" fmla="*/ 301 h 642"/>
                  <a:gd name="T30" fmla="*/ 285 w 312"/>
                  <a:gd name="T31" fmla="*/ 414 h 642"/>
                  <a:gd name="T32" fmla="*/ 312 w 312"/>
                  <a:gd name="T33" fmla="*/ 531 h 642"/>
                  <a:gd name="T34" fmla="*/ 270 w 312"/>
                  <a:gd name="T35" fmla="*/ 631 h 642"/>
                  <a:gd name="T36" fmla="*/ 141 w 312"/>
                  <a:gd name="T37" fmla="*/ 598 h 642"/>
                  <a:gd name="T38" fmla="*/ 70 w 312"/>
                  <a:gd name="T39" fmla="*/ 547 h 642"/>
                  <a:gd name="T40" fmla="*/ 1 w 312"/>
                  <a:gd name="T41" fmla="*/ 478 h 642"/>
                  <a:gd name="T42" fmla="*/ 1 w 312"/>
                  <a:gd name="T43" fmla="*/ 366 h 642"/>
                  <a:gd name="T44" fmla="*/ 74 w 312"/>
                  <a:gd name="T45" fmla="*/ 454 h 642"/>
                  <a:gd name="T46" fmla="*/ 144 w 312"/>
                  <a:gd name="T47" fmla="*/ 510 h 642"/>
                  <a:gd name="T48" fmla="*/ 198 w 312"/>
                  <a:gd name="T49" fmla="*/ 522 h 642"/>
                  <a:gd name="T50" fmla="*/ 217 w 312"/>
                  <a:gd name="T51" fmla="*/ 482 h 642"/>
                  <a:gd name="T52" fmla="*/ 204 w 312"/>
                  <a:gd name="T53" fmla="*/ 432 h 642"/>
                  <a:gd name="T54" fmla="*/ 167 w 312"/>
                  <a:gd name="T55" fmla="*/ 381 h 642"/>
                  <a:gd name="T56" fmla="*/ 121 w 312"/>
                  <a:gd name="T57" fmla="*/ 334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2" h="642">
                    <a:moveTo>
                      <a:pt x="121" y="334"/>
                    </a:moveTo>
                    <a:cubicBezTo>
                      <a:pt x="74" y="286"/>
                      <a:pt x="41" y="246"/>
                      <a:pt x="25" y="213"/>
                    </a:cubicBezTo>
                    <a:cubicBezTo>
                      <a:pt x="8" y="180"/>
                      <a:pt x="0" y="145"/>
                      <a:pt x="0" y="106"/>
                    </a:cubicBezTo>
                    <a:cubicBezTo>
                      <a:pt x="0" y="56"/>
                      <a:pt x="13" y="25"/>
                      <a:pt x="41" y="12"/>
                    </a:cubicBezTo>
                    <a:cubicBezTo>
                      <a:pt x="69" y="0"/>
                      <a:pt x="107" y="7"/>
                      <a:pt x="155" y="35"/>
                    </a:cubicBezTo>
                    <a:cubicBezTo>
                      <a:pt x="177" y="48"/>
                      <a:pt x="199" y="63"/>
                      <a:pt x="220" y="82"/>
                    </a:cubicBezTo>
                    <a:cubicBezTo>
                      <a:pt x="242" y="100"/>
                      <a:pt x="264" y="121"/>
                      <a:pt x="286" y="145"/>
                    </a:cubicBezTo>
                    <a:lnTo>
                      <a:pt x="286" y="251"/>
                    </a:lnTo>
                    <a:cubicBezTo>
                      <a:pt x="265" y="223"/>
                      <a:pt x="245" y="199"/>
                      <a:pt x="224" y="178"/>
                    </a:cubicBezTo>
                    <a:cubicBezTo>
                      <a:pt x="203" y="157"/>
                      <a:pt x="183" y="141"/>
                      <a:pt x="162" y="129"/>
                    </a:cubicBezTo>
                    <a:cubicBezTo>
                      <a:pt x="139" y="116"/>
                      <a:pt x="122" y="111"/>
                      <a:pt x="110" y="115"/>
                    </a:cubicBezTo>
                    <a:cubicBezTo>
                      <a:pt x="98" y="119"/>
                      <a:pt x="92" y="130"/>
                      <a:pt x="92" y="150"/>
                    </a:cubicBezTo>
                    <a:cubicBezTo>
                      <a:pt x="92" y="165"/>
                      <a:pt x="96" y="180"/>
                      <a:pt x="105" y="195"/>
                    </a:cubicBezTo>
                    <a:cubicBezTo>
                      <a:pt x="114" y="210"/>
                      <a:pt x="132" y="232"/>
                      <a:pt x="160" y="260"/>
                    </a:cubicBezTo>
                    <a:lnTo>
                      <a:pt x="201" y="301"/>
                    </a:lnTo>
                    <a:cubicBezTo>
                      <a:pt x="239" y="339"/>
                      <a:pt x="267" y="377"/>
                      <a:pt x="285" y="414"/>
                    </a:cubicBezTo>
                    <a:cubicBezTo>
                      <a:pt x="303" y="452"/>
                      <a:pt x="312" y="491"/>
                      <a:pt x="312" y="531"/>
                    </a:cubicBezTo>
                    <a:cubicBezTo>
                      <a:pt x="312" y="587"/>
                      <a:pt x="298" y="620"/>
                      <a:pt x="270" y="631"/>
                    </a:cubicBezTo>
                    <a:cubicBezTo>
                      <a:pt x="241" y="642"/>
                      <a:pt x="198" y="631"/>
                      <a:pt x="141" y="598"/>
                    </a:cubicBezTo>
                    <a:cubicBezTo>
                      <a:pt x="117" y="584"/>
                      <a:pt x="94" y="567"/>
                      <a:pt x="70" y="547"/>
                    </a:cubicBezTo>
                    <a:cubicBezTo>
                      <a:pt x="46" y="527"/>
                      <a:pt x="24" y="504"/>
                      <a:pt x="1" y="478"/>
                    </a:cubicBezTo>
                    <a:lnTo>
                      <a:pt x="1" y="366"/>
                    </a:lnTo>
                    <a:cubicBezTo>
                      <a:pt x="27" y="401"/>
                      <a:pt x="51" y="431"/>
                      <a:pt x="74" y="454"/>
                    </a:cubicBezTo>
                    <a:cubicBezTo>
                      <a:pt x="98" y="478"/>
                      <a:pt x="121" y="496"/>
                      <a:pt x="144" y="510"/>
                    </a:cubicBezTo>
                    <a:cubicBezTo>
                      <a:pt x="167" y="523"/>
                      <a:pt x="185" y="527"/>
                      <a:pt x="198" y="522"/>
                    </a:cubicBezTo>
                    <a:cubicBezTo>
                      <a:pt x="211" y="518"/>
                      <a:pt x="217" y="504"/>
                      <a:pt x="217" y="482"/>
                    </a:cubicBezTo>
                    <a:cubicBezTo>
                      <a:pt x="217" y="466"/>
                      <a:pt x="213" y="449"/>
                      <a:pt x="204" y="432"/>
                    </a:cubicBezTo>
                    <a:cubicBezTo>
                      <a:pt x="196" y="415"/>
                      <a:pt x="183" y="398"/>
                      <a:pt x="167" y="381"/>
                    </a:cubicBezTo>
                    <a:lnTo>
                      <a:pt x="121" y="334"/>
                    </a:ln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0" name="Freeform 253">
                <a:extLst>
                  <a:ext uri="{FF2B5EF4-FFF2-40B4-BE49-F238E27FC236}">
                    <a16:creationId xmlns:a16="http://schemas.microsoft.com/office/drawing/2014/main" id="{460E97DC-C896-B44E-A342-ED616C923177}"/>
                  </a:ext>
                </a:extLst>
              </p:cNvPr>
              <p:cNvSpPr>
                <a:spLocks noEditPoints="1"/>
              </p:cNvSpPr>
              <p:nvPr/>
            </p:nvSpPr>
            <p:spPr bwMode="auto">
              <a:xfrm>
                <a:off x="9345613" y="5583238"/>
                <a:ext cx="290513" cy="296863"/>
              </a:xfrm>
              <a:custGeom>
                <a:avLst/>
                <a:gdLst>
                  <a:gd name="T0" fmla="*/ 507 w 2657"/>
                  <a:gd name="T1" fmla="*/ 1473 h 2714"/>
                  <a:gd name="T2" fmla="*/ 2158 w 2657"/>
                  <a:gd name="T3" fmla="*/ 2427 h 2714"/>
                  <a:gd name="T4" fmla="*/ 2425 w 2657"/>
                  <a:gd name="T5" fmla="*/ 1581 h 2714"/>
                  <a:gd name="T6" fmla="*/ 233 w 2657"/>
                  <a:gd name="T7" fmla="*/ 315 h 2714"/>
                  <a:gd name="T8" fmla="*/ 507 w 2657"/>
                  <a:gd name="T9" fmla="*/ 1473 h 2714"/>
                  <a:gd name="T10" fmla="*/ 2230 w 2657"/>
                  <a:gd name="T11" fmla="*/ 2690 h 2714"/>
                  <a:gd name="T12" fmla="*/ 436 w 2657"/>
                  <a:gd name="T13" fmla="*/ 1654 h 2714"/>
                  <a:gd name="T14" fmla="*/ 344 w 2657"/>
                  <a:gd name="T15" fmla="*/ 1523 h 2714"/>
                  <a:gd name="T16" fmla="*/ 9 w 2657"/>
                  <a:gd name="T17" fmla="*/ 108 h 2714"/>
                  <a:gd name="T18" fmla="*/ 23 w 2657"/>
                  <a:gd name="T19" fmla="*/ 18 h 2714"/>
                  <a:gd name="T20" fmla="*/ 101 w 2657"/>
                  <a:gd name="T21" fmla="*/ 17 h 2714"/>
                  <a:gd name="T22" fmla="*/ 2556 w 2657"/>
                  <a:gd name="T23" fmla="*/ 1435 h 2714"/>
                  <a:gd name="T24" fmla="*/ 2634 w 2657"/>
                  <a:gd name="T25" fmla="*/ 1525 h 2714"/>
                  <a:gd name="T26" fmla="*/ 2648 w 2657"/>
                  <a:gd name="T27" fmla="*/ 1631 h 2714"/>
                  <a:gd name="T28" fmla="*/ 2322 w 2657"/>
                  <a:gd name="T29" fmla="*/ 2664 h 2714"/>
                  <a:gd name="T30" fmla="*/ 2230 w 2657"/>
                  <a:gd name="T31" fmla="*/ 2690 h 2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7" h="2714">
                    <a:moveTo>
                      <a:pt x="507" y="1473"/>
                    </a:moveTo>
                    <a:lnTo>
                      <a:pt x="2158" y="2427"/>
                    </a:lnTo>
                    <a:lnTo>
                      <a:pt x="2425" y="1581"/>
                    </a:lnTo>
                    <a:lnTo>
                      <a:pt x="233" y="315"/>
                    </a:lnTo>
                    <a:lnTo>
                      <a:pt x="507" y="1473"/>
                    </a:lnTo>
                    <a:close/>
                    <a:moveTo>
                      <a:pt x="2230" y="2690"/>
                    </a:moveTo>
                    <a:lnTo>
                      <a:pt x="436" y="1654"/>
                    </a:lnTo>
                    <a:cubicBezTo>
                      <a:pt x="394" y="1629"/>
                      <a:pt x="356" y="1577"/>
                      <a:pt x="344" y="1523"/>
                    </a:cubicBezTo>
                    <a:lnTo>
                      <a:pt x="9" y="108"/>
                    </a:lnTo>
                    <a:cubicBezTo>
                      <a:pt x="0" y="69"/>
                      <a:pt x="5" y="36"/>
                      <a:pt x="23" y="18"/>
                    </a:cubicBezTo>
                    <a:cubicBezTo>
                      <a:pt x="41" y="0"/>
                      <a:pt x="70" y="0"/>
                      <a:pt x="101" y="17"/>
                    </a:cubicBezTo>
                    <a:lnTo>
                      <a:pt x="2556" y="1435"/>
                    </a:lnTo>
                    <a:cubicBezTo>
                      <a:pt x="2587" y="1452"/>
                      <a:pt x="2615" y="1486"/>
                      <a:pt x="2634" y="1525"/>
                    </a:cubicBezTo>
                    <a:cubicBezTo>
                      <a:pt x="2652" y="1563"/>
                      <a:pt x="2657" y="1603"/>
                      <a:pt x="2648" y="1631"/>
                    </a:cubicBezTo>
                    <a:lnTo>
                      <a:pt x="2322" y="2664"/>
                    </a:lnTo>
                    <a:cubicBezTo>
                      <a:pt x="2310" y="2704"/>
                      <a:pt x="2272" y="2714"/>
                      <a:pt x="2230" y="269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1" name="Freeform 254">
                <a:extLst>
                  <a:ext uri="{FF2B5EF4-FFF2-40B4-BE49-F238E27FC236}">
                    <a16:creationId xmlns:a16="http://schemas.microsoft.com/office/drawing/2014/main" id="{6BD7F212-B068-0543-B0F0-017F9B0AC1FF}"/>
                  </a:ext>
                </a:extLst>
              </p:cNvPr>
              <p:cNvSpPr>
                <a:spLocks/>
              </p:cNvSpPr>
              <p:nvPr/>
            </p:nvSpPr>
            <p:spPr bwMode="auto">
              <a:xfrm>
                <a:off x="9402763" y="5683250"/>
                <a:ext cx="314325" cy="254000"/>
              </a:xfrm>
              <a:custGeom>
                <a:avLst/>
                <a:gdLst>
                  <a:gd name="T0" fmla="*/ 1522 w 2880"/>
                  <a:gd name="T1" fmla="*/ 2312 h 2336"/>
                  <a:gd name="T2" fmla="*/ 97 w 2880"/>
                  <a:gd name="T3" fmla="*/ 1489 h 2336"/>
                  <a:gd name="T4" fmla="*/ 0 w 2880"/>
                  <a:gd name="T5" fmla="*/ 1323 h 2336"/>
                  <a:gd name="T6" fmla="*/ 97 w 2880"/>
                  <a:gd name="T7" fmla="*/ 1267 h 2336"/>
                  <a:gd name="T8" fmla="*/ 1452 w 2880"/>
                  <a:gd name="T9" fmla="*/ 2050 h 2336"/>
                  <a:gd name="T10" fmla="*/ 2151 w 2880"/>
                  <a:gd name="T11" fmla="*/ 47 h 2336"/>
                  <a:gd name="T12" fmla="*/ 2243 w 2880"/>
                  <a:gd name="T13" fmla="*/ 24 h 2336"/>
                  <a:gd name="T14" fmla="*/ 2784 w 2880"/>
                  <a:gd name="T15" fmla="*/ 336 h 2336"/>
                  <a:gd name="T16" fmla="*/ 2880 w 2880"/>
                  <a:gd name="T17" fmla="*/ 503 h 2336"/>
                  <a:gd name="T18" fmla="*/ 2784 w 2880"/>
                  <a:gd name="T19" fmla="*/ 558 h 2336"/>
                  <a:gd name="T20" fmla="*/ 2313 w 2880"/>
                  <a:gd name="T21" fmla="*/ 286 h 2336"/>
                  <a:gd name="T22" fmla="*/ 1614 w 2880"/>
                  <a:gd name="T23" fmla="*/ 2289 h 2336"/>
                  <a:gd name="T24" fmla="*/ 1522 w 2880"/>
                  <a:gd name="T25" fmla="*/ 2312 h 2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0" h="2336">
                    <a:moveTo>
                      <a:pt x="1522" y="2312"/>
                    </a:moveTo>
                    <a:lnTo>
                      <a:pt x="97" y="1489"/>
                    </a:lnTo>
                    <a:cubicBezTo>
                      <a:pt x="44" y="1458"/>
                      <a:pt x="0" y="1384"/>
                      <a:pt x="0" y="1323"/>
                    </a:cubicBezTo>
                    <a:cubicBezTo>
                      <a:pt x="0" y="1261"/>
                      <a:pt x="44" y="1237"/>
                      <a:pt x="97" y="1267"/>
                    </a:cubicBezTo>
                    <a:lnTo>
                      <a:pt x="1452" y="2050"/>
                    </a:lnTo>
                    <a:lnTo>
                      <a:pt x="2151" y="47"/>
                    </a:lnTo>
                    <a:cubicBezTo>
                      <a:pt x="2164" y="9"/>
                      <a:pt x="2201" y="0"/>
                      <a:pt x="2243" y="24"/>
                    </a:cubicBezTo>
                    <a:lnTo>
                      <a:pt x="2784" y="336"/>
                    </a:lnTo>
                    <a:cubicBezTo>
                      <a:pt x="2837" y="367"/>
                      <a:pt x="2880" y="442"/>
                      <a:pt x="2880" y="503"/>
                    </a:cubicBezTo>
                    <a:cubicBezTo>
                      <a:pt x="2880" y="564"/>
                      <a:pt x="2837" y="589"/>
                      <a:pt x="2784" y="558"/>
                    </a:cubicBezTo>
                    <a:lnTo>
                      <a:pt x="2313" y="286"/>
                    </a:lnTo>
                    <a:lnTo>
                      <a:pt x="1614" y="2289"/>
                    </a:lnTo>
                    <a:cubicBezTo>
                      <a:pt x="1600" y="2327"/>
                      <a:pt x="1563" y="2336"/>
                      <a:pt x="1522" y="23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2" name="Freeform 255">
                <a:extLst>
                  <a:ext uri="{FF2B5EF4-FFF2-40B4-BE49-F238E27FC236}">
                    <a16:creationId xmlns:a16="http://schemas.microsoft.com/office/drawing/2014/main" id="{6477025C-93D8-3244-9FB9-36B2CC5BE61E}"/>
                  </a:ext>
                </a:extLst>
              </p:cNvPr>
              <p:cNvSpPr>
                <a:spLocks noEditPoints="1"/>
              </p:cNvSpPr>
              <p:nvPr/>
            </p:nvSpPr>
            <p:spPr bwMode="auto">
              <a:xfrm>
                <a:off x="9375775" y="5810250"/>
                <a:ext cx="74613" cy="107950"/>
              </a:xfrm>
              <a:custGeom>
                <a:avLst/>
                <a:gdLst>
                  <a:gd name="T0" fmla="*/ 337 w 674"/>
                  <a:gd name="T1" fmla="*/ 329 h 988"/>
                  <a:gd name="T2" fmla="*/ 193 w 674"/>
                  <a:gd name="T3" fmla="*/ 411 h 988"/>
                  <a:gd name="T4" fmla="*/ 337 w 674"/>
                  <a:gd name="T5" fmla="*/ 659 h 988"/>
                  <a:gd name="T6" fmla="*/ 481 w 674"/>
                  <a:gd name="T7" fmla="*/ 577 h 988"/>
                  <a:gd name="T8" fmla="*/ 337 w 674"/>
                  <a:gd name="T9" fmla="*/ 329 h 988"/>
                  <a:gd name="T10" fmla="*/ 337 w 674"/>
                  <a:gd name="T11" fmla="*/ 880 h 988"/>
                  <a:gd name="T12" fmla="*/ 0 w 674"/>
                  <a:gd name="T13" fmla="*/ 299 h 988"/>
                  <a:gd name="T14" fmla="*/ 337 w 674"/>
                  <a:gd name="T15" fmla="*/ 107 h 988"/>
                  <a:gd name="T16" fmla="*/ 674 w 674"/>
                  <a:gd name="T17" fmla="*/ 688 h 988"/>
                  <a:gd name="T18" fmla="*/ 337 w 674"/>
                  <a:gd name="T19" fmla="*/ 88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4" h="988">
                    <a:moveTo>
                      <a:pt x="337" y="329"/>
                    </a:moveTo>
                    <a:cubicBezTo>
                      <a:pt x="258" y="283"/>
                      <a:pt x="193" y="320"/>
                      <a:pt x="193" y="411"/>
                    </a:cubicBezTo>
                    <a:cubicBezTo>
                      <a:pt x="193" y="502"/>
                      <a:pt x="258" y="613"/>
                      <a:pt x="337" y="659"/>
                    </a:cubicBezTo>
                    <a:cubicBezTo>
                      <a:pt x="416" y="705"/>
                      <a:pt x="481" y="668"/>
                      <a:pt x="481" y="577"/>
                    </a:cubicBezTo>
                    <a:cubicBezTo>
                      <a:pt x="481" y="486"/>
                      <a:pt x="416" y="375"/>
                      <a:pt x="337" y="329"/>
                    </a:cubicBezTo>
                    <a:close/>
                    <a:moveTo>
                      <a:pt x="337" y="880"/>
                    </a:moveTo>
                    <a:cubicBezTo>
                      <a:pt x="151" y="773"/>
                      <a:pt x="0" y="513"/>
                      <a:pt x="0" y="299"/>
                    </a:cubicBezTo>
                    <a:cubicBezTo>
                      <a:pt x="0" y="86"/>
                      <a:pt x="151" y="0"/>
                      <a:pt x="337" y="107"/>
                    </a:cubicBezTo>
                    <a:cubicBezTo>
                      <a:pt x="523" y="215"/>
                      <a:pt x="674" y="475"/>
                      <a:pt x="674" y="688"/>
                    </a:cubicBezTo>
                    <a:cubicBezTo>
                      <a:pt x="674" y="902"/>
                      <a:pt x="523" y="988"/>
                      <a:pt x="337" y="8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3" name="Freeform 256">
                <a:extLst>
                  <a:ext uri="{FF2B5EF4-FFF2-40B4-BE49-F238E27FC236}">
                    <a16:creationId xmlns:a16="http://schemas.microsoft.com/office/drawing/2014/main" id="{37A7B1F0-5B73-3B47-99C8-93B0DB808DDC}"/>
                  </a:ext>
                </a:extLst>
              </p:cNvPr>
              <p:cNvSpPr>
                <a:spLocks noEditPoints="1"/>
              </p:cNvSpPr>
              <p:nvPr/>
            </p:nvSpPr>
            <p:spPr bwMode="auto">
              <a:xfrm>
                <a:off x="9526588" y="5895975"/>
                <a:ext cx="73025" cy="107950"/>
              </a:xfrm>
              <a:custGeom>
                <a:avLst/>
                <a:gdLst>
                  <a:gd name="T0" fmla="*/ 336 w 673"/>
                  <a:gd name="T1" fmla="*/ 329 h 988"/>
                  <a:gd name="T2" fmla="*/ 193 w 673"/>
                  <a:gd name="T3" fmla="*/ 411 h 988"/>
                  <a:gd name="T4" fmla="*/ 336 w 673"/>
                  <a:gd name="T5" fmla="*/ 659 h 988"/>
                  <a:gd name="T6" fmla="*/ 480 w 673"/>
                  <a:gd name="T7" fmla="*/ 577 h 988"/>
                  <a:gd name="T8" fmla="*/ 336 w 673"/>
                  <a:gd name="T9" fmla="*/ 329 h 988"/>
                  <a:gd name="T10" fmla="*/ 336 w 673"/>
                  <a:gd name="T11" fmla="*/ 880 h 988"/>
                  <a:gd name="T12" fmla="*/ 0 w 673"/>
                  <a:gd name="T13" fmla="*/ 299 h 988"/>
                  <a:gd name="T14" fmla="*/ 336 w 673"/>
                  <a:gd name="T15" fmla="*/ 107 h 988"/>
                  <a:gd name="T16" fmla="*/ 673 w 673"/>
                  <a:gd name="T17" fmla="*/ 688 h 988"/>
                  <a:gd name="T18" fmla="*/ 336 w 673"/>
                  <a:gd name="T19" fmla="*/ 88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3" h="988">
                    <a:moveTo>
                      <a:pt x="336" y="329"/>
                    </a:moveTo>
                    <a:cubicBezTo>
                      <a:pt x="257" y="283"/>
                      <a:pt x="193" y="320"/>
                      <a:pt x="193" y="411"/>
                    </a:cubicBezTo>
                    <a:cubicBezTo>
                      <a:pt x="193" y="502"/>
                      <a:pt x="257" y="613"/>
                      <a:pt x="336" y="659"/>
                    </a:cubicBezTo>
                    <a:cubicBezTo>
                      <a:pt x="416" y="705"/>
                      <a:pt x="480" y="668"/>
                      <a:pt x="480" y="577"/>
                    </a:cubicBezTo>
                    <a:cubicBezTo>
                      <a:pt x="480" y="486"/>
                      <a:pt x="416" y="375"/>
                      <a:pt x="336" y="329"/>
                    </a:cubicBezTo>
                    <a:close/>
                    <a:moveTo>
                      <a:pt x="336" y="880"/>
                    </a:moveTo>
                    <a:cubicBezTo>
                      <a:pt x="151" y="773"/>
                      <a:pt x="0" y="512"/>
                      <a:pt x="0" y="299"/>
                    </a:cubicBezTo>
                    <a:cubicBezTo>
                      <a:pt x="0" y="86"/>
                      <a:pt x="151" y="0"/>
                      <a:pt x="336" y="107"/>
                    </a:cubicBezTo>
                    <a:cubicBezTo>
                      <a:pt x="522" y="215"/>
                      <a:pt x="673" y="475"/>
                      <a:pt x="673" y="688"/>
                    </a:cubicBezTo>
                    <a:cubicBezTo>
                      <a:pt x="673" y="902"/>
                      <a:pt x="522" y="988"/>
                      <a:pt x="336" y="88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4" name="Freeform 257">
                <a:extLst>
                  <a:ext uri="{FF2B5EF4-FFF2-40B4-BE49-F238E27FC236}">
                    <a16:creationId xmlns:a16="http://schemas.microsoft.com/office/drawing/2014/main" id="{21A54282-7E50-B845-AF24-05BAF8C81850}"/>
                  </a:ext>
                </a:extLst>
              </p:cNvPr>
              <p:cNvSpPr>
                <a:spLocks/>
              </p:cNvSpPr>
              <p:nvPr/>
            </p:nvSpPr>
            <p:spPr bwMode="auto">
              <a:xfrm>
                <a:off x="9428163" y="5635625"/>
                <a:ext cx="36513" cy="165100"/>
              </a:xfrm>
              <a:custGeom>
                <a:avLst/>
                <a:gdLst>
                  <a:gd name="T0" fmla="*/ 232 w 334"/>
                  <a:gd name="T1" fmla="*/ 1487 h 1516"/>
                  <a:gd name="T2" fmla="*/ 136 w 334"/>
                  <a:gd name="T3" fmla="*/ 1335 h 1516"/>
                  <a:gd name="T4" fmla="*/ 7 w 334"/>
                  <a:gd name="T5" fmla="*/ 98 h 1516"/>
                  <a:gd name="T6" fmla="*/ 91 w 334"/>
                  <a:gd name="T7" fmla="*/ 23 h 1516"/>
                  <a:gd name="T8" fmla="*/ 199 w 334"/>
                  <a:gd name="T9" fmla="*/ 181 h 1516"/>
                  <a:gd name="T10" fmla="*/ 327 w 334"/>
                  <a:gd name="T11" fmla="*/ 1418 h 1516"/>
                  <a:gd name="T12" fmla="*/ 244 w 334"/>
                  <a:gd name="T13" fmla="*/ 1493 h 1516"/>
                  <a:gd name="T14" fmla="*/ 232 w 334"/>
                  <a:gd name="T15" fmla="*/ 1487 h 1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516">
                    <a:moveTo>
                      <a:pt x="232" y="1487"/>
                    </a:moveTo>
                    <a:cubicBezTo>
                      <a:pt x="184" y="1459"/>
                      <a:pt x="142" y="1395"/>
                      <a:pt x="136" y="1335"/>
                    </a:cubicBezTo>
                    <a:lnTo>
                      <a:pt x="7" y="98"/>
                    </a:lnTo>
                    <a:cubicBezTo>
                      <a:pt x="0" y="34"/>
                      <a:pt x="38" y="0"/>
                      <a:pt x="91" y="23"/>
                    </a:cubicBezTo>
                    <a:cubicBezTo>
                      <a:pt x="144" y="46"/>
                      <a:pt x="192" y="117"/>
                      <a:pt x="199" y="181"/>
                    </a:cubicBezTo>
                    <a:lnTo>
                      <a:pt x="327" y="1418"/>
                    </a:lnTo>
                    <a:cubicBezTo>
                      <a:pt x="334" y="1482"/>
                      <a:pt x="297" y="1516"/>
                      <a:pt x="244" y="1493"/>
                    </a:cubicBezTo>
                    <a:cubicBezTo>
                      <a:pt x="240" y="1492"/>
                      <a:pt x="236" y="1489"/>
                      <a:pt x="232" y="14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5" name="Freeform 258">
                <a:extLst>
                  <a:ext uri="{FF2B5EF4-FFF2-40B4-BE49-F238E27FC236}">
                    <a16:creationId xmlns:a16="http://schemas.microsoft.com/office/drawing/2014/main" id="{A3588051-B21B-9449-B057-150B20068C0C}"/>
                  </a:ext>
                </a:extLst>
              </p:cNvPr>
              <p:cNvSpPr>
                <a:spLocks/>
              </p:cNvSpPr>
              <p:nvPr/>
            </p:nvSpPr>
            <p:spPr bwMode="auto">
              <a:xfrm>
                <a:off x="9517063" y="5692775"/>
                <a:ext cx="34925" cy="149225"/>
              </a:xfrm>
              <a:custGeom>
                <a:avLst/>
                <a:gdLst>
                  <a:gd name="T0" fmla="*/ 102 w 324"/>
                  <a:gd name="T1" fmla="*/ 1335 h 1363"/>
                  <a:gd name="T2" fmla="*/ 90 w 324"/>
                  <a:gd name="T3" fmla="*/ 1328 h 1363"/>
                  <a:gd name="T4" fmla="*/ 6 w 324"/>
                  <a:gd name="T5" fmla="*/ 1156 h 1363"/>
                  <a:gd name="T6" fmla="*/ 126 w 324"/>
                  <a:gd name="T7" fmla="*/ 72 h 1363"/>
                  <a:gd name="T8" fmla="*/ 233 w 324"/>
                  <a:gd name="T9" fmla="*/ 38 h 1363"/>
                  <a:gd name="T10" fmla="*/ 318 w 324"/>
                  <a:gd name="T11" fmla="*/ 209 h 1363"/>
                  <a:gd name="T12" fmla="*/ 198 w 324"/>
                  <a:gd name="T13" fmla="*/ 1293 h 1363"/>
                  <a:gd name="T14" fmla="*/ 102 w 324"/>
                  <a:gd name="T15" fmla="*/ 1335 h 1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4" h="1363">
                    <a:moveTo>
                      <a:pt x="102" y="1335"/>
                    </a:moveTo>
                    <a:cubicBezTo>
                      <a:pt x="98" y="1333"/>
                      <a:pt x="94" y="1330"/>
                      <a:pt x="90" y="1328"/>
                    </a:cubicBezTo>
                    <a:cubicBezTo>
                      <a:pt x="37" y="1290"/>
                      <a:pt x="0" y="1213"/>
                      <a:pt x="6" y="1156"/>
                    </a:cubicBezTo>
                    <a:lnTo>
                      <a:pt x="126" y="72"/>
                    </a:lnTo>
                    <a:cubicBezTo>
                      <a:pt x="132" y="15"/>
                      <a:pt x="181" y="0"/>
                      <a:pt x="233" y="38"/>
                    </a:cubicBezTo>
                    <a:cubicBezTo>
                      <a:pt x="286" y="75"/>
                      <a:pt x="324" y="152"/>
                      <a:pt x="318" y="209"/>
                    </a:cubicBezTo>
                    <a:lnTo>
                      <a:pt x="198" y="1293"/>
                    </a:lnTo>
                    <a:cubicBezTo>
                      <a:pt x="192" y="1345"/>
                      <a:pt x="150" y="1363"/>
                      <a:pt x="102" y="13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6" name="Freeform 259">
                <a:extLst>
                  <a:ext uri="{FF2B5EF4-FFF2-40B4-BE49-F238E27FC236}">
                    <a16:creationId xmlns:a16="http://schemas.microsoft.com/office/drawing/2014/main" id="{7D4302CD-F58C-7646-976E-DCCFDE74633E}"/>
                  </a:ext>
                </a:extLst>
              </p:cNvPr>
              <p:cNvSpPr>
                <a:spLocks/>
              </p:cNvSpPr>
              <p:nvPr/>
            </p:nvSpPr>
            <p:spPr bwMode="auto">
              <a:xfrm>
                <a:off x="9364663" y="5653088"/>
                <a:ext cx="252413" cy="165100"/>
              </a:xfrm>
              <a:custGeom>
                <a:avLst/>
                <a:gdLst>
                  <a:gd name="T0" fmla="*/ 2226 w 2323"/>
                  <a:gd name="T1" fmla="*/ 1482 h 1513"/>
                  <a:gd name="T2" fmla="*/ 97 w 2323"/>
                  <a:gd name="T3" fmla="*/ 253 h 1513"/>
                  <a:gd name="T4" fmla="*/ 0 w 2323"/>
                  <a:gd name="T5" fmla="*/ 86 h 1513"/>
                  <a:gd name="T6" fmla="*/ 97 w 2323"/>
                  <a:gd name="T7" fmla="*/ 31 h 1513"/>
                  <a:gd name="T8" fmla="*/ 2226 w 2323"/>
                  <a:gd name="T9" fmla="*/ 1260 h 1513"/>
                  <a:gd name="T10" fmla="*/ 2323 w 2323"/>
                  <a:gd name="T11" fmla="*/ 1427 h 1513"/>
                  <a:gd name="T12" fmla="*/ 2226 w 2323"/>
                  <a:gd name="T13" fmla="*/ 1482 h 1513"/>
                </a:gdLst>
                <a:ahLst/>
                <a:cxnLst>
                  <a:cxn ang="0">
                    <a:pos x="T0" y="T1"/>
                  </a:cxn>
                  <a:cxn ang="0">
                    <a:pos x="T2" y="T3"/>
                  </a:cxn>
                  <a:cxn ang="0">
                    <a:pos x="T4" y="T5"/>
                  </a:cxn>
                  <a:cxn ang="0">
                    <a:pos x="T6" y="T7"/>
                  </a:cxn>
                  <a:cxn ang="0">
                    <a:pos x="T8" y="T9"/>
                  </a:cxn>
                  <a:cxn ang="0">
                    <a:pos x="T10" y="T11"/>
                  </a:cxn>
                  <a:cxn ang="0">
                    <a:pos x="T12" y="T13"/>
                  </a:cxn>
                </a:cxnLst>
                <a:rect l="0" t="0" r="r" b="b"/>
                <a:pathLst>
                  <a:path w="2323" h="1513">
                    <a:moveTo>
                      <a:pt x="2226" y="1482"/>
                    </a:moveTo>
                    <a:lnTo>
                      <a:pt x="97" y="253"/>
                    </a:lnTo>
                    <a:cubicBezTo>
                      <a:pt x="44" y="222"/>
                      <a:pt x="0" y="147"/>
                      <a:pt x="0" y="86"/>
                    </a:cubicBezTo>
                    <a:cubicBezTo>
                      <a:pt x="0" y="25"/>
                      <a:pt x="44" y="0"/>
                      <a:pt x="97" y="31"/>
                    </a:cubicBezTo>
                    <a:lnTo>
                      <a:pt x="2226" y="1260"/>
                    </a:lnTo>
                    <a:cubicBezTo>
                      <a:pt x="2279" y="1291"/>
                      <a:pt x="2323" y="1366"/>
                      <a:pt x="2323" y="1427"/>
                    </a:cubicBezTo>
                    <a:cubicBezTo>
                      <a:pt x="2323" y="1488"/>
                      <a:pt x="2279" y="1513"/>
                      <a:pt x="2226" y="14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7" name="Freeform 271">
                <a:extLst>
                  <a:ext uri="{FF2B5EF4-FFF2-40B4-BE49-F238E27FC236}">
                    <a16:creationId xmlns:a16="http://schemas.microsoft.com/office/drawing/2014/main" id="{4E47B3BD-07A3-9D4A-9593-39EFC829333E}"/>
                  </a:ext>
                </a:extLst>
              </p:cNvPr>
              <p:cNvSpPr>
                <a:spLocks/>
              </p:cNvSpPr>
              <p:nvPr/>
            </p:nvSpPr>
            <p:spPr bwMode="auto">
              <a:xfrm>
                <a:off x="7927975" y="2259013"/>
                <a:ext cx="95250" cy="230188"/>
              </a:xfrm>
              <a:custGeom>
                <a:avLst/>
                <a:gdLst>
                  <a:gd name="T0" fmla="*/ 0 w 60"/>
                  <a:gd name="T1" fmla="*/ 111 h 145"/>
                  <a:gd name="T2" fmla="*/ 0 w 60"/>
                  <a:gd name="T3" fmla="*/ 0 h 145"/>
                  <a:gd name="T4" fmla="*/ 19 w 60"/>
                  <a:gd name="T5" fmla="*/ 11 h 145"/>
                  <a:gd name="T6" fmla="*/ 19 w 60"/>
                  <a:gd name="T7" fmla="*/ 102 h 145"/>
                  <a:gd name="T8" fmla="*/ 60 w 60"/>
                  <a:gd name="T9" fmla="*/ 126 h 145"/>
                  <a:gd name="T10" fmla="*/ 60 w 60"/>
                  <a:gd name="T11" fmla="*/ 145 h 145"/>
                  <a:gd name="T12" fmla="*/ 0 w 60"/>
                  <a:gd name="T13" fmla="*/ 111 h 145"/>
                </a:gdLst>
                <a:ahLst/>
                <a:cxnLst>
                  <a:cxn ang="0">
                    <a:pos x="T0" y="T1"/>
                  </a:cxn>
                  <a:cxn ang="0">
                    <a:pos x="T2" y="T3"/>
                  </a:cxn>
                  <a:cxn ang="0">
                    <a:pos x="T4" y="T5"/>
                  </a:cxn>
                  <a:cxn ang="0">
                    <a:pos x="T6" y="T7"/>
                  </a:cxn>
                  <a:cxn ang="0">
                    <a:pos x="T8" y="T9"/>
                  </a:cxn>
                  <a:cxn ang="0">
                    <a:pos x="T10" y="T11"/>
                  </a:cxn>
                  <a:cxn ang="0">
                    <a:pos x="T12" y="T13"/>
                  </a:cxn>
                </a:cxnLst>
                <a:rect l="0" t="0" r="r" b="b"/>
                <a:pathLst>
                  <a:path w="60" h="145">
                    <a:moveTo>
                      <a:pt x="0" y="111"/>
                    </a:moveTo>
                    <a:lnTo>
                      <a:pt x="0" y="0"/>
                    </a:lnTo>
                    <a:lnTo>
                      <a:pt x="19" y="11"/>
                    </a:lnTo>
                    <a:lnTo>
                      <a:pt x="19" y="102"/>
                    </a:lnTo>
                    <a:lnTo>
                      <a:pt x="60" y="126"/>
                    </a:lnTo>
                    <a:lnTo>
                      <a:pt x="60" y="145"/>
                    </a:lnTo>
                    <a:lnTo>
                      <a:pt x="0" y="111"/>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8" name="Freeform 272">
                <a:extLst>
                  <a:ext uri="{FF2B5EF4-FFF2-40B4-BE49-F238E27FC236}">
                    <a16:creationId xmlns:a16="http://schemas.microsoft.com/office/drawing/2014/main" id="{92638862-5E7A-8149-8CC8-2D91B81422C9}"/>
                  </a:ext>
                </a:extLst>
              </p:cNvPr>
              <p:cNvSpPr>
                <a:spLocks/>
              </p:cNvSpPr>
              <p:nvPr/>
            </p:nvSpPr>
            <p:spPr bwMode="auto">
              <a:xfrm>
                <a:off x="8053388" y="2332038"/>
                <a:ext cx="95250" cy="228600"/>
              </a:xfrm>
              <a:custGeom>
                <a:avLst/>
                <a:gdLst>
                  <a:gd name="T0" fmla="*/ 0 w 60"/>
                  <a:gd name="T1" fmla="*/ 110 h 144"/>
                  <a:gd name="T2" fmla="*/ 0 w 60"/>
                  <a:gd name="T3" fmla="*/ 0 h 144"/>
                  <a:gd name="T4" fmla="*/ 19 w 60"/>
                  <a:gd name="T5" fmla="*/ 11 h 144"/>
                  <a:gd name="T6" fmla="*/ 19 w 60"/>
                  <a:gd name="T7" fmla="*/ 102 h 144"/>
                  <a:gd name="T8" fmla="*/ 60 w 60"/>
                  <a:gd name="T9" fmla="*/ 125 h 144"/>
                  <a:gd name="T10" fmla="*/ 60 w 60"/>
                  <a:gd name="T11" fmla="*/ 144 h 144"/>
                  <a:gd name="T12" fmla="*/ 0 w 60"/>
                  <a:gd name="T13" fmla="*/ 110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0" y="110"/>
                    </a:moveTo>
                    <a:lnTo>
                      <a:pt x="0" y="0"/>
                    </a:lnTo>
                    <a:lnTo>
                      <a:pt x="19" y="11"/>
                    </a:lnTo>
                    <a:lnTo>
                      <a:pt x="19" y="102"/>
                    </a:lnTo>
                    <a:lnTo>
                      <a:pt x="60" y="125"/>
                    </a:lnTo>
                    <a:lnTo>
                      <a:pt x="60" y="144"/>
                    </a:lnTo>
                    <a:lnTo>
                      <a:pt x="0" y="11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9" name="Freeform 273">
                <a:extLst>
                  <a:ext uri="{FF2B5EF4-FFF2-40B4-BE49-F238E27FC236}">
                    <a16:creationId xmlns:a16="http://schemas.microsoft.com/office/drawing/2014/main" id="{6D6B0946-B7C0-0C4E-ADD6-660AEB411E63}"/>
                  </a:ext>
                </a:extLst>
              </p:cNvPr>
              <p:cNvSpPr>
                <a:spLocks noEditPoints="1"/>
              </p:cNvSpPr>
              <p:nvPr/>
            </p:nvSpPr>
            <p:spPr bwMode="auto">
              <a:xfrm>
                <a:off x="8166100" y="2414588"/>
                <a:ext cx="106363" cy="201613"/>
              </a:xfrm>
              <a:custGeom>
                <a:avLst/>
                <a:gdLst>
                  <a:gd name="T0" fmla="*/ 487 w 976"/>
                  <a:gd name="T1" fmla="*/ 378 h 1850"/>
                  <a:gd name="T2" fmla="*/ 334 w 976"/>
                  <a:gd name="T3" fmla="*/ 418 h 1850"/>
                  <a:gd name="T4" fmla="*/ 285 w 976"/>
                  <a:gd name="T5" fmla="*/ 809 h 1850"/>
                  <a:gd name="T6" fmla="*/ 334 w 976"/>
                  <a:gd name="T7" fmla="*/ 1254 h 1850"/>
                  <a:gd name="T8" fmla="*/ 487 w 976"/>
                  <a:gd name="T9" fmla="*/ 1472 h 1850"/>
                  <a:gd name="T10" fmla="*/ 642 w 976"/>
                  <a:gd name="T11" fmla="*/ 1432 h 1850"/>
                  <a:gd name="T12" fmla="*/ 690 w 976"/>
                  <a:gd name="T13" fmla="*/ 1043 h 1850"/>
                  <a:gd name="T14" fmla="*/ 642 w 976"/>
                  <a:gd name="T15" fmla="*/ 596 h 1850"/>
                  <a:gd name="T16" fmla="*/ 487 w 976"/>
                  <a:gd name="T17" fmla="*/ 378 h 1850"/>
                  <a:gd name="T18" fmla="*/ 0 w 976"/>
                  <a:gd name="T19" fmla="*/ 644 h 1850"/>
                  <a:gd name="T20" fmla="*/ 123 w 976"/>
                  <a:gd name="T21" fmla="*/ 93 h 1850"/>
                  <a:gd name="T22" fmla="*/ 487 w 976"/>
                  <a:gd name="T23" fmla="*/ 93 h 1850"/>
                  <a:gd name="T24" fmla="*/ 852 w 976"/>
                  <a:gd name="T25" fmla="*/ 514 h 1850"/>
                  <a:gd name="T26" fmla="*/ 976 w 976"/>
                  <a:gd name="T27" fmla="*/ 1208 h 1850"/>
                  <a:gd name="T28" fmla="*/ 852 w 976"/>
                  <a:gd name="T29" fmla="*/ 1757 h 1850"/>
                  <a:gd name="T30" fmla="*/ 487 w 976"/>
                  <a:gd name="T31" fmla="*/ 1757 h 1850"/>
                  <a:gd name="T32" fmla="*/ 123 w 976"/>
                  <a:gd name="T33" fmla="*/ 1336 h 1850"/>
                  <a:gd name="T34" fmla="*/ 0 w 976"/>
                  <a:gd name="T35" fmla="*/ 644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850">
                    <a:moveTo>
                      <a:pt x="487" y="378"/>
                    </a:moveTo>
                    <a:cubicBezTo>
                      <a:pt x="417" y="337"/>
                      <a:pt x="366" y="351"/>
                      <a:pt x="334" y="418"/>
                    </a:cubicBezTo>
                    <a:cubicBezTo>
                      <a:pt x="301" y="486"/>
                      <a:pt x="285" y="616"/>
                      <a:pt x="285" y="809"/>
                    </a:cubicBezTo>
                    <a:cubicBezTo>
                      <a:pt x="285" y="1001"/>
                      <a:pt x="301" y="1149"/>
                      <a:pt x="334" y="1254"/>
                    </a:cubicBezTo>
                    <a:cubicBezTo>
                      <a:pt x="366" y="1359"/>
                      <a:pt x="417" y="1432"/>
                      <a:pt x="487" y="1472"/>
                    </a:cubicBezTo>
                    <a:cubicBezTo>
                      <a:pt x="558" y="1513"/>
                      <a:pt x="609" y="1500"/>
                      <a:pt x="642" y="1432"/>
                    </a:cubicBezTo>
                    <a:cubicBezTo>
                      <a:pt x="674" y="1364"/>
                      <a:pt x="690" y="1235"/>
                      <a:pt x="690" y="1043"/>
                    </a:cubicBezTo>
                    <a:cubicBezTo>
                      <a:pt x="690" y="850"/>
                      <a:pt x="674" y="701"/>
                      <a:pt x="642" y="596"/>
                    </a:cubicBezTo>
                    <a:cubicBezTo>
                      <a:pt x="609" y="491"/>
                      <a:pt x="558" y="418"/>
                      <a:pt x="487" y="378"/>
                    </a:cubicBezTo>
                    <a:close/>
                    <a:moveTo>
                      <a:pt x="0" y="644"/>
                    </a:moveTo>
                    <a:cubicBezTo>
                      <a:pt x="0" y="370"/>
                      <a:pt x="41" y="186"/>
                      <a:pt x="123" y="93"/>
                    </a:cubicBezTo>
                    <a:cubicBezTo>
                      <a:pt x="205" y="0"/>
                      <a:pt x="327" y="0"/>
                      <a:pt x="487" y="93"/>
                    </a:cubicBezTo>
                    <a:cubicBezTo>
                      <a:pt x="649" y="186"/>
                      <a:pt x="770" y="326"/>
                      <a:pt x="852" y="514"/>
                    </a:cubicBezTo>
                    <a:cubicBezTo>
                      <a:pt x="935" y="702"/>
                      <a:pt x="976" y="933"/>
                      <a:pt x="976" y="1208"/>
                    </a:cubicBezTo>
                    <a:cubicBezTo>
                      <a:pt x="976" y="1481"/>
                      <a:pt x="935" y="1664"/>
                      <a:pt x="852" y="1757"/>
                    </a:cubicBezTo>
                    <a:cubicBezTo>
                      <a:pt x="770" y="1850"/>
                      <a:pt x="649" y="1850"/>
                      <a:pt x="487" y="1757"/>
                    </a:cubicBezTo>
                    <a:cubicBezTo>
                      <a:pt x="327" y="1664"/>
                      <a:pt x="205" y="1524"/>
                      <a:pt x="123" y="1336"/>
                    </a:cubicBezTo>
                    <a:cubicBezTo>
                      <a:pt x="41" y="1148"/>
                      <a:pt x="0" y="918"/>
                      <a:pt x="0" y="644"/>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0" name="Freeform 274">
                <a:extLst>
                  <a:ext uri="{FF2B5EF4-FFF2-40B4-BE49-F238E27FC236}">
                    <a16:creationId xmlns:a16="http://schemas.microsoft.com/office/drawing/2014/main" id="{CBDE76C4-68AF-0246-B3C9-EE4B2785B4E1}"/>
                  </a:ext>
                </a:extLst>
              </p:cNvPr>
              <p:cNvSpPr>
                <a:spLocks/>
              </p:cNvSpPr>
              <p:nvPr/>
            </p:nvSpPr>
            <p:spPr bwMode="auto">
              <a:xfrm>
                <a:off x="8439150" y="2843213"/>
                <a:ext cx="593725" cy="611188"/>
              </a:xfrm>
              <a:custGeom>
                <a:avLst/>
                <a:gdLst>
                  <a:gd name="T0" fmla="*/ 5014 w 5444"/>
                  <a:gd name="T1" fmla="*/ 2601 h 5601"/>
                  <a:gd name="T2" fmla="*/ 675 w 5444"/>
                  <a:gd name="T3" fmla="*/ 58 h 5601"/>
                  <a:gd name="T4" fmla="*/ 470 w 5444"/>
                  <a:gd name="T5" fmla="*/ 9 h 5601"/>
                  <a:gd name="T6" fmla="*/ 201 w 5444"/>
                  <a:gd name="T7" fmla="*/ 75 h 5601"/>
                  <a:gd name="T8" fmla="*/ 0 w 5444"/>
                  <a:gd name="T9" fmla="*/ 444 h 5601"/>
                  <a:gd name="T10" fmla="*/ 0 w 5444"/>
                  <a:gd name="T11" fmla="*/ 2174 h 5601"/>
                  <a:gd name="T12" fmla="*/ 230 w 5444"/>
                  <a:gd name="T13" fmla="*/ 2813 h 5601"/>
                  <a:gd name="T14" fmla="*/ 210 w 5444"/>
                  <a:gd name="T15" fmla="*/ 3447 h 5601"/>
                  <a:gd name="T16" fmla="*/ 455 w 5444"/>
                  <a:gd name="T17" fmla="*/ 3386 h 5601"/>
                  <a:gd name="T18" fmla="*/ 772 w 5444"/>
                  <a:gd name="T19" fmla="*/ 3193 h 5601"/>
                  <a:gd name="T20" fmla="*/ 4769 w 5444"/>
                  <a:gd name="T21" fmla="*/ 5538 h 5601"/>
                  <a:gd name="T22" fmla="*/ 5006 w 5444"/>
                  <a:gd name="T23" fmla="*/ 5580 h 5601"/>
                  <a:gd name="T24" fmla="*/ 5219 w 5444"/>
                  <a:gd name="T25" fmla="*/ 5526 h 5601"/>
                  <a:gd name="T26" fmla="*/ 5444 w 5444"/>
                  <a:gd name="T27" fmla="*/ 5152 h 5601"/>
                  <a:gd name="T28" fmla="*/ 5444 w 5444"/>
                  <a:gd name="T29" fmla="*/ 3422 h 5601"/>
                  <a:gd name="T30" fmla="*/ 5014 w 5444"/>
                  <a:gd name="T31" fmla="*/ 2601 h 5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4" h="5601">
                    <a:moveTo>
                      <a:pt x="5014" y="2601"/>
                    </a:moveTo>
                    <a:lnTo>
                      <a:pt x="675" y="58"/>
                    </a:lnTo>
                    <a:cubicBezTo>
                      <a:pt x="601" y="15"/>
                      <a:pt x="531" y="0"/>
                      <a:pt x="470" y="9"/>
                    </a:cubicBezTo>
                    <a:lnTo>
                      <a:pt x="201" y="75"/>
                    </a:lnTo>
                    <a:cubicBezTo>
                      <a:pt x="80" y="107"/>
                      <a:pt x="0" y="240"/>
                      <a:pt x="0" y="444"/>
                    </a:cubicBezTo>
                    <a:lnTo>
                      <a:pt x="0" y="2174"/>
                    </a:lnTo>
                    <a:cubicBezTo>
                      <a:pt x="0" y="2394"/>
                      <a:pt x="93" y="2638"/>
                      <a:pt x="230" y="2813"/>
                    </a:cubicBezTo>
                    <a:lnTo>
                      <a:pt x="210" y="3447"/>
                    </a:lnTo>
                    <a:lnTo>
                      <a:pt x="455" y="3386"/>
                    </a:lnTo>
                    <a:lnTo>
                      <a:pt x="772" y="3193"/>
                    </a:lnTo>
                    <a:lnTo>
                      <a:pt x="4769" y="5538"/>
                    </a:lnTo>
                    <a:cubicBezTo>
                      <a:pt x="4856" y="5589"/>
                      <a:pt x="4938" y="5601"/>
                      <a:pt x="5006" y="5580"/>
                    </a:cubicBezTo>
                    <a:lnTo>
                      <a:pt x="5219" y="5526"/>
                    </a:lnTo>
                    <a:cubicBezTo>
                      <a:pt x="5353" y="5506"/>
                      <a:pt x="5444" y="5370"/>
                      <a:pt x="5444" y="5152"/>
                    </a:cubicBezTo>
                    <a:lnTo>
                      <a:pt x="5444" y="3422"/>
                    </a:lnTo>
                    <a:cubicBezTo>
                      <a:pt x="5444" y="3106"/>
                      <a:pt x="5251" y="2738"/>
                      <a:pt x="5014" y="2601"/>
                    </a:cubicBezTo>
                  </a:path>
                </a:pathLst>
              </a:custGeom>
              <a:solidFill>
                <a:srgbClr val="E0E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1" name="Freeform 275">
                <a:extLst>
                  <a:ext uri="{FF2B5EF4-FFF2-40B4-BE49-F238E27FC236}">
                    <a16:creationId xmlns:a16="http://schemas.microsoft.com/office/drawing/2014/main" id="{15030432-97AB-3643-B2E8-B512C74C127E}"/>
                  </a:ext>
                </a:extLst>
              </p:cNvPr>
              <p:cNvSpPr>
                <a:spLocks/>
              </p:cNvSpPr>
              <p:nvPr/>
            </p:nvSpPr>
            <p:spPr bwMode="auto">
              <a:xfrm>
                <a:off x="8439150" y="2840038"/>
                <a:ext cx="566738" cy="622300"/>
              </a:xfrm>
              <a:custGeom>
                <a:avLst/>
                <a:gdLst>
                  <a:gd name="T0" fmla="*/ 4769 w 5199"/>
                  <a:gd name="T1" fmla="*/ 2680 h 5694"/>
                  <a:gd name="T2" fmla="*/ 430 w 5199"/>
                  <a:gd name="T3" fmla="*/ 137 h 5694"/>
                  <a:gd name="T4" fmla="*/ 0 w 5199"/>
                  <a:gd name="T5" fmla="*/ 462 h 5694"/>
                  <a:gd name="T6" fmla="*/ 0 w 5199"/>
                  <a:gd name="T7" fmla="*/ 2192 h 5694"/>
                  <a:gd name="T8" fmla="*/ 230 w 5199"/>
                  <a:gd name="T9" fmla="*/ 2831 h 5694"/>
                  <a:gd name="T10" fmla="*/ 210 w 5199"/>
                  <a:gd name="T11" fmla="*/ 3465 h 5694"/>
                  <a:gd name="T12" fmla="*/ 698 w 5199"/>
                  <a:gd name="T13" fmla="*/ 3168 h 5694"/>
                  <a:gd name="T14" fmla="*/ 4769 w 5199"/>
                  <a:gd name="T15" fmla="*/ 5556 h 5694"/>
                  <a:gd name="T16" fmla="*/ 5199 w 5199"/>
                  <a:gd name="T17" fmla="*/ 5231 h 5694"/>
                  <a:gd name="T18" fmla="*/ 5199 w 5199"/>
                  <a:gd name="T19" fmla="*/ 3501 h 5694"/>
                  <a:gd name="T20" fmla="*/ 4769 w 5199"/>
                  <a:gd name="T21" fmla="*/ 2680 h 5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9" h="5694">
                    <a:moveTo>
                      <a:pt x="4769" y="2680"/>
                    </a:moveTo>
                    <a:lnTo>
                      <a:pt x="430" y="137"/>
                    </a:lnTo>
                    <a:cubicBezTo>
                      <a:pt x="193" y="0"/>
                      <a:pt x="0" y="146"/>
                      <a:pt x="0" y="462"/>
                    </a:cubicBezTo>
                    <a:lnTo>
                      <a:pt x="0" y="2192"/>
                    </a:lnTo>
                    <a:cubicBezTo>
                      <a:pt x="0" y="2412"/>
                      <a:pt x="93" y="2656"/>
                      <a:pt x="230" y="2831"/>
                    </a:cubicBezTo>
                    <a:lnTo>
                      <a:pt x="210" y="3465"/>
                    </a:lnTo>
                    <a:lnTo>
                      <a:pt x="698" y="3168"/>
                    </a:lnTo>
                    <a:lnTo>
                      <a:pt x="4769" y="5556"/>
                    </a:lnTo>
                    <a:cubicBezTo>
                      <a:pt x="5007" y="5694"/>
                      <a:pt x="5199" y="5548"/>
                      <a:pt x="5199" y="5231"/>
                    </a:cubicBezTo>
                    <a:lnTo>
                      <a:pt x="5199" y="3501"/>
                    </a:lnTo>
                    <a:cubicBezTo>
                      <a:pt x="5199" y="3185"/>
                      <a:pt x="5007" y="2817"/>
                      <a:pt x="4769" y="2680"/>
                    </a:cubicBezTo>
                  </a:path>
                </a:pathLst>
              </a:custGeom>
              <a:solidFill>
                <a:srgbClr val="BACF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2" name="Freeform 276">
                <a:extLst>
                  <a:ext uri="{FF2B5EF4-FFF2-40B4-BE49-F238E27FC236}">
                    <a16:creationId xmlns:a16="http://schemas.microsoft.com/office/drawing/2014/main" id="{E3E85026-D65A-5A4F-9465-B791AFE98FE9}"/>
                  </a:ext>
                </a:extLst>
              </p:cNvPr>
              <p:cNvSpPr>
                <a:spLocks/>
              </p:cNvSpPr>
              <p:nvPr/>
            </p:nvSpPr>
            <p:spPr bwMode="auto">
              <a:xfrm>
                <a:off x="8691563" y="3186113"/>
                <a:ext cx="249238" cy="196850"/>
              </a:xfrm>
              <a:custGeom>
                <a:avLst/>
                <a:gdLst>
                  <a:gd name="T0" fmla="*/ 2144 w 2284"/>
                  <a:gd name="T1" fmla="*/ 1760 h 1804"/>
                  <a:gd name="T2" fmla="*/ 140 w 2284"/>
                  <a:gd name="T3" fmla="*/ 603 h 1804"/>
                  <a:gd name="T4" fmla="*/ 0 w 2284"/>
                  <a:gd name="T5" fmla="*/ 381 h 1804"/>
                  <a:gd name="T6" fmla="*/ 0 w 2284"/>
                  <a:gd name="T7" fmla="*/ 104 h 1804"/>
                  <a:gd name="T8" fmla="*/ 140 w 2284"/>
                  <a:gd name="T9" fmla="*/ 45 h 1804"/>
                  <a:gd name="T10" fmla="*/ 2144 w 2284"/>
                  <a:gd name="T11" fmla="*/ 1202 h 1804"/>
                  <a:gd name="T12" fmla="*/ 2284 w 2284"/>
                  <a:gd name="T13" fmla="*/ 1423 h 1804"/>
                  <a:gd name="T14" fmla="*/ 2284 w 2284"/>
                  <a:gd name="T15" fmla="*/ 1700 h 1804"/>
                  <a:gd name="T16" fmla="*/ 2144 w 2284"/>
                  <a:gd name="T17" fmla="*/ 176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4" h="1804">
                    <a:moveTo>
                      <a:pt x="2144" y="1760"/>
                    </a:moveTo>
                    <a:lnTo>
                      <a:pt x="140" y="603"/>
                    </a:lnTo>
                    <a:cubicBezTo>
                      <a:pt x="63" y="558"/>
                      <a:pt x="0" y="459"/>
                      <a:pt x="0" y="381"/>
                    </a:cubicBezTo>
                    <a:lnTo>
                      <a:pt x="0" y="104"/>
                    </a:lnTo>
                    <a:cubicBezTo>
                      <a:pt x="0" y="27"/>
                      <a:pt x="63" y="0"/>
                      <a:pt x="140" y="45"/>
                    </a:cubicBezTo>
                    <a:lnTo>
                      <a:pt x="2144" y="1202"/>
                    </a:lnTo>
                    <a:cubicBezTo>
                      <a:pt x="2221" y="1246"/>
                      <a:pt x="2284" y="1346"/>
                      <a:pt x="2284" y="1423"/>
                    </a:cubicBezTo>
                    <a:lnTo>
                      <a:pt x="2284" y="1700"/>
                    </a:lnTo>
                    <a:cubicBezTo>
                      <a:pt x="2284" y="1778"/>
                      <a:pt x="2221" y="1804"/>
                      <a:pt x="2144" y="1760"/>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3" name="Freeform 277">
                <a:extLst>
                  <a:ext uri="{FF2B5EF4-FFF2-40B4-BE49-F238E27FC236}">
                    <a16:creationId xmlns:a16="http://schemas.microsoft.com/office/drawing/2014/main" id="{DCC65D56-2E93-D741-B8FA-85C53D5EAD9E}"/>
                  </a:ext>
                </a:extLst>
              </p:cNvPr>
              <p:cNvSpPr>
                <a:spLocks/>
              </p:cNvSpPr>
              <p:nvPr/>
            </p:nvSpPr>
            <p:spPr bwMode="auto">
              <a:xfrm>
                <a:off x="8478838" y="2916238"/>
                <a:ext cx="161925" cy="147638"/>
              </a:xfrm>
              <a:custGeom>
                <a:avLst/>
                <a:gdLst>
                  <a:gd name="T0" fmla="*/ 1341 w 1481"/>
                  <a:gd name="T1" fmla="*/ 1302 h 1347"/>
                  <a:gd name="T2" fmla="*/ 141 w 1481"/>
                  <a:gd name="T3" fmla="*/ 603 h 1347"/>
                  <a:gd name="T4" fmla="*/ 0 w 1481"/>
                  <a:gd name="T5" fmla="*/ 381 h 1347"/>
                  <a:gd name="T6" fmla="*/ 0 w 1481"/>
                  <a:gd name="T7" fmla="*/ 104 h 1347"/>
                  <a:gd name="T8" fmla="*/ 141 w 1481"/>
                  <a:gd name="T9" fmla="*/ 45 h 1347"/>
                  <a:gd name="T10" fmla="*/ 1341 w 1481"/>
                  <a:gd name="T11" fmla="*/ 745 h 1347"/>
                  <a:gd name="T12" fmla="*/ 1481 w 1481"/>
                  <a:gd name="T13" fmla="*/ 966 h 1347"/>
                  <a:gd name="T14" fmla="*/ 1481 w 1481"/>
                  <a:gd name="T15" fmla="*/ 1243 h 1347"/>
                  <a:gd name="T16" fmla="*/ 1341 w 1481"/>
                  <a:gd name="T17" fmla="*/ 1302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1" h="1347">
                    <a:moveTo>
                      <a:pt x="1341" y="1302"/>
                    </a:moveTo>
                    <a:lnTo>
                      <a:pt x="141" y="603"/>
                    </a:lnTo>
                    <a:cubicBezTo>
                      <a:pt x="63" y="558"/>
                      <a:pt x="0" y="458"/>
                      <a:pt x="0" y="381"/>
                    </a:cubicBezTo>
                    <a:lnTo>
                      <a:pt x="0" y="104"/>
                    </a:lnTo>
                    <a:cubicBezTo>
                      <a:pt x="0" y="27"/>
                      <a:pt x="63" y="0"/>
                      <a:pt x="141" y="45"/>
                    </a:cubicBezTo>
                    <a:lnTo>
                      <a:pt x="1341" y="745"/>
                    </a:lnTo>
                    <a:cubicBezTo>
                      <a:pt x="1418" y="789"/>
                      <a:pt x="1481" y="889"/>
                      <a:pt x="1481" y="966"/>
                    </a:cubicBezTo>
                    <a:lnTo>
                      <a:pt x="1481" y="1243"/>
                    </a:lnTo>
                    <a:cubicBezTo>
                      <a:pt x="1481" y="1320"/>
                      <a:pt x="1418" y="1347"/>
                      <a:pt x="1341" y="1302"/>
                    </a:cubicBezTo>
                    <a:close/>
                  </a:path>
                </a:pathLst>
              </a:custGeom>
              <a:solidFill>
                <a:srgbClr val="78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4" name="Freeform 283">
                <a:extLst>
                  <a:ext uri="{FF2B5EF4-FFF2-40B4-BE49-F238E27FC236}">
                    <a16:creationId xmlns:a16="http://schemas.microsoft.com/office/drawing/2014/main" id="{15547CC1-9B91-2043-BFF2-6F328A1CA473}"/>
                  </a:ext>
                </a:extLst>
              </p:cNvPr>
              <p:cNvSpPr>
                <a:spLocks/>
              </p:cNvSpPr>
              <p:nvPr/>
            </p:nvSpPr>
            <p:spPr bwMode="auto">
              <a:xfrm>
                <a:off x="8926513" y="3592513"/>
                <a:ext cx="639763" cy="1108075"/>
              </a:xfrm>
              <a:custGeom>
                <a:avLst/>
                <a:gdLst>
                  <a:gd name="T0" fmla="*/ 5870 w 5870"/>
                  <a:gd name="T1" fmla="*/ 9276 h 10153"/>
                  <a:gd name="T2" fmla="*/ 4892 w 5870"/>
                  <a:gd name="T3" fmla="*/ 9841 h 10153"/>
                  <a:gd name="T4" fmla="*/ 978 w 5870"/>
                  <a:gd name="T5" fmla="*/ 7582 h 10153"/>
                  <a:gd name="T6" fmla="*/ 0 w 5870"/>
                  <a:gd name="T7" fmla="*/ 5887 h 10153"/>
                  <a:gd name="T8" fmla="*/ 0 w 5870"/>
                  <a:gd name="T9" fmla="*/ 876 h 10153"/>
                  <a:gd name="T10" fmla="*/ 978 w 5870"/>
                  <a:gd name="T11" fmla="*/ 312 h 10153"/>
                  <a:gd name="T12" fmla="*/ 4892 w 5870"/>
                  <a:gd name="T13" fmla="*/ 2571 h 10153"/>
                  <a:gd name="T14" fmla="*/ 5870 w 5870"/>
                  <a:gd name="T15" fmla="*/ 4266 h 10153"/>
                  <a:gd name="T16" fmla="*/ 5870 w 5870"/>
                  <a:gd name="T17" fmla="*/ 9276 h 10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70" h="10153">
                    <a:moveTo>
                      <a:pt x="5870" y="9276"/>
                    </a:moveTo>
                    <a:cubicBezTo>
                      <a:pt x="5870" y="9900"/>
                      <a:pt x="5432" y="10153"/>
                      <a:pt x="4892" y="9841"/>
                    </a:cubicBezTo>
                    <a:lnTo>
                      <a:pt x="978" y="7582"/>
                    </a:lnTo>
                    <a:cubicBezTo>
                      <a:pt x="438" y="7270"/>
                      <a:pt x="0" y="6511"/>
                      <a:pt x="0" y="5887"/>
                    </a:cubicBezTo>
                    <a:lnTo>
                      <a:pt x="0" y="876"/>
                    </a:lnTo>
                    <a:cubicBezTo>
                      <a:pt x="0" y="253"/>
                      <a:pt x="438" y="0"/>
                      <a:pt x="978" y="312"/>
                    </a:cubicBezTo>
                    <a:lnTo>
                      <a:pt x="4892" y="2571"/>
                    </a:lnTo>
                    <a:cubicBezTo>
                      <a:pt x="5432" y="2883"/>
                      <a:pt x="5870" y="3642"/>
                      <a:pt x="5870" y="4266"/>
                    </a:cubicBezTo>
                    <a:lnTo>
                      <a:pt x="5870" y="9276"/>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5" name="Freeform 284">
                <a:extLst>
                  <a:ext uri="{FF2B5EF4-FFF2-40B4-BE49-F238E27FC236}">
                    <a16:creationId xmlns:a16="http://schemas.microsoft.com/office/drawing/2014/main" id="{09FB42CB-4DA7-B540-8D2D-BBE71ADA2C45}"/>
                  </a:ext>
                </a:extLst>
              </p:cNvPr>
              <p:cNvSpPr>
                <a:spLocks/>
              </p:cNvSpPr>
              <p:nvPr/>
            </p:nvSpPr>
            <p:spPr bwMode="auto">
              <a:xfrm>
                <a:off x="8890000" y="3616325"/>
                <a:ext cx="641350" cy="1108075"/>
              </a:xfrm>
              <a:custGeom>
                <a:avLst/>
                <a:gdLst>
                  <a:gd name="T0" fmla="*/ 5871 w 5871"/>
                  <a:gd name="T1" fmla="*/ 9276 h 10153"/>
                  <a:gd name="T2" fmla="*/ 4892 w 5871"/>
                  <a:gd name="T3" fmla="*/ 9841 h 10153"/>
                  <a:gd name="T4" fmla="*/ 979 w 5871"/>
                  <a:gd name="T5" fmla="*/ 7581 h 10153"/>
                  <a:gd name="T6" fmla="*/ 0 w 5871"/>
                  <a:gd name="T7" fmla="*/ 5887 h 10153"/>
                  <a:gd name="T8" fmla="*/ 0 w 5871"/>
                  <a:gd name="T9" fmla="*/ 876 h 10153"/>
                  <a:gd name="T10" fmla="*/ 979 w 5871"/>
                  <a:gd name="T11" fmla="*/ 312 h 10153"/>
                  <a:gd name="T12" fmla="*/ 4892 w 5871"/>
                  <a:gd name="T13" fmla="*/ 2571 h 10153"/>
                  <a:gd name="T14" fmla="*/ 5871 w 5871"/>
                  <a:gd name="T15" fmla="*/ 4266 h 10153"/>
                  <a:gd name="T16" fmla="*/ 5871 w 5871"/>
                  <a:gd name="T17" fmla="*/ 9276 h 10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71" h="10153">
                    <a:moveTo>
                      <a:pt x="5871" y="9276"/>
                    </a:moveTo>
                    <a:cubicBezTo>
                      <a:pt x="5871" y="9900"/>
                      <a:pt x="5433" y="10153"/>
                      <a:pt x="4892" y="9841"/>
                    </a:cubicBezTo>
                    <a:lnTo>
                      <a:pt x="979" y="7581"/>
                    </a:lnTo>
                    <a:cubicBezTo>
                      <a:pt x="439" y="7270"/>
                      <a:pt x="0" y="6511"/>
                      <a:pt x="0" y="5887"/>
                    </a:cubicBezTo>
                    <a:lnTo>
                      <a:pt x="0" y="876"/>
                    </a:lnTo>
                    <a:cubicBezTo>
                      <a:pt x="0" y="252"/>
                      <a:pt x="439" y="0"/>
                      <a:pt x="979" y="312"/>
                    </a:cubicBezTo>
                    <a:lnTo>
                      <a:pt x="4892" y="2571"/>
                    </a:lnTo>
                    <a:cubicBezTo>
                      <a:pt x="5433" y="2884"/>
                      <a:pt x="5871" y="3642"/>
                      <a:pt x="5871" y="4266"/>
                    </a:cubicBezTo>
                    <a:lnTo>
                      <a:pt x="5871" y="9276"/>
                    </a:lnTo>
                  </a:path>
                </a:pathLst>
              </a:custGeom>
              <a:solidFill>
                <a:srgbClr val="E0E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6" name="Freeform 285">
                <a:extLst>
                  <a:ext uri="{FF2B5EF4-FFF2-40B4-BE49-F238E27FC236}">
                    <a16:creationId xmlns:a16="http://schemas.microsoft.com/office/drawing/2014/main" id="{B27D15E3-AE8A-634E-9D07-D9AC983BB6DB}"/>
                  </a:ext>
                </a:extLst>
              </p:cNvPr>
              <p:cNvSpPr>
                <a:spLocks/>
              </p:cNvSpPr>
              <p:nvPr/>
            </p:nvSpPr>
            <p:spPr bwMode="auto">
              <a:xfrm>
                <a:off x="9061450" y="3656013"/>
                <a:ext cx="63500" cy="188913"/>
              </a:xfrm>
              <a:custGeom>
                <a:avLst/>
                <a:gdLst>
                  <a:gd name="T0" fmla="*/ 578 w 578"/>
                  <a:gd name="T1" fmla="*/ 1465 h 1725"/>
                  <a:gd name="T2" fmla="*/ 289 w 578"/>
                  <a:gd name="T3" fmla="*/ 1632 h 1725"/>
                  <a:gd name="T4" fmla="*/ 0 w 578"/>
                  <a:gd name="T5" fmla="*/ 1131 h 1725"/>
                  <a:gd name="T6" fmla="*/ 0 w 578"/>
                  <a:gd name="T7" fmla="*/ 259 h 1725"/>
                  <a:gd name="T8" fmla="*/ 289 w 578"/>
                  <a:gd name="T9" fmla="*/ 92 h 1725"/>
                  <a:gd name="T10" fmla="*/ 578 w 578"/>
                  <a:gd name="T11" fmla="*/ 593 h 1725"/>
                  <a:gd name="T12" fmla="*/ 578 w 578"/>
                  <a:gd name="T13" fmla="*/ 1465 h 1725"/>
                </a:gdLst>
                <a:ahLst/>
                <a:cxnLst>
                  <a:cxn ang="0">
                    <a:pos x="T0" y="T1"/>
                  </a:cxn>
                  <a:cxn ang="0">
                    <a:pos x="T2" y="T3"/>
                  </a:cxn>
                  <a:cxn ang="0">
                    <a:pos x="T4" y="T5"/>
                  </a:cxn>
                  <a:cxn ang="0">
                    <a:pos x="T6" y="T7"/>
                  </a:cxn>
                  <a:cxn ang="0">
                    <a:pos x="T8" y="T9"/>
                  </a:cxn>
                  <a:cxn ang="0">
                    <a:pos x="T10" y="T11"/>
                  </a:cxn>
                  <a:cxn ang="0">
                    <a:pos x="T12" y="T13"/>
                  </a:cxn>
                </a:cxnLst>
                <a:rect l="0" t="0" r="r" b="b"/>
                <a:pathLst>
                  <a:path w="578" h="1725">
                    <a:moveTo>
                      <a:pt x="578" y="1465"/>
                    </a:moveTo>
                    <a:cubicBezTo>
                      <a:pt x="578" y="1650"/>
                      <a:pt x="449" y="1725"/>
                      <a:pt x="289" y="1632"/>
                    </a:cubicBezTo>
                    <a:cubicBezTo>
                      <a:pt x="130" y="1540"/>
                      <a:pt x="0" y="1316"/>
                      <a:pt x="0" y="1131"/>
                    </a:cubicBezTo>
                    <a:lnTo>
                      <a:pt x="0" y="259"/>
                    </a:lnTo>
                    <a:cubicBezTo>
                      <a:pt x="0" y="75"/>
                      <a:pt x="130" y="0"/>
                      <a:pt x="289" y="92"/>
                    </a:cubicBezTo>
                    <a:cubicBezTo>
                      <a:pt x="449" y="184"/>
                      <a:pt x="578" y="409"/>
                      <a:pt x="578" y="593"/>
                    </a:cubicBezTo>
                    <a:lnTo>
                      <a:pt x="578" y="1465"/>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7" name="Freeform 286">
                <a:extLst>
                  <a:ext uri="{FF2B5EF4-FFF2-40B4-BE49-F238E27FC236}">
                    <a16:creationId xmlns:a16="http://schemas.microsoft.com/office/drawing/2014/main" id="{F790951F-E355-494E-9445-4A3F77B39A0D}"/>
                  </a:ext>
                </a:extLst>
              </p:cNvPr>
              <p:cNvSpPr>
                <a:spLocks/>
              </p:cNvSpPr>
              <p:nvPr/>
            </p:nvSpPr>
            <p:spPr bwMode="auto">
              <a:xfrm>
                <a:off x="9313863" y="3802063"/>
                <a:ext cx="63500" cy="188913"/>
              </a:xfrm>
              <a:custGeom>
                <a:avLst/>
                <a:gdLst>
                  <a:gd name="T0" fmla="*/ 579 w 579"/>
                  <a:gd name="T1" fmla="*/ 1465 h 1724"/>
                  <a:gd name="T2" fmla="*/ 289 w 579"/>
                  <a:gd name="T3" fmla="*/ 1632 h 1724"/>
                  <a:gd name="T4" fmla="*/ 0 w 579"/>
                  <a:gd name="T5" fmla="*/ 1132 h 1724"/>
                  <a:gd name="T6" fmla="*/ 0 w 579"/>
                  <a:gd name="T7" fmla="*/ 259 h 1724"/>
                  <a:gd name="T8" fmla="*/ 289 w 579"/>
                  <a:gd name="T9" fmla="*/ 92 h 1724"/>
                  <a:gd name="T10" fmla="*/ 579 w 579"/>
                  <a:gd name="T11" fmla="*/ 593 h 1724"/>
                  <a:gd name="T12" fmla="*/ 579 w 579"/>
                  <a:gd name="T13" fmla="*/ 1465 h 1724"/>
                </a:gdLst>
                <a:ahLst/>
                <a:cxnLst>
                  <a:cxn ang="0">
                    <a:pos x="T0" y="T1"/>
                  </a:cxn>
                  <a:cxn ang="0">
                    <a:pos x="T2" y="T3"/>
                  </a:cxn>
                  <a:cxn ang="0">
                    <a:pos x="T4" y="T5"/>
                  </a:cxn>
                  <a:cxn ang="0">
                    <a:pos x="T6" y="T7"/>
                  </a:cxn>
                  <a:cxn ang="0">
                    <a:pos x="T8" y="T9"/>
                  </a:cxn>
                  <a:cxn ang="0">
                    <a:pos x="T10" y="T11"/>
                  </a:cxn>
                  <a:cxn ang="0">
                    <a:pos x="T12" y="T13"/>
                  </a:cxn>
                </a:cxnLst>
                <a:rect l="0" t="0" r="r" b="b"/>
                <a:pathLst>
                  <a:path w="579" h="1724">
                    <a:moveTo>
                      <a:pt x="579" y="1465"/>
                    </a:moveTo>
                    <a:cubicBezTo>
                      <a:pt x="579" y="1650"/>
                      <a:pt x="449" y="1724"/>
                      <a:pt x="289" y="1632"/>
                    </a:cubicBezTo>
                    <a:cubicBezTo>
                      <a:pt x="130" y="1540"/>
                      <a:pt x="0" y="1316"/>
                      <a:pt x="0" y="1132"/>
                    </a:cubicBezTo>
                    <a:lnTo>
                      <a:pt x="0" y="259"/>
                    </a:lnTo>
                    <a:cubicBezTo>
                      <a:pt x="0" y="75"/>
                      <a:pt x="130" y="0"/>
                      <a:pt x="289" y="92"/>
                    </a:cubicBezTo>
                    <a:cubicBezTo>
                      <a:pt x="449" y="184"/>
                      <a:pt x="579" y="409"/>
                      <a:pt x="579" y="593"/>
                    </a:cubicBezTo>
                    <a:lnTo>
                      <a:pt x="579" y="1465"/>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8" name="Freeform 287">
                <a:extLst>
                  <a:ext uri="{FF2B5EF4-FFF2-40B4-BE49-F238E27FC236}">
                    <a16:creationId xmlns:a16="http://schemas.microsoft.com/office/drawing/2014/main" id="{7B778AAD-538B-2B47-900C-4783CAF95426}"/>
                  </a:ext>
                </a:extLst>
              </p:cNvPr>
              <p:cNvSpPr>
                <a:spLocks/>
              </p:cNvSpPr>
              <p:nvPr/>
            </p:nvSpPr>
            <p:spPr bwMode="auto">
              <a:xfrm>
                <a:off x="8942388" y="3816350"/>
                <a:ext cx="536575" cy="319088"/>
              </a:xfrm>
              <a:custGeom>
                <a:avLst/>
                <a:gdLst>
                  <a:gd name="T0" fmla="*/ 338 w 338"/>
                  <a:gd name="T1" fmla="*/ 201 h 201"/>
                  <a:gd name="T2" fmla="*/ 0 w 338"/>
                  <a:gd name="T3" fmla="*/ 6 h 201"/>
                  <a:gd name="T4" fmla="*/ 0 w 338"/>
                  <a:gd name="T5" fmla="*/ 0 h 201"/>
                  <a:gd name="T6" fmla="*/ 338 w 338"/>
                  <a:gd name="T7" fmla="*/ 195 h 201"/>
                  <a:gd name="T8" fmla="*/ 338 w 338"/>
                  <a:gd name="T9" fmla="*/ 201 h 201"/>
                </a:gdLst>
                <a:ahLst/>
                <a:cxnLst>
                  <a:cxn ang="0">
                    <a:pos x="T0" y="T1"/>
                  </a:cxn>
                  <a:cxn ang="0">
                    <a:pos x="T2" y="T3"/>
                  </a:cxn>
                  <a:cxn ang="0">
                    <a:pos x="T4" y="T5"/>
                  </a:cxn>
                  <a:cxn ang="0">
                    <a:pos x="T6" y="T7"/>
                  </a:cxn>
                  <a:cxn ang="0">
                    <a:pos x="T8" y="T9"/>
                  </a:cxn>
                </a:cxnLst>
                <a:rect l="0" t="0" r="r" b="b"/>
                <a:pathLst>
                  <a:path w="338" h="201">
                    <a:moveTo>
                      <a:pt x="338" y="201"/>
                    </a:moveTo>
                    <a:lnTo>
                      <a:pt x="0" y="6"/>
                    </a:lnTo>
                    <a:lnTo>
                      <a:pt x="0" y="0"/>
                    </a:lnTo>
                    <a:lnTo>
                      <a:pt x="338" y="195"/>
                    </a:lnTo>
                    <a:lnTo>
                      <a:pt x="338" y="201"/>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9" name="Freeform 288">
                <a:extLst>
                  <a:ext uri="{FF2B5EF4-FFF2-40B4-BE49-F238E27FC236}">
                    <a16:creationId xmlns:a16="http://schemas.microsoft.com/office/drawing/2014/main" id="{99C586B4-C5CE-834F-ADBB-2B970D31509F}"/>
                  </a:ext>
                </a:extLst>
              </p:cNvPr>
              <p:cNvSpPr>
                <a:spLocks/>
              </p:cNvSpPr>
              <p:nvPr/>
            </p:nvSpPr>
            <p:spPr bwMode="auto">
              <a:xfrm>
                <a:off x="8942388" y="3971925"/>
                <a:ext cx="536575" cy="319088"/>
              </a:xfrm>
              <a:custGeom>
                <a:avLst/>
                <a:gdLst>
                  <a:gd name="T0" fmla="*/ 338 w 338"/>
                  <a:gd name="T1" fmla="*/ 201 h 201"/>
                  <a:gd name="T2" fmla="*/ 0 w 338"/>
                  <a:gd name="T3" fmla="*/ 6 h 201"/>
                  <a:gd name="T4" fmla="*/ 0 w 338"/>
                  <a:gd name="T5" fmla="*/ 0 h 201"/>
                  <a:gd name="T6" fmla="*/ 338 w 338"/>
                  <a:gd name="T7" fmla="*/ 195 h 201"/>
                  <a:gd name="T8" fmla="*/ 338 w 338"/>
                  <a:gd name="T9" fmla="*/ 201 h 201"/>
                </a:gdLst>
                <a:ahLst/>
                <a:cxnLst>
                  <a:cxn ang="0">
                    <a:pos x="T0" y="T1"/>
                  </a:cxn>
                  <a:cxn ang="0">
                    <a:pos x="T2" y="T3"/>
                  </a:cxn>
                  <a:cxn ang="0">
                    <a:pos x="T4" y="T5"/>
                  </a:cxn>
                  <a:cxn ang="0">
                    <a:pos x="T6" y="T7"/>
                  </a:cxn>
                  <a:cxn ang="0">
                    <a:pos x="T8" y="T9"/>
                  </a:cxn>
                </a:cxnLst>
                <a:rect l="0" t="0" r="r" b="b"/>
                <a:pathLst>
                  <a:path w="338" h="201">
                    <a:moveTo>
                      <a:pt x="338" y="201"/>
                    </a:moveTo>
                    <a:lnTo>
                      <a:pt x="0" y="6"/>
                    </a:lnTo>
                    <a:lnTo>
                      <a:pt x="0" y="0"/>
                    </a:lnTo>
                    <a:lnTo>
                      <a:pt x="338" y="195"/>
                    </a:lnTo>
                    <a:lnTo>
                      <a:pt x="338" y="201"/>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0" name="Freeform 289">
                <a:extLst>
                  <a:ext uri="{FF2B5EF4-FFF2-40B4-BE49-F238E27FC236}">
                    <a16:creationId xmlns:a16="http://schemas.microsoft.com/office/drawing/2014/main" id="{A5AD33CE-A102-CB48-814F-BB8E2A28548A}"/>
                  </a:ext>
                </a:extLst>
              </p:cNvPr>
              <p:cNvSpPr>
                <a:spLocks/>
              </p:cNvSpPr>
              <p:nvPr/>
            </p:nvSpPr>
            <p:spPr bwMode="auto">
              <a:xfrm>
                <a:off x="8942388" y="4127500"/>
                <a:ext cx="536575" cy="319088"/>
              </a:xfrm>
              <a:custGeom>
                <a:avLst/>
                <a:gdLst>
                  <a:gd name="T0" fmla="*/ 338 w 338"/>
                  <a:gd name="T1" fmla="*/ 201 h 201"/>
                  <a:gd name="T2" fmla="*/ 0 w 338"/>
                  <a:gd name="T3" fmla="*/ 6 h 201"/>
                  <a:gd name="T4" fmla="*/ 0 w 338"/>
                  <a:gd name="T5" fmla="*/ 0 h 201"/>
                  <a:gd name="T6" fmla="*/ 338 w 338"/>
                  <a:gd name="T7" fmla="*/ 195 h 201"/>
                  <a:gd name="T8" fmla="*/ 338 w 338"/>
                  <a:gd name="T9" fmla="*/ 201 h 201"/>
                </a:gdLst>
                <a:ahLst/>
                <a:cxnLst>
                  <a:cxn ang="0">
                    <a:pos x="T0" y="T1"/>
                  </a:cxn>
                  <a:cxn ang="0">
                    <a:pos x="T2" y="T3"/>
                  </a:cxn>
                  <a:cxn ang="0">
                    <a:pos x="T4" y="T5"/>
                  </a:cxn>
                  <a:cxn ang="0">
                    <a:pos x="T6" y="T7"/>
                  </a:cxn>
                  <a:cxn ang="0">
                    <a:pos x="T8" y="T9"/>
                  </a:cxn>
                </a:cxnLst>
                <a:rect l="0" t="0" r="r" b="b"/>
                <a:pathLst>
                  <a:path w="338" h="201">
                    <a:moveTo>
                      <a:pt x="338" y="201"/>
                    </a:moveTo>
                    <a:lnTo>
                      <a:pt x="0" y="6"/>
                    </a:lnTo>
                    <a:lnTo>
                      <a:pt x="0" y="0"/>
                    </a:lnTo>
                    <a:lnTo>
                      <a:pt x="338" y="195"/>
                    </a:lnTo>
                    <a:lnTo>
                      <a:pt x="338" y="201"/>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1" name="Freeform 290">
                <a:extLst>
                  <a:ext uri="{FF2B5EF4-FFF2-40B4-BE49-F238E27FC236}">
                    <a16:creationId xmlns:a16="http://schemas.microsoft.com/office/drawing/2014/main" id="{DCA683BB-0B05-F649-94C6-12B2B756282A}"/>
                  </a:ext>
                </a:extLst>
              </p:cNvPr>
              <p:cNvSpPr>
                <a:spLocks/>
              </p:cNvSpPr>
              <p:nvPr/>
            </p:nvSpPr>
            <p:spPr bwMode="auto">
              <a:xfrm>
                <a:off x="8942388" y="4283075"/>
                <a:ext cx="536575" cy="319088"/>
              </a:xfrm>
              <a:custGeom>
                <a:avLst/>
                <a:gdLst>
                  <a:gd name="T0" fmla="*/ 338 w 338"/>
                  <a:gd name="T1" fmla="*/ 201 h 201"/>
                  <a:gd name="T2" fmla="*/ 0 w 338"/>
                  <a:gd name="T3" fmla="*/ 6 h 201"/>
                  <a:gd name="T4" fmla="*/ 0 w 338"/>
                  <a:gd name="T5" fmla="*/ 0 h 201"/>
                  <a:gd name="T6" fmla="*/ 338 w 338"/>
                  <a:gd name="T7" fmla="*/ 195 h 201"/>
                  <a:gd name="T8" fmla="*/ 338 w 338"/>
                  <a:gd name="T9" fmla="*/ 201 h 201"/>
                </a:gdLst>
                <a:ahLst/>
                <a:cxnLst>
                  <a:cxn ang="0">
                    <a:pos x="T0" y="T1"/>
                  </a:cxn>
                  <a:cxn ang="0">
                    <a:pos x="T2" y="T3"/>
                  </a:cxn>
                  <a:cxn ang="0">
                    <a:pos x="T4" y="T5"/>
                  </a:cxn>
                  <a:cxn ang="0">
                    <a:pos x="T6" y="T7"/>
                  </a:cxn>
                  <a:cxn ang="0">
                    <a:pos x="T8" y="T9"/>
                  </a:cxn>
                </a:cxnLst>
                <a:rect l="0" t="0" r="r" b="b"/>
                <a:pathLst>
                  <a:path w="338" h="201">
                    <a:moveTo>
                      <a:pt x="338" y="201"/>
                    </a:moveTo>
                    <a:lnTo>
                      <a:pt x="0" y="6"/>
                    </a:lnTo>
                    <a:lnTo>
                      <a:pt x="0" y="0"/>
                    </a:lnTo>
                    <a:lnTo>
                      <a:pt x="338" y="195"/>
                    </a:lnTo>
                    <a:lnTo>
                      <a:pt x="338" y="201"/>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2" name="Freeform 291">
                <a:extLst>
                  <a:ext uri="{FF2B5EF4-FFF2-40B4-BE49-F238E27FC236}">
                    <a16:creationId xmlns:a16="http://schemas.microsoft.com/office/drawing/2014/main" id="{8F2BAB1E-1CF4-6E4D-94FC-787B6FED253B}"/>
                  </a:ext>
                </a:extLst>
              </p:cNvPr>
              <p:cNvSpPr>
                <a:spLocks/>
              </p:cNvSpPr>
              <p:nvPr/>
            </p:nvSpPr>
            <p:spPr bwMode="auto">
              <a:xfrm>
                <a:off x="9409113" y="4013200"/>
                <a:ext cx="7938" cy="623888"/>
              </a:xfrm>
              <a:custGeom>
                <a:avLst/>
                <a:gdLst>
                  <a:gd name="T0" fmla="*/ 0 w 5"/>
                  <a:gd name="T1" fmla="*/ 390 h 393"/>
                  <a:gd name="T2" fmla="*/ 0 w 5"/>
                  <a:gd name="T3" fmla="*/ 0 h 393"/>
                  <a:gd name="T4" fmla="*/ 5 w 5"/>
                  <a:gd name="T5" fmla="*/ 3 h 393"/>
                  <a:gd name="T6" fmla="*/ 5 w 5"/>
                  <a:gd name="T7" fmla="*/ 393 h 393"/>
                  <a:gd name="T8" fmla="*/ 0 w 5"/>
                  <a:gd name="T9" fmla="*/ 390 h 393"/>
                </a:gdLst>
                <a:ahLst/>
                <a:cxnLst>
                  <a:cxn ang="0">
                    <a:pos x="T0" y="T1"/>
                  </a:cxn>
                  <a:cxn ang="0">
                    <a:pos x="T2" y="T3"/>
                  </a:cxn>
                  <a:cxn ang="0">
                    <a:pos x="T4" y="T5"/>
                  </a:cxn>
                  <a:cxn ang="0">
                    <a:pos x="T6" y="T7"/>
                  </a:cxn>
                  <a:cxn ang="0">
                    <a:pos x="T8" y="T9"/>
                  </a:cxn>
                </a:cxnLst>
                <a:rect l="0" t="0" r="r" b="b"/>
                <a:pathLst>
                  <a:path w="5" h="393">
                    <a:moveTo>
                      <a:pt x="0" y="390"/>
                    </a:moveTo>
                    <a:lnTo>
                      <a:pt x="0" y="0"/>
                    </a:lnTo>
                    <a:lnTo>
                      <a:pt x="5" y="3"/>
                    </a:lnTo>
                    <a:lnTo>
                      <a:pt x="5" y="393"/>
                    </a:lnTo>
                    <a:lnTo>
                      <a:pt x="0" y="39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3" name="Freeform 292">
                <a:extLst>
                  <a:ext uri="{FF2B5EF4-FFF2-40B4-BE49-F238E27FC236}">
                    <a16:creationId xmlns:a16="http://schemas.microsoft.com/office/drawing/2014/main" id="{622D0C08-00FE-9844-BDCE-3E6058256006}"/>
                  </a:ext>
                </a:extLst>
              </p:cNvPr>
              <p:cNvSpPr>
                <a:spLocks/>
              </p:cNvSpPr>
              <p:nvPr/>
            </p:nvSpPr>
            <p:spPr bwMode="auto">
              <a:xfrm>
                <a:off x="9274175" y="3935413"/>
                <a:ext cx="7938" cy="623888"/>
              </a:xfrm>
              <a:custGeom>
                <a:avLst/>
                <a:gdLst>
                  <a:gd name="T0" fmla="*/ 0 w 5"/>
                  <a:gd name="T1" fmla="*/ 390 h 393"/>
                  <a:gd name="T2" fmla="*/ 0 w 5"/>
                  <a:gd name="T3" fmla="*/ 0 h 393"/>
                  <a:gd name="T4" fmla="*/ 5 w 5"/>
                  <a:gd name="T5" fmla="*/ 3 h 393"/>
                  <a:gd name="T6" fmla="*/ 5 w 5"/>
                  <a:gd name="T7" fmla="*/ 393 h 393"/>
                  <a:gd name="T8" fmla="*/ 0 w 5"/>
                  <a:gd name="T9" fmla="*/ 390 h 393"/>
                </a:gdLst>
                <a:ahLst/>
                <a:cxnLst>
                  <a:cxn ang="0">
                    <a:pos x="T0" y="T1"/>
                  </a:cxn>
                  <a:cxn ang="0">
                    <a:pos x="T2" y="T3"/>
                  </a:cxn>
                  <a:cxn ang="0">
                    <a:pos x="T4" y="T5"/>
                  </a:cxn>
                  <a:cxn ang="0">
                    <a:pos x="T6" y="T7"/>
                  </a:cxn>
                  <a:cxn ang="0">
                    <a:pos x="T8" y="T9"/>
                  </a:cxn>
                </a:cxnLst>
                <a:rect l="0" t="0" r="r" b="b"/>
                <a:pathLst>
                  <a:path w="5" h="393">
                    <a:moveTo>
                      <a:pt x="0" y="390"/>
                    </a:moveTo>
                    <a:lnTo>
                      <a:pt x="0" y="0"/>
                    </a:lnTo>
                    <a:lnTo>
                      <a:pt x="5" y="3"/>
                    </a:lnTo>
                    <a:lnTo>
                      <a:pt x="5" y="393"/>
                    </a:lnTo>
                    <a:lnTo>
                      <a:pt x="0" y="39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4" name="Freeform 293">
                <a:extLst>
                  <a:ext uri="{FF2B5EF4-FFF2-40B4-BE49-F238E27FC236}">
                    <a16:creationId xmlns:a16="http://schemas.microsoft.com/office/drawing/2014/main" id="{6E024925-2E3C-A744-8EF4-8B82F5A1A63D}"/>
                  </a:ext>
                </a:extLst>
              </p:cNvPr>
              <p:cNvSpPr>
                <a:spLocks/>
              </p:cNvSpPr>
              <p:nvPr/>
            </p:nvSpPr>
            <p:spPr bwMode="auto">
              <a:xfrm>
                <a:off x="9139238" y="3857625"/>
                <a:ext cx="9525" cy="623888"/>
              </a:xfrm>
              <a:custGeom>
                <a:avLst/>
                <a:gdLst>
                  <a:gd name="T0" fmla="*/ 0 w 6"/>
                  <a:gd name="T1" fmla="*/ 390 h 393"/>
                  <a:gd name="T2" fmla="*/ 0 w 6"/>
                  <a:gd name="T3" fmla="*/ 0 h 393"/>
                  <a:gd name="T4" fmla="*/ 6 w 6"/>
                  <a:gd name="T5" fmla="*/ 4 h 393"/>
                  <a:gd name="T6" fmla="*/ 6 w 6"/>
                  <a:gd name="T7" fmla="*/ 393 h 393"/>
                  <a:gd name="T8" fmla="*/ 0 w 6"/>
                  <a:gd name="T9" fmla="*/ 390 h 393"/>
                </a:gdLst>
                <a:ahLst/>
                <a:cxnLst>
                  <a:cxn ang="0">
                    <a:pos x="T0" y="T1"/>
                  </a:cxn>
                  <a:cxn ang="0">
                    <a:pos x="T2" y="T3"/>
                  </a:cxn>
                  <a:cxn ang="0">
                    <a:pos x="T4" y="T5"/>
                  </a:cxn>
                  <a:cxn ang="0">
                    <a:pos x="T6" y="T7"/>
                  </a:cxn>
                  <a:cxn ang="0">
                    <a:pos x="T8" y="T9"/>
                  </a:cxn>
                </a:cxnLst>
                <a:rect l="0" t="0" r="r" b="b"/>
                <a:pathLst>
                  <a:path w="6" h="393">
                    <a:moveTo>
                      <a:pt x="0" y="390"/>
                    </a:moveTo>
                    <a:lnTo>
                      <a:pt x="0" y="0"/>
                    </a:lnTo>
                    <a:lnTo>
                      <a:pt x="6" y="4"/>
                    </a:lnTo>
                    <a:lnTo>
                      <a:pt x="6" y="393"/>
                    </a:lnTo>
                    <a:lnTo>
                      <a:pt x="0" y="39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5" name="Freeform 294">
                <a:extLst>
                  <a:ext uri="{FF2B5EF4-FFF2-40B4-BE49-F238E27FC236}">
                    <a16:creationId xmlns:a16="http://schemas.microsoft.com/office/drawing/2014/main" id="{DC05C24C-C582-C84F-A599-D762721C046F}"/>
                  </a:ext>
                </a:extLst>
              </p:cNvPr>
              <p:cNvSpPr>
                <a:spLocks/>
              </p:cNvSpPr>
              <p:nvPr/>
            </p:nvSpPr>
            <p:spPr bwMode="auto">
              <a:xfrm>
                <a:off x="9005888" y="3781425"/>
                <a:ext cx="7938" cy="623888"/>
              </a:xfrm>
              <a:custGeom>
                <a:avLst/>
                <a:gdLst>
                  <a:gd name="T0" fmla="*/ 0 w 5"/>
                  <a:gd name="T1" fmla="*/ 390 h 393"/>
                  <a:gd name="T2" fmla="*/ 0 w 5"/>
                  <a:gd name="T3" fmla="*/ 0 h 393"/>
                  <a:gd name="T4" fmla="*/ 5 w 5"/>
                  <a:gd name="T5" fmla="*/ 3 h 393"/>
                  <a:gd name="T6" fmla="*/ 5 w 5"/>
                  <a:gd name="T7" fmla="*/ 393 h 393"/>
                  <a:gd name="T8" fmla="*/ 0 w 5"/>
                  <a:gd name="T9" fmla="*/ 390 h 393"/>
                </a:gdLst>
                <a:ahLst/>
                <a:cxnLst>
                  <a:cxn ang="0">
                    <a:pos x="T0" y="T1"/>
                  </a:cxn>
                  <a:cxn ang="0">
                    <a:pos x="T2" y="T3"/>
                  </a:cxn>
                  <a:cxn ang="0">
                    <a:pos x="T4" y="T5"/>
                  </a:cxn>
                  <a:cxn ang="0">
                    <a:pos x="T6" y="T7"/>
                  </a:cxn>
                  <a:cxn ang="0">
                    <a:pos x="T8" y="T9"/>
                  </a:cxn>
                </a:cxnLst>
                <a:rect l="0" t="0" r="r" b="b"/>
                <a:pathLst>
                  <a:path w="5" h="393">
                    <a:moveTo>
                      <a:pt x="0" y="390"/>
                    </a:moveTo>
                    <a:lnTo>
                      <a:pt x="0" y="0"/>
                    </a:lnTo>
                    <a:lnTo>
                      <a:pt x="5" y="3"/>
                    </a:lnTo>
                    <a:lnTo>
                      <a:pt x="5" y="393"/>
                    </a:lnTo>
                    <a:lnTo>
                      <a:pt x="0" y="390"/>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6" name="Freeform 295">
                <a:extLst>
                  <a:ext uri="{FF2B5EF4-FFF2-40B4-BE49-F238E27FC236}">
                    <a16:creationId xmlns:a16="http://schemas.microsoft.com/office/drawing/2014/main" id="{F708524D-08AB-1045-8A3B-DAD6324B1524}"/>
                  </a:ext>
                </a:extLst>
              </p:cNvPr>
              <p:cNvSpPr>
                <a:spLocks/>
              </p:cNvSpPr>
              <p:nvPr/>
            </p:nvSpPr>
            <p:spPr bwMode="auto">
              <a:xfrm>
                <a:off x="9029700" y="3925888"/>
                <a:ext cx="100013" cy="103188"/>
              </a:xfrm>
              <a:custGeom>
                <a:avLst/>
                <a:gdLst>
                  <a:gd name="T0" fmla="*/ 357 w 914"/>
                  <a:gd name="T1" fmla="*/ 937 h 951"/>
                  <a:gd name="T2" fmla="*/ 355 w 914"/>
                  <a:gd name="T3" fmla="*/ 936 h 951"/>
                  <a:gd name="T4" fmla="*/ 295 w 914"/>
                  <a:gd name="T5" fmla="*/ 858 h 951"/>
                  <a:gd name="T6" fmla="*/ 18 w 914"/>
                  <a:gd name="T7" fmla="*/ 93 h 951"/>
                  <a:gd name="T8" fmla="*/ 48 w 914"/>
                  <a:gd name="T9" fmla="*/ 1 h 951"/>
                  <a:gd name="T10" fmla="*/ 142 w 914"/>
                  <a:gd name="T11" fmla="*/ 89 h 951"/>
                  <a:gd name="T12" fmla="*/ 360 w 914"/>
                  <a:gd name="T13" fmla="*/ 695 h 951"/>
                  <a:gd name="T14" fmla="*/ 774 w 914"/>
                  <a:gd name="T15" fmla="*/ 137 h 951"/>
                  <a:gd name="T16" fmla="*/ 870 w 914"/>
                  <a:gd name="T17" fmla="*/ 165 h 951"/>
                  <a:gd name="T18" fmla="*/ 894 w 914"/>
                  <a:gd name="T19" fmla="*/ 289 h 951"/>
                  <a:gd name="T20" fmla="*/ 416 w 914"/>
                  <a:gd name="T21" fmla="*/ 933 h 951"/>
                  <a:gd name="T22" fmla="*/ 357 w 914"/>
                  <a:gd name="T23" fmla="*/ 93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4" h="951">
                    <a:moveTo>
                      <a:pt x="357" y="937"/>
                    </a:moveTo>
                    <a:lnTo>
                      <a:pt x="355" y="936"/>
                    </a:lnTo>
                    <a:cubicBezTo>
                      <a:pt x="329" y="921"/>
                      <a:pt x="307" y="891"/>
                      <a:pt x="295" y="858"/>
                    </a:cubicBezTo>
                    <a:lnTo>
                      <a:pt x="18" y="93"/>
                    </a:lnTo>
                    <a:cubicBezTo>
                      <a:pt x="0" y="43"/>
                      <a:pt x="14" y="2"/>
                      <a:pt x="48" y="1"/>
                    </a:cubicBezTo>
                    <a:cubicBezTo>
                      <a:pt x="82" y="0"/>
                      <a:pt x="124" y="40"/>
                      <a:pt x="142" y="89"/>
                    </a:cubicBezTo>
                    <a:lnTo>
                      <a:pt x="360" y="695"/>
                    </a:lnTo>
                    <a:lnTo>
                      <a:pt x="774" y="137"/>
                    </a:lnTo>
                    <a:cubicBezTo>
                      <a:pt x="795" y="110"/>
                      <a:pt x="837" y="123"/>
                      <a:pt x="870" y="165"/>
                    </a:cubicBezTo>
                    <a:cubicBezTo>
                      <a:pt x="903" y="207"/>
                      <a:pt x="914" y="262"/>
                      <a:pt x="894" y="289"/>
                    </a:cubicBezTo>
                    <a:lnTo>
                      <a:pt x="416" y="933"/>
                    </a:lnTo>
                    <a:cubicBezTo>
                      <a:pt x="404" y="949"/>
                      <a:pt x="381" y="951"/>
                      <a:pt x="357" y="937"/>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7" name="Freeform 296">
                <a:extLst>
                  <a:ext uri="{FF2B5EF4-FFF2-40B4-BE49-F238E27FC236}">
                    <a16:creationId xmlns:a16="http://schemas.microsoft.com/office/drawing/2014/main" id="{DA5BC65F-2168-3542-A16A-725BEB69D1B8}"/>
                  </a:ext>
                </a:extLst>
              </p:cNvPr>
              <p:cNvSpPr>
                <a:spLocks/>
              </p:cNvSpPr>
              <p:nvPr/>
            </p:nvSpPr>
            <p:spPr bwMode="auto">
              <a:xfrm>
                <a:off x="9029700" y="4084638"/>
                <a:ext cx="100013" cy="103188"/>
              </a:xfrm>
              <a:custGeom>
                <a:avLst/>
                <a:gdLst>
                  <a:gd name="T0" fmla="*/ 357 w 914"/>
                  <a:gd name="T1" fmla="*/ 936 h 951"/>
                  <a:gd name="T2" fmla="*/ 355 w 914"/>
                  <a:gd name="T3" fmla="*/ 935 h 951"/>
                  <a:gd name="T4" fmla="*/ 295 w 914"/>
                  <a:gd name="T5" fmla="*/ 858 h 951"/>
                  <a:gd name="T6" fmla="*/ 18 w 914"/>
                  <a:gd name="T7" fmla="*/ 92 h 951"/>
                  <a:gd name="T8" fmla="*/ 48 w 914"/>
                  <a:gd name="T9" fmla="*/ 0 h 951"/>
                  <a:gd name="T10" fmla="*/ 142 w 914"/>
                  <a:gd name="T11" fmla="*/ 89 h 951"/>
                  <a:gd name="T12" fmla="*/ 360 w 914"/>
                  <a:gd name="T13" fmla="*/ 694 h 951"/>
                  <a:gd name="T14" fmla="*/ 774 w 914"/>
                  <a:gd name="T15" fmla="*/ 137 h 951"/>
                  <a:gd name="T16" fmla="*/ 870 w 914"/>
                  <a:gd name="T17" fmla="*/ 164 h 951"/>
                  <a:gd name="T18" fmla="*/ 894 w 914"/>
                  <a:gd name="T19" fmla="*/ 289 h 951"/>
                  <a:gd name="T20" fmla="*/ 416 w 914"/>
                  <a:gd name="T21" fmla="*/ 932 h 951"/>
                  <a:gd name="T22" fmla="*/ 357 w 914"/>
                  <a:gd name="T23" fmla="*/ 936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4" h="951">
                    <a:moveTo>
                      <a:pt x="357" y="936"/>
                    </a:moveTo>
                    <a:lnTo>
                      <a:pt x="355" y="935"/>
                    </a:lnTo>
                    <a:cubicBezTo>
                      <a:pt x="329" y="920"/>
                      <a:pt x="307" y="891"/>
                      <a:pt x="295" y="858"/>
                    </a:cubicBezTo>
                    <a:lnTo>
                      <a:pt x="18" y="92"/>
                    </a:lnTo>
                    <a:cubicBezTo>
                      <a:pt x="0" y="43"/>
                      <a:pt x="14" y="2"/>
                      <a:pt x="48" y="0"/>
                    </a:cubicBezTo>
                    <a:cubicBezTo>
                      <a:pt x="82" y="0"/>
                      <a:pt x="124" y="39"/>
                      <a:pt x="142" y="89"/>
                    </a:cubicBezTo>
                    <a:lnTo>
                      <a:pt x="360" y="694"/>
                    </a:lnTo>
                    <a:lnTo>
                      <a:pt x="774" y="137"/>
                    </a:lnTo>
                    <a:cubicBezTo>
                      <a:pt x="795" y="110"/>
                      <a:pt x="837" y="123"/>
                      <a:pt x="870" y="164"/>
                    </a:cubicBezTo>
                    <a:cubicBezTo>
                      <a:pt x="903" y="206"/>
                      <a:pt x="914" y="263"/>
                      <a:pt x="894" y="289"/>
                    </a:cubicBezTo>
                    <a:lnTo>
                      <a:pt x="416" y="932"/>
                    </a:lnTo>
                    <a:cubicBezTo>
                      <a:pt x="404" y="950"/>
                      <a:pt x="381" y="951"/>
                      <a:pt x="357" y="936"/>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8" name="Freeform 297">
                <a:extLst>
                  <a:ext uri="{FF2B5EF4-FFF2-40B4-BE49-F238E27FC236}">
                    <a16:creationId xmlns:a16="http://schemas.microsoft.com/office/drawing/2014/main" id="{02C0373E-BA31-7642-A803-79A8ED19CEEA}"/>
                  </a:ext>
                </a:extLst>
              </p:cNvPr>
              <p:cNvSpPr>
                <a:spLocks/>
              </p:cNvSpPr>
              <p:nvPr/>
            </p:nvSpPr>
            <p:spPr bwMode="auto">
              <a:xfrm>
                <a:off x="9161463" y="4000500"/>
                <a:ext cx="100013" cy="104775"/>
              </a:xfrm>
              <a:custGeom>
                <a:avLst/>
                <a:gdLst>
                  <a:gd name="T0" fmla="*/ 356 w 913"/>
                  <a:gd name="T1" fmla="*/ 937 h 951"/>
                  <a:gd name="T2" fmla="*/ 354 w 913"/>
                  <a:gd name="T3" fmla="*/ 936 h 951"/>
                  <a:gd name="T4" fmla="*/ 294 w 913"/>
                  <a:gd name="T5" fmla="*/ 858 h 951"/>
                  <a:gd name="T6" fmla="*/ 18 w 913"/>
                  <a:gd name="T7" fmla="*/ 93 h 951"/>
                  <a:gd name="T8" fmla="*/ 47 w 913"/>
                  <a:gd name="T9" fmla="*/ 1 h 951"/>
                  <a:gd name="T10" fmla="*/ 141 w 913"/>
                  <a:gd name="T11" fmla="*/ 89 h 951"/>
                  <a:gd name="T12" fmla="*/ 360 w 913"/>
                  <a:gd name="T13" fmla="*/ 694 h 951"/>
                  <a:gd name="T14" fmla="*/ 774 w 913"/>
                  <a:gd name="T15" fmla="*/ 137 h 951"/>
                  <a:gd name="T16" fmla="*/ 870 w 913"/>
                  <a:gd name="T17" fmla="*/ 165 h 951"/>
                  <a:gd name="T18" fmla="*/ 894 w 913"/>
                  <a:gd name="T19" fmla="*/ 289 h 951"/>
                  <a:gd name="T20" fmla="*/ 416 w 913"/>
                  <a:gd name="T21" fmla="*/ 933 h 951"/>
                  <a:gd name="T22" fmla="*/ 356 w 913"/>
                  <a:gd name="T23" fmla="*/ 93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3" h="951">
                    <a:moveTo>
                      <a:pt x="356" y="937"/>
                    </a:moveTo>
                    <a:lnTo>
                      <a:pt x="354" y="936"/>
                    </a:lnTo>
                    <a:cubicBezTo>
                      <a:pt x="329" y="921"/>
                      <a:pt x="306" y="891"/>
                      <a:pt x="294" y="858"/>
                    </a:cubicBezTo>
                    <a:lnTo>
                      <a:pt x="18" y="93"/>
                    </a:lnTo>
                    <a:cubicBezTo>
                      <a:pt x="0" y="43"/>
                      <a:pt x="13" y="2"/>
                      <a:pt x="47" y="1"/>
                    </a:cubicBezTo>
                    <a:cubicBezTo>
                      <a:pt x="82" y="0"/>
                      <a:pt x="123" y="40"/>
                      <a:pt x="141" y="89"/>
                    </a:cubicBezTo>
                    <a:lnTo>
                      <a:pt x="360" y="694"/>
                    </a:lnTo>
                    <a:lnTo>
                      <a:pt x="774" y="137"/>
                    </a:lnTo>
                    <a:cubicBezTo>
                      <a:pt x="794" y="110"/>
                      <a:pt x="836" y="123"/>
                      <a:pt x="870" y="165"/>
                    </a:cubicBezTo>
                    <a:cubicBezTo>
                      <a:pt x="903" y="206"/>
                      <a:pt x="913" y="262"/>
                      <a:pt x="894" y="289"/>
                    </a:cubicBezTo>
                    <a:lnTo>
                      <a:pt x="416" y="933"/>
                    </a:lnTo>
                    <a:cubicBezTo>
                      <a:pt x="403" y="949"/>
                      <a:pt x="380" y="951"/>
                      <a:pt x="356" y="937"/>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9" name="Freeform 298">
                <a:extLst>
                  <a:ext uri="{FF2B5EF4-FFF2-40B4-BE49-F238E27FC236}">
                    <a16:creationId xmlns:a16="http://schemas.microsoft.com/office/drawing/2014/main" id="{5CE23671-8FF4-B549-8077-925681E12966}"/>
                  </a:ext>
                </a:extLst>
              </p:cNvPr>
              <p:cNvSpPr>
                <a:spLocks/>
              </p:cNvSpPr>
              <p:nvPr/>
            </p:nvSpPr>
            <p:spPr bwMode="auto">
              <a:xfrm>
                <a:off x="9291638" y="4076700"/>
                <a:ext cx="100013" cy="103188"/>
              </a:xfrm>
              <a:custGeom>
                <a:avLst/>
                <a:gdLst>
                  <a:gd name="T0" fmla="*/ 355 w 914"/>
                  <a:gd name="T1" fmla="*/ 937 h 951"/>
                  <a:gd name="T2" fmla="*/ 353 w 914"/>
                  <a:gd name="T3" fmla="*/ 936 h 951"/>
                  <a:gd name="T4" fmla="*/ 294 w 914"/>
                  <a:gd name="T5" fmla="*/ 858 h 951"/>
                  <a:gd name="T6" fmla="*/ 18 w 914"/>
                  <a:gd name="T7" fmla="*/ 93 h 951"/>
                  <a:gd name="T8" fmla="*/ 47 w 914"/>
                  <a:gd name="T9" fmla="*/ 2 h 951"/>
                  <a:gd name="T10" fmla="*/ 141 w 914"/>
                  <a:gd name="T11" fmla="*/ 90 h 951"/>
                  <a:gd name="T12" fmla="*/ 359 w 914"/>
                  <a:gd name="T13" fmla="*/ 695 h 951"/>
                  <a:gd name="T14" fmla="*/ 774 w 914"/>
                  <a:gd name="T15" fmla="*/ 138 h 951"/>
                  <a:gd name="T16" fmla="*/ 870 w 914"/>
                  <a:gd name="T17" fmla="*/ 165 h 951"/>
                  <a:gd name="T18" fmla="*/ 894 w 914"/>
                  <a:gd name="T19" fmla="*/ 290 h 951"/>
                  <a:gd name="T20" fmla="*/ 415 w 914"/>
                  <a:gd name="T21" fmla="*/ 933 h 951"/>
                  <a:gd name="T22" fmla="*/ 355 w 914"/>
                  <a:gd name="T23" fmla="*/ 93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4" h="951">
                    <a:moveTo>
                      <a:pt x="355" y="937"/>
                    </a:moveTo>
                    <a:lnTo>
                      <a:pt x="353" y="936"/>
                    </a:lnTo>
                    <a:cubicBezTo>
                      <a:pt x="328" y="921"/>
                      <a:pt x="305" y="891"/>
                      <a:pt x="294" y="858"/>
                    </a:cubicBezTo>
                    <a:lnTo>
                      <a:pt x="18" y="93"/>
                    </a:lnTo>
                    <a:cubicBezTo>
                      <a:pt x="0" y="44"/>
                      <a:pt x="13" y="2"/>
                      <a:pt x="47" y="2"/>
                    </a:cubicBezTo>
                    <a:cubicBezTo>
                      <a:pt x="82" y="0"/>
                      <a:pt x="124" y="40"/>
                      <a:pt x="141" y="90"/>
                    </a:cubicBezTo>
                    <a:lnTo>
                      <a:pt x="359" y="695"/>
                    </a:lnTo>
                    <a:lnTo>
                      <a:pt x="774" y="138"/>
                    </a:lnTo>
                    <a:cubicBezTo>
                      <a:pt x="794" y="110"/>
                      <a:pt x="836" y="123"/>
                      <a:pt x="870" y="165"/>
                    </a:cubicBezTo>
                    <a:cubicBezTo>
                      <a:pt x="903" y="207"/>
                      <a:pt x="914" y="263"/>
                      <a:pt x="894" y="290"/>
                    </a:cubicBezTo>
                    <a:lnTo>
                      <a:pt x="415" y="933"/>
                    </a:lnTo>
                    <a:cubicBezTo>
                      <a:pt x="403" y="949"/>
                      <a:pt x="380" y="951"/>
                      <a:pt x="355" y="937"/>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0" name="Freeform 350">
                <a:extLst>
                  <a:ext uri="{FF2B5EF4-FFF2-40B4-BE49-F238E27FC236}">
                    <a16:creationId xmlns:a16="http://schemas.microsoft.com/office/drawing/2014/main" id="{40B6469D-A307-214F-A1A3-FD5C23527776}"/>
                  </a:ext>
                </a:extLst>
              </p:cNvPr>
              <p:cNvSpPr>
                <a:spLocks/>
              </p:cNvSpPr>
              <p:nvPr/>
            </p:nvSpPr>
            <p:spPr bwMode="auto">
              <a:xfrm>
                <a:off x="7886700" y="3128963"/>
                <a:ext cx="820738" cy="990600"/>
              </a:xfrm>
              <a:custGeom>
                <a:avLst/>
                <a:gdLst>
                  <a:gd name="T0" fmla="*/ 20 w 517"/>
                  <a:gd name="T1" fmla="*/ 0 h 624"/>
                  <a:gd name="T2" fmla="*/ 0 w 517"/>
                  <a:gd name="T3" fmla="*/ 10 h 624"/>
                  <a:gd name="T4" fmla="*/ 0 w 517"/>
                  <a:gd name="T5" fmla="*/ 338 h 624"/>
                  <a:gd name="T6" fmla="*/ 497 w 517"/>
                  <a:gd name="T7" fmla="*/ 624 h 624"/>
                  <a:gd name="T8" fmla="*/ 517 w 517"/>
                  <a:gd name="T9" fmla="*/ 615 h 624"/>
                  <a:gd name="T10" fmla="*/ 517 w 517"/>
                  <a:gd name="T11" fmla="*/ 287 h 624"/>
                  <a:gd name="T12" fmla="*/ 20 w 517"/>
                  <a:gd name="T13" fmla="*/ 0 h 624"/>
                </a:gdLst>
                <a:ahLst/>
                <a:cxnLst>
                  <a:cxn ang="0">
                    <a:pos x="T0" y="T1"/>
                  </a:cxn>
                  <a:cxn ang="0">
                    <a:pos x="T2" y="T3"/>
                  </a:cxn>
                  <a:cxn ang="0">
                    <a:pos x="T4" y="T5"/>
                  </a:cxn>
                  <a:cxn ang="0">
                    <a:pos x="T6" y="T7"/>
                  </a:cxn>
                  <a:cxn ang="0">
                    <a:pos x="T8" y="T9"/>
                  </a:cxn>
                  <a:cxn ang="0">
                    <a:pos x="T10" y="T11"/>
                  </a:cxn>
                  <a:cxn ang="0">
                    <a:pos x="T12" y="T13"/>
                  </a:cxn>
                </a:cxnLst>
                <a:rect l="0" t="0" r="r" b="b"/>
                <a:pathLst>
                  <a:path w="517" h="624">
                    <a:moveTo>
                      <a:pt x="20" y="0"/>
                    </a:moveTo>
                    <a:lnTo>
                      <a:pt x="0" y="10"/>
                    </a:lnTo>
                    <a:lnTo>
                      <a:pt x="0" y="338"/>
                    </a:lnTo>
                    <a:lnTo>
                      <a:pt x="497" y="624"/>
                    </a:lnTo>
                    <a:lnTo>
                      <a:pt x="517" y="615"/>
                    </a:lnTo>
                    <a:lnTo>
                      <a:pt x="517" y="287"/>
                    </a:lnTo>
                    <a:lnTo>
                      <a:pt x="20" y="0"/>
                    </a:lnTo>
                    <a:close/>
                  </a:path>
                </a:pathLst>
              </a:custGeom>
              <a:solidFill>
                <a:srgbClr val="EB6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1" name="Freeform 351">
                <a:extLst>
                  <a:ext uri="{FF2B5EF4-FFF2-40B4-BE49-F238E27FC236}">
                    <a16:creationId xmlns:a16="http://schemas.microsoft.com/office/drawing/2014/main" id="{1D747F46-3685-3646-AE58-C2CDC155B5F1}"/>
                  </a:ext>
                </a:extLst>
              </p:cNvPr>
              <p:cNvSpPr>
                <a:spLocks/>
              </p:cNvSpPr>
              <p:nvPr/>
            </p:nvSpPr>
            <p:spPr bwMode="auto">
              <a:xfrm>
                <a:off x="7886700" y="3144838"/>
                <a:ext cx="788988" cy="974725"/>
              </a:xfrm>
              <a:custGeom>
                <a:avLst/>
                <a:gdLst>
                  <a:gd name="T0" fmla="*/ 497 w 497"/>
                  <a:gd name="T1" fmla="*/ 614 h 614"/>
                  <a:gd name="T2" fmla="*/ 0 w 497"/>
                  <a:gd name="T3" fmla="*/ 328 h 614"/>
                  <a:gd name="T4" fmla="*/ 0 w 497"/>
                  <a:gd name="T5" fmla="*/ 0 h 614"/>
                  <a:gd name="T6" fmla="*/ 497 w 497"/>
                  <a:gd name="T7" fmla="*/ 287 h 614"/>
                  <a:gd name="T8" fmla="*/ 497 w 497"/>
                  <a:gd name="T9" fmla="*/ 614 h 614"/>
                </a:gdLst>
                <a:ahLst/>
                <a:cxnLst>
                  <a:cxn ang="0">
                    <a:pos x="T0" y="T1"/>
                  </a:cxn>
                  <a:cxn ang="0">
                    <a:pos x="T2" y="T3"/>
                  </a:cxn>
                  <a:cxn ang="0">
                    <a:pos x="T4" y="T5"/>
                  </a:cxn>
                  <a:cxn ang="0">
                    <a:pos x="T6" y="T7"/>
                  </a:cxn>
                  <a:cxn ang="0">
                    <a:pos x="T8" y="T9"/>
                  </a:cxn>
                </a:cxnLst>
                <a:rect l="0" t="0" r="r" b="b"/>
                <a:pathLst>
                  <a:path w="497" h="614">
                    <a:moveTo>
                      <a:pt x="497" y="614"/>
                    </a:moveTo>
                    <a:lnTo>
                      <a:pt x="0" y="328"/>
                    </a:lnTo>
                    <a:lnTo>
                      <a:pt x="0" y="0"/>
                    </a:lnTo>
                    <a:lnTo>
                      <a:pt x="497" y="287"/>
                    </a:lnTo>
                    <a:lnTo>
                      <a:pt x="497" y="614"/>
                    </a:lnTo>
                    <a:close/>
                  </a:path>
                </a:pathLst>
              </a:custGeom>
              <a:solidFill>
                <a:srgbClr val="E338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2" name="Freeform 352">
                <a:extLst>
                  <a:ext uri="{FF2B5EF4-FFF2-40B4-BE49-F238E27FC236}">
                    <a16:creationId xmlns:a16="http://schemas.microsoft.com/office/drawing/2014/main" id="{EE3BDDC4-EFF6-EC42-ACAC-E8AF75E4BF7F}"/>
                  </a:ext>
                </a:extLst>
              </p:cNvPr>
              <p:cNvSpPr>
                <a:spLocks noEditPoints="1"/>
              </p:cNvSpPr>
              <p:nvPr/>
            </p:nvSpPr>
            <p:spPr bwMode="auto">
              <a:xfrm>
                <a:off x="7945438" y="3271838"/>
                <a:ext cx="93663" cy="179388"/>
              </a:xfrm>
              <a:custGeom>
                <a:avLst/>
                <a:gdLst>
                  <a:gd name="T0" fmla="*/ 432 w 864"/>
                  <a:gd name="T1" fmla="*/ 334 h 1638"/>
                  <a:gd name="T2" fmla="*/ 296 w 864"/>
                  <a:gd name="T3" fmla="*/ 370 h 1638"/>
                  <a:gd name="T4" fmla="*/ 253 w 864"/>
                  <a:gd name="T5" fmla="*/ 716 h 1638"/>
                  <a:gd name="T6" fmla="*/ 296 w 864"/>
                  <a:gd name="T7" fmla="*/ 1110 h 1638"/>
                  <a:gd name="T8" fmla="*/ 432 w 864"/>
                  <a:gd name="T9" fmla="*/ 1303 h 1638"/>
                  <a:gd name="T10" fmla="*/ 569 w 864"/>
                  <a:gd name="T11" fmla="*/ 1268 h 1638"/>
                  <a:gd name="T12" fmla="*/ 611 w 864"/>
                  <a:gd name="T13" fmla="*/ 923 h 1638"/>
                  <a:gd name="T14" fmla="*/ 569 w 864"/>
                  <a:gd name="T15" fmla="*/ 527 h 1638"/>
                  <a:gd name="T16" fmla="*/ 432 w 864"/>
                  <a:gd name="T17" fmla="*/ 334 h 1638"/>
                  <a:gd name="T18" fmla="*/ 0 w 864"/>
                  <a:gd name="T19" fmla="*/ 570 h 1638"/>
                  <a:gd name="T20" fmla="*/ 109 w 864"/>
                  <a:gd name="T21" fmla="*/ 82 h 1638"/>
                  <a:gd name="T22" fmla="*/ 432 w 864"/>
                  <a:gd name="T23" fmla="*/ 82 h 1638"/>
                  <a:gd name="T24" fmla="*/ 755 w 864"/>
                  <a:gd name="T25" fmla="*/ 455 h 1638"/>
                  <a:gd name="T26" fmla="*/ 864 w 864"/>
                  <a:gd name="T27" fmla="*/ 1069 h 1638"/>
                  <a:gd name="T28" fmla="*/ 755 w 864"/>
                  <a:gd name="T29" fmla="*/ 1556 h 1638"/>
                  <a:gd name="T30" fmla="*/ 432 w 864"/>
                  <a:gd name="T31" fmla="*/ 1555 h 1638"/>
                  <a:gd name="T32" fmla="*/ 109 w 864"/>
                  <a:gd name="T33" fmla="*/ 1183 h 1638"/>
                  <a:gd name="T34" fmla="*/ 0 w 864"/>
                  <a:gd name="T35" fmla="*/ 57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4" h="1638">
                    <a:moveTo>
                      <a:pt x="432" y="334"/>
                    </a:moveTo>
                    <a:cubicBezTo>
                      <a:pt x="370" y="298"/>
                      <a:pt x="324" y="310"/>
                      <a:pt x="296" y="370"/>
                    </a:cubicBezTo>
                    <a:cubicBezTo>
                      <a:pt x="267" y="430"/>
                      <a:pt x="253" y="545"/>
                      <a:pt x="253" y="716"/>
                    </a:cubicBezTo>
                    <a:cubicBezTo>
                      <a:pt x="253" y="886"/>
                      <a:pt x="267" y="1017"/>
                      <a:pt x="296" y="1110"/>
                    </a:cubicBezTo>
                    <a:cubicBezTo>
                      <a:pt x="324" y="1203"/>
                      <a:pt x="370" y="1267"/>
                      <a:pt x="432" y="1303"/>
                    </a:cubicBezTo>
                    <a:cubicBezTo>
                      <a:pt x="494" y="1339"/>
                      <a:pt x="540" y="1327"/>
                      <a:pt x="569" y="1268"/>
                    </a:cubicBezTo>
                    <a:cubicBezTo>
                      <a:pt x="597" y="1208"/>
                      <a:pt x="611" y="1093"/>
                      <a:pt x="611" y="923"/>
                    </a:cubicBezTo>
                    <a:cubicBezTo>
                      <a:pt x="611" y="752"/>
                      <a:pt x="597" y="620"/>
                      <a:pt x="569" y="527"/>
                    </a:cubicBezTo>
                    <a:cubicBezTo>
                      <a:pt x="540" y="435"/>
                      <a:pt x="494" y="370"/>
                      <a:pt x="432" y="334"/>
                    </a:cubicBezTo>
                    <a:close/>
                    <a:moveTo>
                      <a:pt x="0" y="570"/>
                    </a:moveTo>
                    <a:cubicBezTo>
                      <a:pt x="0" y="327"/>
                      <a:pt x="37" y="164"/>
                      <a:pt x="109" y="82"/>
                    </a:cubicBezTo>
                    <a:cubicBezTo>
                      <a:pt x="182" y="0"/>
                      <a:pt x="290" y="0"/>
                      <a:pt x="432" y="82"/>
                    </a:cubicBezTo>
                    <a:cubicBezTo>
                      <a:pt x="575" y="164"/>
                      <a:pt x="682" y="289"/>
                      <a:pt x="755" y="455"/>
                    </a:cubicBezTo>
                    <a:cubicBezTo>
                      <a:pt x="828" y="621"/>
                      <a:pt x="864" y="826"/>
                      <a:pt x="864" y="1069"/>
                    </a:cubicBezTo>
                    <a:cubicBezTo>
                      <a:pt x="864" y="1311"/>
                      <a:pt x="828" y="1473"/>
                      <a:pt x="755" y="1556"/>
                    </a:cubicBezTo>
                    <a:cubicBezTo>
                      <a:pt x="682" y="1638"/>
                      <a:pt x="575" y="1638"/>
                      <a:pt x="432" y="1555"/>
                    </a:cubicBezTo>
                    <a:cubicBezTo>
                      <a:pt x="290" y="1473"/>
                      <a:pt x="182" y="1349"/>
                      <a:pt x="109" y="1183"/>
                    </a:cubicBezTo>
                    <a:cubicBezTo>
                      <a:pt x="37" y="1016"/>
                      <a:pt x="0" y="812"/>
                      <a:pt x="0" y="570"/>
                    </a:cubicBezTo>
                    <a:close/>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3" name="Freeform 353">
                <a:extLst>
                  <a:ext uri="{FF2B5EF4-FFF2-40B4-BE49-F238E27FC236}">
                    <a16:creationId xmlns:a16="http://schemas.microsoft.com/office/drawing/2014/main" id="{BBACE66B-E0EA-074F-BEE2-8EE362EC919D}"/>
                  </a:ext>
                </a:extLst>
              </p:cNvPr>
              <p:cNvSpPr>
                <a:spLocks/>
              </p:cNvSpPr>
              <p:nvPr/>
            </p:nvSpPr>
            <p:spPr bwMode="auto">
              <a:xfrm>
                <a:off x="8058150" y="3322638"/>
                <a:ext cx="90488" cy="206375"/>
              </a:xfrm>
              <a:custGeom>
                <a:avLst/>
                <a:gdLst>
                  <a:gd name="T0" fmla="*/ 0 w 57"/>
                  <a:gd name="T1" fmla="*/ 0 h 130"/>
                  <a:gd name="T2" fmla="*/ 18 w 57"/>
                  <a:gd name="T3" fmla="*/ 10 h 130"/>
                  <a:gd name="T4" fmla="*/ 42 w 57"/>
                  <a:gd name="T5" fmla="*/ 95 h 130"/>
                  <a:gd name="T6" fmla="*/ 42 w 57"/>
                  <a:gd name="T7" fmla="*/ 24 h 130"/>
                  <a:gd name="T8" fmla="*/ 57 w 57"/>
                  <a:gd name="T9" fmla="*/ 32 h 130"/>
                  <a:gd name="T10" fmla="*/ 57 w 57"/>
                  <a:gd name="T11" fmla="*/ 130 h 130"/>
                  <a:gd name="T12" fmla="*/ 39 w 57"/>
                  <a:gd name="T13" fmla="*/ 120 h 130"/>
                  <a:gd name="T14" fmla="*/ 15 w 57"/>
                  <a:gd name="T15" fmla="*/ 35 h 130"/>
                  <a:gd name="T16" fmla="*/ 15 w 57"/>
                  <a:gd name="T17" fmla="*/ 106 h 130"/>
                  <a:gd name="T18" fmla="*/ 0 w 57"/>
                  <a:gd name="T19" fmla="*/ 97 h 130"/>
                  <a:gd name="T20" fmla="*/ 0 w 57"/>
                  <a:gd name="T2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130">
                    <a:moveTo>
                      <a:pt x="0" y="0"/>
                    </a:moveTo>
                    <a:lnTo>
                      <a:pt x="18" y="10"/>
                    </a:lnTo>
                    <a:lnTo>
                      <a:pt x="42" y="95"/>
                    </a:lnTo>
                    <a:lnTo>
                      <a:pt x="42" y="24"/>
                    </a:lnTo>
                    <a:lnTo>
                      <a:pt x="57" y="32"/>
                    </a:lnTo>
                    <a:lnTo>
                      <a:pt x="57" y="130"/>
                    </a:lnTo>
                    <a:lnTo>
                      <a:pt x="39" y="120"/>
                    </a:lnTo>
                    <a:lnTo>
                      <a:pt x="15" y="35"/>
                    </a:lnTo>
                    <a:lnTo>
                      <a:pt x="15" y="106"/>
                    </a:lnTo>
                    <a:lnTo>
                      <a:pt x="0" y="97"/>
                    </a:lnTo>
                    <a:lnTo>
                      <a:pt x="0" y="0"/>
                    </a:lnTo>
                    <a:close/>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4" name="Freeform 354">
                <a:extLst>
                  <a:ext uri="{FF2B5EF4-FFF2-40B4-BE49-F238E27FC236}">
                    <a16:creationId xmlns:a16="http://schemas.microsoft.com/office/drawing/2014/main" id="{25FB758B-2088-0646-89F3-326685B3BBBE}"/>
                  </a:ext>
                </a:extLst>
              </p:cNvPr>
              <p:cNvSpPr>
                <a:spLocks/>
              </p:cNvSpPr>
              <p:nvPr/>
            </p:nvSpPr>
            <p:spPr bwMode="auto">
              <a:xfrm>
                <a:off x="8178800" y="3392488"/>
                <a:ext cx="84138" cy="203200"/>
              </a:xfrm>
              <a:custGeom>
                <a:avLst/>
                <a:gdLst>
                  <a:gd name="T0" fmla="*/ 0 w 53"/>
                  <a:gd name="T1" fmla="*/ 97 h 128"/>
                  <a:gd name="T2" fmla="*/ 0 w 53"/>
                  <a:gd name="T3" fmla="*/ 0 h 128"/>
                  <a:gd name="T4" fmla="*/ 17 w 53"/>
                  <a:gd name="T5" fmla="*/ 9 h 128"/>
                  <a:gd name="T6" fmla="*/ 17 w 53"/>
                  <a:gd name="T7" fmla="*/ 90 h 128"/>
                  <a:gd name="T8" fmla="*/ 53 w 53"/>
                  <a:gd name="T9" fmla="*/ 111 h 128"/>
                  <a:gd name="T10" fmla="*/ 53 w 53"/>
                  <a:gd name="T11" fmla="*/ 128 h 128"/>
                  <a:gd name="T12" fmla="*/ 0 w 53"/>
                  <a:gd name="T13" fmla="*/ 97 h 128"/>
                </a:gdLst>
                <a:ahLst/>
                <a:cxnLst>
                  <a:cxn ang="0">
                    <a:pos x="T0" y="T1"/>
                  </a:cxn>
                  <a:cxn ang="0">
                    <a:pos x="T2" y="T3"/>
                  </a:cxn>
                  <a:cxn ang="0">
                    <a:pos x="T4" y="T5"/>
                  </a:cxn>
                  <a:cxn ang="0">
                    <a:pos x="T6" y="T7"/>
                  </a:cxn>
                  <a:cxn ang="0">
                    <a:pos x="T8" y="T9"/>
                  </a:cxn>
                  <a:cxn ang="0">
                    <a:pos x="T10" y="T11"/>
                  </a:cxn>
                  <a:cxn ang="0">
                    <a:pos x="T12" y="T13"/>
                  </a:cxn>
                </a:cxnLst>
                <a:rect l="0" t="0" r="r" b="b"/>
                <a:pathLst>
                  <a:path w="53" h="128">
                    <a:moveTo>
                      <a:pt x="0" y="97"/>
                    </a:moveTo>
                    <a:lnTo>
                      <a:pt x="0" y="0"/>
                    </a:lnTo>
                    <a:lnTo>
                      <a:pt x="17" y="9"/>
                    </a:lnTo>
                    <a:lnTo>
                      <a:pt x="17" y="90"/>
                    </a:lnTo>
                    <a:lnTo>
                      <a:pt x="53" y="111"/>
                    </a:lnTo>
                    <a:lnTo>
                      <a:pt x="53" y="128"/>
                    </a:lnTo>
                    <a:lnTo>
                      <a:pt x="0" y="97"/>
                    </a:lnTo>
                    <a:close/>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5" name="Freeform 355">
                <a:extLst>
                  <a:ext uri="{FF2B5EF4-FFF2-40B4-BE49-F238E27FC236}">
                    <a16:creationId xmlns:a16="http://schemas.microsoft.com/office/drawing/2014/main" id="{A013BBB1-8728-4645-A8C5-79E3D9A3010D}"/>
                  </a:ext>
                </a:extLst>
              </p:cNvPr>
              <p:cNvSpPr>
                <a:spLocks/>
              </p:cNvSpPr>
              <p:nvPr/>
            </p:nvSpPr>
            <p:spPr bwMode="auto">
              <a:xfrm>
                <a:off x="8285163" y="3452813"/>
                <a:ext cx="79375" cy="201613"/>
              </a:xfrm>
              <a:custGeom>
                <a:avLst/>
                <a:gdLst>
                  <a:gd name="T0" fmla="*/ 0 w 50"/>
                  <a:gd name="T1" fmla="*/ 17 h 127"/>
                  <a:gd name="T2" fmla="*/ 0 w 50"/>
                  <a:gd name="T3" fmla="*/ 0 h 127"/>
                  <a:gd name="T4" fmla="*/ 50 w 50"/>
                  <a:gd name="T5" fmla="*/ 29 h 127"/>
                  <a:gd name="T6" fmla="*/ 50 w 50"/>
                  <a:gd name="T7" fmla="*/ 46 h 127"/>
                  <a:gd name="T8" fmla="*/ 34 w 50"/>
                  <a:gd name="T9" fmla="*/ 37 h 127"/>
                  <a:gd name="T10" fmla="*/ 34 w 50"/>
                  <a:gd name="T11" fmla="*/ 100 h 127"/>
                  <a:gd name="T12" fmla="*/ 50 w 50"/>
                  <a:gd name="T13" fmla="*/ 110 h 127"/>
                  <a:gd name="T14" fmla="*/ 50 w 50"/>
                  <a:gd name="T15" fmla="*/ 127 h 127"/>
                  <a:gd name="T16" fmla="*/ 0 w 50"/>
                  <a:gd name="T17" fmla="*/ 98 h 127"/>
                  <a:gd name="T18" fmla="*/ 0 w 50"/>
                  <a:gd name="T19" fmla="*/ 81 h 127"/>
                  <a:gd name="T20" fmla="*/ 17 w 50"/>
                  <a:gd name="T21" fmla="*/ 91 h 127"/>
                  <a:gd name="T22" fmla="*/ 17 w 50"/>
                  <a:gd name="T23" fmla="*/ 27 h 127"/>
                  <a:gd name="T24" fmla="*/ 0 w 50"/>
                  <a:gd name="T25" fmla="*/ 1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7">
                    <a:moveTo>
                      <a:pt x="0" y="17"/>
                    </a:moveTo>
                    <a:lnTo>
                      <a:pt x="0" y="0"/>
                    </a:lnTo>
                    <a:lnTo>
                      <a:pt x="50" y="29"/>
                    </a:lnTo>
                    <a:lnTo>
                      <a:pt x="50" y="46"/>
                    </a:lnTo>
                    <a:lnTo>
                      <a:pt x="34" y="37"/>
                    </a:lnTo>
                    <a:lnTo>
                      <a:pt x="34" y="100"/>
                    </a:lnTo>
                    <a:lnTo>
                      <a:pt x="50" y="110"/>
                    </a:lnTo>
                    <a:lnTo>
                      <a:pt x="50" y="127"/>
                    </a:lnTo>
                    <a:lnTo>
                      <a:pt x="0" y="98"/>
                    </a:lnTo>
                    <a:lnTo>
                      <a:pt x="0" y="81"/>
                    </a:lnTo>
                    <a:lnTo>
                      <a:pt x="17" y="91"/>
                    </a:lnTo>
                    <a:lnTo>
                      <a:pt x="17" y="27"/>
                    </a:lnTo>
                    <a:lnTo>
                      <a:pt x="0" y="17"/>
                    </a:lnTo>
                    <a:close/>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6" name="Freeform 356">
                <a:extLst>
                  <a:ext uri="{FF2B5EF4-FFF2-40B4-BE49-F238E27FC236}">
                    <a16:creationId xmlns:a16="http://schemas.microsoft.com/office/drawing/2014/main" id="{513CDAA5-25B8-AD42-8524-C126CD3D86CD}"/>
                  </a:ext>
                </a:extLst>
              </p:cNvPr>
              <p:cNvSpPr>
                <a:spLocks/>
              </p:cNvSpPr>
              <p:nvPr/>
            </p:nvSpPr>
            <p:spPr bwMode="auto">
              <a:xfrm>
                <a:off x="8391525" y="3514725"/>
                <a:ext cx="88900" cy="206375"/>
              </a:xfrm>
              <a:custGeom>
                <a:avLst/>
                <a:gdLst>
                  <a:gd name="T0" fmla="*/ 0 w 56"/>
                  <a:gd name="T1" fmla="*/ 0 h 130"/>
                  <a:gd name="T2" fmla="*/ 18 w 56"/>
                  <a:gd name="T3" fmla="*/ 10 h 130"/>
                  <a:gd name="T4" fmla="*/ 41 w 56"/>
                  <a:gd name="T5" fmla="*/ 95 h 130"/>
                  <a:gd name="T6" fmla="*/ 41 w 56"/>
                  <a:gd name="T7" fmla="*/ 24 h 130"/>
                  <a:gd name="T8" fmla="*/ 56 w 56"/>
                  <a:gd name="T9" fmla="*/ 32 h 130"/>
                  <a:gd name="T10" fmla="*/ 56 w 56"/>
                  <a:gd name="T11" fmla="*/ 130 h 130"/>
                  <a:gd name="T12" fmla="*/ 38 w 56"/>
                  <a:gd name="T13" fmla="*/ 120 h 130"/>
                  <a:gd name="T14" fmla="*/ 15 w 56"/>
                  <a:gd name="T15" fmla="*/ 35 h 130"/>
                  <a:gd name="T16" fmla="*/ 15 w 56"/>
                  <a:gd name="T17" fmla="*/ 106 h 130"/>
                  <a:gd name="T18" fmla="*/ 0 w 56"/>
                  <a:gd name="T19" fmla="*/ 97 h 130"/>
                  <a:gd name="T20" fmla="*/ 0 w 56"/>
                  <a:gd name="T2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130">
                    <a:moveTo>
                      <a:pt x="0" y="0"/>
                    </a:moveTo>
                    <a:lnTo>
                      <a:pt x="18" y="10"/>
                    </a:lnTo>
                    <a:lnTo>
                      <a:pt x="41" y="95"/>
                    </a:lnTo>
                    <a:lnTo>
                      <a:pt x="41" y="24"/>
                    </a:lnTo>
                    <a:lnTo>
                      <a:pt x="56" y="32"/>
                    </a:lnTo>
                    <a:lnTo>
                      <a:pt x="56" y="130"/>
                    </a:lnTo>
                    <a:lnTo>
                      <a:pt x="38" y="120"/>
                    </a:lnTo>
                    <a:lnTo>
                      <a:pt x="15" y="35"/>
                    </a:lnTo>
                    <a:lnTo>
                      <a:pt x="15" y="106"/>
                    </a:lnTo>
                    <a:lnTo>
                      <a:pt x="0" y="97"/>
                    </a:lnTo>
                    <a:lnTo>
                      <a:pt x="0" y="0"/>
                    </a:lnTo>
                    <a:close/>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7" name="Freeform 357">
                <a:extLst>
                  <a:ext uri="{FF2B5EF4-FFF2-40B4-BE49-F238E27FC236}">
                    <a16:creationId xmlns:a16="http://schemas.microsoft.com/office/drawing/2014/main" id="{C1A1908B-3736-1A40-ABBE-BD8D90189988}"/>
                  </a:ext>
                </a:extLst>
              </p:cNvPr>
              <p:cNvSpPr>
                <a:spLocks/>
              </p:cNvSpPr>
              <p:nvPr/>
            </p:nvSpPr>
            <p:spPr bwMode="auto">
              <a:xfrm>
                <a:off x="8505825" y="3581400"/>
                <a:ext cx="84138" cy="203200"/>
              </a:xfrm>
              <a:custGeom>
                <a:avLst/>
                <a:gdLst>
                  <a:gd name="T0" fmla="*/ 53 w 53"/>
                  <a:gd name="T1" fmla="*/ 128 h 128"/>
                  <a:gd name="T2" fmla="*/ 0 w 53"/>
                  <a:gd name="T3" fmla="*/ 97 h 128"/>
                  <a:gd name="T4" fmla="*/ 0 w 53"/>
                  <a:gd name="T5" fmla="*/ 0 h 128"/>
                  <a:gd name="T6" fmla="*/ 53 w 53"/>
                  <a:gd name="T7" fmla="*/ 30 h 128"/>
                  <a:gd name="T8" fmla="*/ 53 w 53"/>
                  <a:gd name="T9" fmla="*/ 47 h 128"/>
                  <a:gd name="T10" fmla="*/ 17 w 53"/>
                  <a:gd name="T11" fmla="*/ 26 h 128"/>
                  <a:gd name="T12" fmla="*/ 17 w 53"/>
                  <a:gd name="T13" fmla="*/ 47 h 128"/>
                  <a:gd name="T14" fmla="*/ 50 w 53"/>
                  <a:gd name="T15" fmla="*/ 66 h 128"/>
                  <a:gd name="T16" fmla="*/ 50 w 53"/>
                  <a:gd name="T17" fmla="*/ 83 h 128"/>
                  <a:gd name="T18" fmla="*/ 17 w 53"/>
                  <a:gd name="T19" fmla="*/ 64 h 128"/>
                  <a:gd name="T20" fmla="*/ 17 w 53"/>
                  <a:gd name="T21" fmla="*/ 90 h 128"/>
                  <a:gd name="T22" fmla="*/ 53 w 53"/>
                  <a:gd name="T23" fmla="*/ 111 h 128"/>
                  <a:gd name="T24" fmla="*/ 53 w 53"/>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128">
                    <a:moveTo>
                      <a:pt x="53" y="128"/>
                    </a:moveTo>
                    <a:lnTo>
                      <a:pt x="0" y="97"/>
                    </a:lnTo>
                    <a:lnTo>
                      <a:pt x="0" y="0"/>
                    </a:lnTo>
                    <a:lnTo>
                      <a:pt x="53" y="30"/>
                    </a:lnTo>
                    <a:lnTo>
                      <a:pt x="53" y="47"/>
                    </a:lnTo>
                    <a:lnTo>
                      <a:pt x="17" y="26"/>
                    </a:lnTo>
                    <a:lnTo>
                      <a:pt x="17" y="47"/>
                    </a:lnTo>
                    <a:lnTo>
                      <a:pt x="50" y="66"/>
                    </a:lnTo>
                    <a:lnTo>
                      <a:pt x="50" y="83"/>
                    </a:lnTo>
                    <a:lnTo>
                      <a:pt x="17" y="64"/>
                    </a:lnTo>
                    <a:lnTo>
                      <a:pt x="17" y="90"/>
                    </a:lnTo>
                    <a:lnTo>
                      <a:pt x="53" y="111"/>
                    </a:lnTo>
                    <a:lnTo>
                      <a:pt x="53" y="128"/>
                    </a:lnTo>
                    <a:close/>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8" name="Freeform 358">
                <a:extLst>
                  <a:ext uri="{FF2B5EF4-FFF2-40B4-BE49-F238E27FC236}">
                    <a16:creationId xmlns:a16="http://schemas.microsoft.com/office/drawing/2014/main" id="{F7A1E68A-8B16-3F48-AEDF-9C43A3CF04AF}"/>
                  </a:ext>
                </a:extLst>
              </p:cNvPr>
              <p:cNvSpPr>
                <a:spLocks noEditPoints="1"/>
              </p:cNvSpPr>
              <p:nvPr/>
            </p:nvSpPr>
            <p:spPr bwMode="auto">
              <a:xfrm>
                <a:off x="7942263" y="3497263"/>
                <a:ext cx="92075" cy="190500"/>
              </a:xfrm>
              <a:custGeom>
                <a:avLst/>
                <a:gdLst>
                  <a:gd name="T0" fmla="*/ 246 w 837"/>
                  <a:gd name="T1" fmla="*/ 398 h 1734"/>
                  <a:gd name="T2" fmla="*/ 246 w 837"/>
                  <a:gd name="T3" fmla="*/ 1322 h 1734"/>
                  <a:gd name="T4" fmla="*/ 313 w 837"/>
                  <a:gd name="T5" fmla="*/ 1361 h 1734"/>
                  <a:gd name="T6" fmla="*/ 520 w 837"/>
                  <a:gd name="T7" fmla="*/ 1374 h 1734"/>
                  <a:gd name="T8" fmla="*/ 581 w 837"/>
                  <a:gd name="T9" fmla="*/ 1052 h 1734"/>
                  <a:gd name="T10" fmla="*/ 520 w 837"/>
                  <a:gd name="T11" fmla="*/ 660 h 1734"/>
                  <a:gd name="T12" fmla="*/ 313 w 837"/>
                  <a:gd name="T13" fmla="*/ 436 h 1734"/>
                  <a:gd name="T14" fmla="*/ 246 w 837"/>
                  <a:gd name="T15" fmla="*/ 398 h 1734"/>
                  <a:gd name="T16" fmla="*/ 0 w 837"/>
                  <a:gd name="T17" fmla="*/ 0 h 1734"/>
                  <a:gd name="T18" fmla="*/ 264 w 837"/>
                  <a:gd name="T19" fmla="*/ 152 h 1734"/>
                  <a:gd name="T20" fmla="*/ 703 w 837"/>
                  <a:gd name="T21" fmla="*/ 573 h 1734"/>
                  <a:gd name="T22" fmla="*/ 837 w 837"/>
                  <a:gd name="T23" fmla="*/ 1199 h 1734"/>
                  <a:gd name="T24" fmla="*/ 703 w 837"/>
                  <a:gd name="T25" fmla="*/ 1673 h 1734"/>
                  <a:gd name="T26" fmla="*/ 264 w 837"/>
                  <a:gd name="T27" fmla="*/ 1588 h 1734"/>
                  <a:gd name="T28" fmla="*/ 0 w 837"/>
                  <a:gd name="T29" fmla="*/ 1436 h 1734"/>
                  <a:gd name="T30" fmla="*/ 0 w 837"/>
                  <a:gd name="T31" fmla="*/ 0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7" h="1734">
                    <a:moveTo>
                      <a:pt x="246" y="398"/>
                    </a:moveTo>
                    <a:lnTo>
                      <a:pt x="246" y="1322"/>
                    </a:lnTo>
                    <a:lnTo>
                      <a:pt x="313" y="1361"/>
                    </a:lnTo>
                    <a:cubicBezTo>
                      <a:pt x="410" y="1416"/>
                      <a:pt x="478" y="1421"/>
                      <a:pt x="520" y="1374"/>
                    </a:cubicBezTo>
                    <a:cubicBezTo>
                      <a:pt x="561" y="1328"/>
                      <a:pt x="581" y="1220"/>
                      <a:pt x="581" y="1052"/>
                    </a:cubicBezTo>
                    <a:cubicBezTo>
                      <a:pt x="581" y="884"/>
                      <a:pt x="561" y="754"/>
                      <a:pt x="520" y="660"/>
                    </a:cubicBezTo>
                    <a:cubicBezTo>
                      <a:pt x="478" y="567"/>
                      <a:pt x="410" y="492"/>
                      <a:pt x="313" y="436"/>
                    </a:cubicBezTo>
                    <a:lnTo>
                      <a:pt x="246" y="398"/>
                    </a:lnTo>
                    <a:close/>
                    <a:moveTo>
                      <a:pt x="0" y="0"/>
                    </a:moveTo>
                    <a:lnTo>
                      <a:pt x="264" y="152"/>
                    </a:lnTo>
                    <a:cubicBezTo>
                      <a:pt x="467" y="269"/>
                      <a:pt x="613" y="410"/>
                      <a:pt x="703" y="573"/>
                    </a:cubicBezTo>
                    <a:cubicBezTo>
                      <a:pt x="792" y="737"/>
                      <a:pt x="837" y="945"/>
                      <a:pt x="837" y="1199"/>
                    </a:cubicBezTo>
                    <a:cubicBezTo>
                      <a:pt x="837" y="1454"/>
                      <a:pt x="792" y="1612"/>
                      <a:pt x="703" y="1673"/>
                    </a:cubicBezTo>
                    <a:cubicBezTo>
                      <a:pt x="613" y="1734"/>
                      <a:pt x="467" y="1705"/>
                      <a:pt x="264" y="1588"/>
                    </a:cubicBezTo>
                    <a:lnTo>
                      <a:pt x="0" y="1436"/>
                    </a:lnTo>
                    <a:lnTo>
                      <a:pt x="0" y="0"/>
                    </a:lnTo>
                    <a:close/>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9" name="Freeform 359">
                <a:extLst>
                  <a:ext uri="{FF2B5EF4-FFF2-40B4-BE49-F238E27FC236}">
                    <a16:creationId xmlns:a16="http://schemas.microsoft.com/office/drawing/2014/main" id="{4EBC639B-5686-D944-A94C-DA3794F44F2D}"/>
                  </a:ext>
                </a:extLst>
              </p:cNvPr>
              <p:cNvSpPr>
                <a:spLocks noEditPoints="1"/>
              </p:cNvSpPr>
              <p:nvPr/>
            </p:nvSpPr>
            <p:spPr bwMode="auto">
              <a:xfrm>
                <a:off x="8050213" y="3576638"/>
                <a:ext cx="95250" cy="179388"/>
              </a:xfrm>
              <a:custGeom>
                <a:avLst/>
                <a:gdLst>
                  <a:gd name="T0" fmla="*/ 437 w 874"/>
                  <a:gd name="T1" fmla="*/ 338 h 1657"/>
                  <a:gd name="T2" fmla="*/ 299 w 874"/>
                  <a:gd name="T3" fmla="*/ 375 h 1657"/>
                  <a:gd name="T4" fmla="*/ 256 w 874"/>
                  <a:gd name="T5" fmla="*/ 724 h 1657"/>
                  <a:gd name="T6" fmla="*/ 299 w 874"/>
                  <a:gd name="T7" fmla="*/ 1123 h 1657"/>
                  <a:gd name="T8" fmla="*/ 437 w 874"/>
                  <a:gd name="T9" fmla="*/ 1319 h 1657"/>
                  <a:gd name="T10" fmla="*/ 575 w 874"/>
                  <a:gd name="T11" fmla="*/ 1282 h 1657"/>
                  <a:gd name="T12" fmla="*/ 619 w 874"/>
                  <a:gd name="T13" fmla="*/ 934 h 1657"/>
                  <a:gd name="T14" fmla="*/ 575 w 874"/>
                  <a:gd name="T15" fmla="*/ 534 h 1657"/>
                  <a:gd name="T16" fmla="*/ 437 w 874"/>
                  <a:gd name="T17" fmla="*/ 338 h 1657"/>
                  <a:gd name="T18" fmla="*/ 0 w 874"/>
                  <a:gd name="T19" fmla="*/ 577 h 1657"/>
                  <a:gd name="T20" fmla="*/ 111 w 874"/>
                  <a:gd name="T21" fmla="*/ 84 h 1657"/>
                  <a:gd name="T22" fmla="*/ 437 w 874"/>
                  <a:gd name="T23" fmla="*/ 83 h 1657"/>
                  <a:gd name="T24" fmla="*/ 764 w 874"/>
                  <a:gd name="T25" fmla="*/ 461 h 1657"/>
                  <a:gd name="T26" fmla="*/ 874 w 874"/>
                  <a:gd name="T27" fmla="*/ 1081 h 1657"/>
                  <a:gd name="T28" fmla="*/ 764 w 874"/>
                  <a:gd name="T29" fmla="*/ 1574 h 1657"/>
                  <a:gd name="T30" fmla="*/ 437 w 874"/>
                  <a:gd name="T31" fmla="*/ 1573 h 1657"/>
                  <a:gd name="T32" fmla="*/ 111 w 874"/>
                  <a:gd name="T33" fmla="*/ 1197 h 1657"/>
                  <a:gd name="T34" fmla="*/ 0 w 874"/>
                  <a:gd name="T35" fmla="*/ 577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1657">
                    <a:moveTo>
                      <a:pt x="437" y="338"/>
                    </a:moveTo>
                    <a:cubicBezTo>
                      <a:pt x="374" y="302"/>
                      <a:pt x="328" y="314"/>
                      <a:pt x="299" y="375"/>
                    </a:cubicBezTo>
                    <a:cubicBezTo>
                      <a:pt x="271" y="435"/>
                      <a:pt x="256" y="552"/>
                      <a:pt x="256" y="724"/>
                    </a:cubicBezTo>
                    <a:cubicBezTo>
                      <a:pt x="256" y="896"/>
                      <a:pt x="271" y="1029"/>
                      <a:pt x="299" y="1123"/>
                    </a:cubicBezTo>
                    <a:cubicBezTo>
                      <a:pt x="328" y="1217"/>
                      <a:pt x="374" y="1282"/>
                      <a:pt x="437" y="1319"/>
                    </a:cubicBezTo>
                    <a:cubicBezTo>
                      <a:pt x="500" y="1355"/>
                      <a:pt x="546" y="1343"/>
                      <a:pt x="575" y="1282"/>
                    </a:cubicBezTo>
                    <a:cubicBezTo>
                      <a:pt x="604" y="1222"/>
                      <a:pt x="619" y="1106"/>
                      <a:pt x="619" y="934"/>
                    </a:cubicBezTo>
                    <a:cubicBezTo>
                      <a:pt x="619" y="761"/>
                      <a:pt x="604" y="628"/>
                      <a:pt x="575" y="534"/>
                    </a:cubicBezTo>
                    <a:cubicBezTo>
                      <a:pt x="546" y="440"/>
                      <a:pt x="500" y="375"/>
                      <a:pt x="437" y="338"/>
                    </a:cubicBezTo>
                    <a:close/>
                    <a:moveTo>
                      <a:pt x="0" y="577"/>
                    </a:moveTo>
                    <a:cubicBezTo>
                      <a:pt x="0" y="331"/>
                      <a:pt x="37" y="167"/>
                      <a:pt x="111" y="84"/>
                    </a:cubicBezTo>
                    <a:cubicBezTo>
                      <a:pt x="184" y="0"/>
                      <a:pt x="293" y="0"/>
                      <a:pt x="437" y="83"/>
                    </a:cubicBezTo>
                    <a:cubicBezTo>
                      <a:pt x="581" y="167"/>
                      <a:pt x="690" y="292"/>
                      <a:pt x="764" y="461"/>
                    </a:cubicBezTo>
                    <a:cubicBezTo>
                      <a:pt x="838" y="629"/>
                      <a:pt x="874" y="836"/>
                      <a:pt x="874" y="1081"/>
                    </a:cubicBezTo>
                    <a:cubicBezTo>
                      <a:pt x="874" y="1326"/>
                      <a:pt x="838" y="1491"/>
                      <a:pt x="764" y="1574"/>
                    </a:cubicBezTo>
                    <a:cubicBezTo>
                      <a:pt x="690" y="1657"/>
                      <a:pt x="581" y="1657"/>
                      <a:pt x="437" y="1573"/>
                    </a:cubicBezTo>
                    <a:cubicBezTo>
                      <a:pt x="293" y="1490"/>
                      <a:pt x="184" y="1365"/>
                      <a:pt x="111" y="1197"/>
                    </a:cubicBezTo>
                    <a:cubicBezTo>
                      <a:pt x="37" y="1028"/>
                      <a:pt x="0" y="822"/>
                      <a:pt x="0" y="577"/>
                    </a:cubicBezTo>
                    <a:close/>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0" name="Freeform 360">
                <a:extLst>
                  <a:ext uri="{FF2B5EF4-FFF2-40B4-BE49-F238E27FC236}">
                    <a16:creationId xmlns:a16="http://schemas.microsoft.com/office/drawing/2014/main" id="{1CE5F41B-54B0-2145-BC2D-6F7241FD6E29}"/>
                  </a:ext>
                </a:extLst>
              </p:cNvPr>
              <p:cNvSpPr>
                <a:spLocks/>
              </p:cNvSpPr>
              <p:nvPr/>
            </p:nvSpPr>
            <p:spPr bwMode="auto">
              <a:xfrm>
                <a:off x="8167688" y="3646488"/>
                <a:ext cx="85725" cy="182563"/>
              </a:xfrm>
              <a:custGeom>
                <a:avLst/>
                <a:gdLst>
                  <a:gd name="T0" fmla="*/ 774 w 774"/>
                  <a:gd name="T1" fmla="*/ 1677 h 1678"/>
                  <a:gd name="T2" fmla="*/ 651 w 774"/>
                  <a:gd name="T3" fmla="*/ 1658 h 1678"/>
                  <a:gd name="T4" fmla="*/ 516 w 774"/>
                  <a:gd name="T5" fmla="*/ 1598 h 1678"/>
                  <a:gd name="T6" fmla="*/ 132 w 774"/>
                  <a:gd name="T7" fmla="*/ 1184 h 1678"/>
                  <a:gd name="T8" fmla="*/ 0 w 774"/>
                  <a:gd name="T9" fmla="*/ 555 h 1678"/>
                  <a:gd name="T10" fmla="*/ 132 w 774"/>
                  <a:gd name="T11" fmla="*/ 77 h 1678"/>
                  <a:gd name="T12" fmla="*/ 516 w 774"/>
                  <a:gd name="T13" fmla="*/ 107 h 1678"/>
                  <a:gd name="T14" fmla="*/ 652 w 774"/>
                  <a:gd name="T15" fmla="*/ 203 h 1678"/>
                  <a:gd name="T16" fmla="*/ 774 w 774"/>
                  <a:gd name="T17" fmla="*/ 325 h 1678"/>
                  <a:gd name="T18" fmla="*/ 774 w 774"/>
                  <a:gd name="T19" fmla="*/ 641 h 1678"/>
                  <a:gd name="T20" fmla="*/ 651 w 774"/>
                  <a:gd name="T21" fmla="*/ 471 h 1678"/>
                  <a:gd name="T22" fmla="*/ 528 w 774"/>
                  <a:gd name="T23" fmla="*/ 369 h 1678"/>
                  <a:gd name="T24" fmla="*/ 324 w 774"/>
                  <a:gd name="T25" fmla="*/ 375 h 1678"/>
                  <a:gd name="T26" fmla="*/ 255 w 774"/>
                  <a:gd name="T27" fmla="*/ 702 h 1678"/>
                  <a:gd name="T28" fmla="*/ 324 w 774"/>
                  <a:gd name="T29" fmla="*/ 1108 h 1678"/>
                  <a:gd name="T30" fmla="*/ 528 w 774"/>
                  <a:gd name="T31" fmla="*/ 1349 h 1678"/>
                  <a:gd name="T32" fmla="*/ 651 w 774"/>
                  <a:gd name="T33" fmla="*/ 1389 h 1678"/>
                  <a:gd name="T34" fmla="*/ 774 w 774"/>
                  <a:gd name="T35" fmla="*/ 1361 h 1678"/>
                  <a:gd name="T36" fmla="*/ 774 w 774"/>
                  <a:gd name="T37" fmla="*/ 1677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1678">
                    <a:moveTo>
                      <a:pt x="774" y="1677"/>
                    </a:moveTo>
                    <a:cubicBezTo>
                      <a:pt x="735" y="1678"/>
                      <a:pt x="694" y="1671"/>
                      <a:pt x="651" y="1658"/>
                    </a:cubicBezTo>
                    <a:cubicBezTo>
                      <a:pt x="608" y="1645"/>
                      <a:pt x="563" y="1625"/>
                      <a:pt x="516" y="1598"/>
                    </a:cubicBezTo>
                    <a:cubicBezTo>
                      <a:pt x="348" y="1501"/>
                      <a:pt x="220" y="1363"/>
                      <a:pt x="132" y="1184"/>
                    </a:cubicBezTo>
                    <a:cubicBezTo>
                      <a:pt x="44" y="1006"/>
                      <a:pt x="0" y="796"/>
                      <a:pt x="0" y="555"/>
                    </a:cubicBezTo>
                    <a:cubicBezTo>
                      <a:pt x="0" y="313"/>
                      <a:pt x="44" y="154"/>
                      <a:pt x="132" y="77"/>
                    </a:cubicBezTo>
                    <a:cubicBezTo>
                      <a:pt x="220" y="0"/>
                      <a:pt x="348" y="11"/>
                      <a:pt x="516" y="107"/>
                    </a:cubicBezTo>
                    <a:cubicBezTo>
                      <a:pt x="563" y="135"/>
                      <a:pt x="609" y="167"/>
                      <a:pt x="652" y="203"/>
                    </a:cubicBezTo>
                    <a:cubicBezTo>
                      <a:pt x="695" y="240"/>
                      <a:pt x="736" y="280"/>
                      <a:pt x="774" y="325"/>
                    </a:cubicBezTo>
                    <a:lnTo>
                      <a:pt x="774" y="641"/>
                    </a:lnTo>
                    <a:cubicBezTo>
                      <a:pt x="731" y="572"/>
                      <a:pt x="690" y="515"/>
                      <a:pt x="651" y="471"/>
                    </a:cubicBezTo>
                    <a:cubicBezTo>
                      <a:pt x="611" y="428"/>
                      <a:pt x="570" y="393"/>
                      <a:pt x="528" y="369"/>
                    </a:cubicBezTo>
                    <a:cubicBezTo>
                      <a:pt x="438" y="317"/>
                      <a:pt x="370" y="319"/>
                      <a:pt x="324" y="375"/>
                    </a:cubicBezTo>
                    <a:cubicBezTo>
                      <a:pt x="278" y="431"/>
                      <a:pt x="255" y="540"/>
                      <a:pt x="255" y="702"/>
                    </a:cubicBezTo>
                    <a:cubicBezTo>
                      <a:pt x="255" y="864"/>
                      <a:pt x="278" y="999"/>
                      <a:pt x="324" y="1108"/>
                    </a:cubicBezTo>
                    <a:cubicBezTo>
                      <a:pt x="370" y="1217"/>
                      <a:pt x="438" y="1297"/>
                      <a:pt x="528" y="1349"/>
                    </a:cubicBezTo>
                    <a:cubicBezTo>
                      <a:pt x="570" y="1374"/>
                      <a:pt x="611" y="1387"/>
                      <a:pt x="651" y="1389"/>
                    </a:cubicBezTo>
                    <a:cubicBezTo>
                      <a:pt x="690" y="1391"/>
                      <a:pt x="731" y="1382"/>
                      <a:pt x="774" y="1361"/>
                    </a:cubicBezTo>
                    <a:lnTo>
                      <a:pt x="774" y="1677"/>
                    </a:lnTo>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1" name="Freeform 361">
                <a:extLst>
                  <a:ext uri="{FF2B5EF4-FFF2-40B4-BE49-F238E27FC236}">
                    <a16:creationId xmlns:a16="http://schemas.microsoft.com/office/drawing/2014/main" id="{C8B68F98-C6DE-FE48-91D7-B53778C38E8E}"/>
                  </a:ext>
                </a:extLst>
              </p:cNvPr>
              <p:cNvSpPr>
                <a:spLocks/>
              </p:cNvSpPr>
              <p:nvPr/>
            </p:nvSpPr>
            <p:spPr bwMode="auto">
              <a:xfrm>
                <a:off x="8274050" y="3689350"/>
                <a:ext cx="96838" cy="192088"/>
              </a:xfrm>
              <a:custGeom>
                <a:avLst/>
                <a:gdLst>
                  <a:gd name="T0" fmla="*/ 39 w 61"/>
                  <a:gd name="T1" fmla="*/ 121 h 121"/>
                  <a:gd name="T2" fmla="*/ 22 w 61"/>
                  <a:gd name="T3" fmla="*/ 112 h 121"/>
                  <a:gd name="T4" fmla="*/ 22 w 61"/>
                  <a:gd name="T5" fmla="*/ 30 h 121"/>
                  <a:gd name="T6" fmla="*/ 0 w 61"/>
                  <a:gd name="T7" fmla="*/ 17 h 121"/>
                  <a:gd name="T8" fmla="*/ 0 w 61"/>
                  <a:gd name="T9" fmla="*/ 0 h 121"/>
                  <a:gd name="T10" fmla="*/ 61 w 61"/>
                  <a:gd name="T11" fmla="*/ 35 h 121"/>
                  <a:gd name="T12" fmla="*/ 61 w 61"/>
                  <a:gd name="T13" fmla="*/ 52 h 121"/>
                  <a:gd name="T14" fmla="*/ 39 w 61"/>
                  <a:gd name="T15" fmla="*/ 40 h 121"/>
                  <a:gd name="T16" fmla="*/ 39 w 61"/>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39" y="121"/>
                    </a:moveTo>
                    <a:lnTo>
                      <a:pt x="22" y="112"/>
                    </a:lnTo>
                    <a:lnTo>
                      <a:pt x="22" y="30"/>
                    </a:lnTo>
                    <a:lnTo>
                      <a:pt x="0" y="17"/>
                    </a:lnTo>
                    <a:lnTo>
                      <a:pt x="0" y="0"/>
                    </a:lnTo>
                    <a:lnTo>
                      <a:pt x="61" y="35"/>
                    </a:lnTo>
                    <a:lnTo>
                      <a:pt x="61" y="52"/>
                    </a:lnTo>
                    <a:lnTo>
                      <a:pt x="39" y="40"/>
                    </a:lnTo>
                    <a:lnTo>
                      <a:pt x="39" y="121"/>
                    </a:lnTo>
                    <a:close/>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2" name="Freeform 362">
                <a:extLst>
                  <a:ext uri="{FF2B5EF4-FFF2-40B4-BE49-F238E27FC236}">
                    <a16:creationId xmlns:a16="http://schemas.microsoft.com/office/drawing/2014/main" id="{B65636CD-3EF5-284C-9738-4B3F1E82ACB4}"/>
                  </a:ext>
                </a:extLst>
              </p:cNvPr>
              <p:cNvSpPr>
                <a:spLocks noEditPoints="1"/>
              </p:cNvSpPr>
              <p:nvPr/>
            </p:nvSpPr>
            <p:spPr bwMode="auto">
              <a:xfrm>
                <a:off x="8386763" y="3770313"/>
                <a:ext cx="95250" cy="180975"/>
              </a:xfrm>
              <a:custGeom>
                <a:avLst/>
                <a:gdLst>
                  <a:gd name="T0" fmla="*/ 437 w 874"/>
                  <a:gd name="T1" fmla="*/ 338 h 1656"/>
                  <a:gd name="T2" fmla="*/ 299 w 874"/>
                  <a:gd name="T3" fmla="*/ 374 h 1656"/>
                  <a:gd name="T4" fmla="*/ 256 w 874"/>
                  <a:gd name="T5" fmla="*/ 724 h 1656"/>
                  <a:gd name="T6" fmla="*/ 299 w 874"/>
                  <a:gd name="T7" fmla="*/ 1123 h 1656"/>
                  <a:gd name="T8" fmla="*/ 437 w 874"/>
                  <a:gd name="T9" fmla="*/ 1318 h 1656"/>
                  <a:gd name="T10" fmla="*/ 575 w 874"/>
                  <a:gd name="T11" fmla="*/ 1282 h 1656"/>
                  <a:gd name="T12" fmla="*/ 618 w 874"/>
                  <a:gd name="T13" fmla="*/ 933 h 1656"/>
                  <a:gd name="T14" fmla="*/ 575 w 874"/>
                  <a:gd name="T15" fmla="*/ 533 h 1656"/>
                  <a:gd name="T16" fmla="*/ 437 w 874"/>
                  <a:gd name="T17" fmla="*/ 338 h 1656"/>
                  <a:gd name="T18" fmla="*/ 0 w 874"/>
                  <a:gd name="T19" fmla="*/ 576 h 1656"/>
                  <a:gd name="T20" fmla="*/ 111 w 874"/>
                  <a:gd name="T21" fmla="*/ 83 h 1656"/>
                  <a:gd name="T22" fmla="*/ 437 w 874"/>
                  <a:gd name="T23" fmla="*/ 83 h 1656"/>
                  <a:gd name="T24" fmla="*/ 764 w 874"/>
                  <a:gd name="T25" fmla="*/ 460 h 1656"/>
                  <a:gd name="T26" fmla="*/ 874 w 874"/>
                  <a:gd name="T27" fmla="*/ 1081 h 1656"/>
                  <a:gd name="T28" fmla="*/ 764 w 874"/>
                  <a:gd name="T29" fmla="*/ 1573 h 1656"/>
                  <a:gd name="T30" fmla="*/ 437 w 874"/>
                  <a:gd name="T31" fmla="*/ 1573 h 1656"/>
                  <a:gd name="T32" fmla="*/ 111 w 874"/>
                  <a:gd name="T33" fmla="*/ 1196 h 1656"/>
                  <a:gd name="T34" fmla="*/ 0 w 874"/>
                  <a:gd name="T35" fmla="*/ 576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1656">
                    <a:moveTo>
                      <a:pt x="437" y="338"/>
                    </a:moveTo>
                    <a:cubicBezTo>
                      <a:pt x="374" y="301"/>
                      <a:pt x="328" y="313"/>
                      <a:pt x="299" y="374"/>
                    </a:cubicBezTo>
                    <a:cubicBezTo>
                      <a:pt x="270" y="435"/>
                      <a:pt x="256" y="551"/>
                      <a:pt x="256" y="724"/>
                    </a:cubicBezTo>
                    <a:cubicBezTo>
                      <a:pt x="256" y="896"/>
                      <a:pt x="270" y="1029"/>
                      <a:pt x="299" y="1123"/>
                    </a:cubicBezTo>
                    <a:cubicBezTo>
                      <a:pt x="328" y="1217"/>
                      <a:pt x="374" y="1282"/>
                      <a:pt x="437" y="1318"/>
                    </a:cubicBezTo>
                    <a:cubicBezTo>
                      <a:pt x="500" y="1354"/>
                      <a:pt x="546" y="1342"/>
                      <a:pt x="575" y="1282"/>
                    </a:cubicBezTo>
                    <a:cubicBezTo>
                      <a:pt x="604" y="1221"/>
                      <a:pt x="618" y="1105"/>
                      <a:pt x="618" y="933"/>
                    </a:cubicBezTo>
                    <a:cubicBezTo>
                      <a:pt x="618" y="761"/>
                      <a:pt x="604" y="627"/>
                      <a:pt x="575" y="533"/>
                    </a:cubicBezTo>
                    <a:cubicBezTo>
                      <a:pt x="546" y="439"/>
                      <a:pt x="500" y="374"/>
                      <a:pt x="437" y="338"/>
                    </a:cubicBezTo>
                    <a:close/>
                    <a:moveTo>
                      <a:pt x="0" y="576"/>
                    </a:moveTo>
                    <a:cubicBezTo>
                      <a:pt x="0" y="330"/>
                      <a:pt x="37" y="166"/>
                      <a:pt x="111" y="83"/>
                    </a:cubicBezTo>
                    <a:cubicBezTo>
                      <a:pt x="184" y="0"/>
                      <a:pt x="293" y="0"/>
                      <a:pt x="437" y="83"/>
                    </a:cubicBezTo>
                    <a:cubicBezTo>
                      <a:pt x="581" y="166"/>
                      <a:pt x="690" y="292"/>
                      <a:pt x="764" y="460"/>
                    </a:cubicBezTo>
                    <a:cubicBezTo>
                      <a:pt x="837" y="628"/>
                      <a:pt x="874" y="835"/>
                      <a:pt x="874" y="1081"/>
                    </a:cubicBezTo>
                    <a:cubicBezTo>
                      <a:pt x="874" y="1326"/>
                      <a:pt x="837" y="1490"/>
                      <a:pt x="764" y="1573"/>
                    </a:cubicBezTo>
                    <a:cubicBezTo>
                      <a:pt x="690" y="1656"/>
                      <a:pt x="581" y="1656"/>
                      <a:pt x="437" y="1573"/>
                    </a:cubicBezTo>
                    <a:cubicBezTo>
                      <a:pt x="293" y="1490"/>
                      <a:pt x="184" y="1364"/>
                      <a:pt x="111" y="1196"/>
                    </a:cubicBezTo>
                    <a:cubicBezTo>
                      <a:pt x="37" y="1028"/>
                      <a:pt x="0" y="821"/>
                      <a:pt x="0" y="576"/>
                    </a:cubicBezTo>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3" name="Freeform 363">
                <a:extLst>
                  <a:ext uri="{FF2B5EF4-FFF2-40B4-BE49-F238E27FC236}">
                    <a16:creationId xmlns:a16="http://schemas.microsoft.com/office/drawing/2014/main" id="{1E894A84-771D-9848-9DCE-B50CD4CE66A5}"/>
                  </a:ext>
                </a:extLst>
              </p:cNvPr>
              <p:cNvSpPr>
                <a:spLocks noEditPoints="1"/>
              </p:cNvSpPr>
              <p:nvPr/>
            </p:nvSpPr>
            <p:spPr bwMode="auto">
              <a:xfrm>
                <a:off x="8502650" y="3821113"/>
                <a:ext cx="100013" cy="214313"/>
              </a:xfrm>
              <a:custGeom>
                <a:avLst/>
                <a:gdLst>
                  <a:gd name="T0" fmla="*/ 245 w 916"/>
                  <a:gd name="T1" fmla="*/ 381 h 1966"/>
                  <a:gd name="T2" fmla="*/ 245 w 916"/>
                  <a:gd name="T3" fmla="*/ 772 h 1966"/>
                  <a:gd name="T4" fmla="*/ 361 w 916"/>
                  <a:gd name="T5" fmla="*/ 839 h 1966"/>
                  <a:gd name="T6" fmla="*/ 506 w 916"/>
                  <a:gd name="T7" fmla="*/ 877 h 1966"/>
                  <a:gd name="T8" fmla="*/ 550 w 916"/>
                  <a:gd name="T9" fmla="*/ 752 h 1966"/>
                  <a:gd name="T10" fmla="*/ 506 w 916"/>
                  <a:gd name="T11" fmla="*/ 577 h 1966"/>
                  <a:gd name="T12" fmla="*/ 361 w 916"/>
                  <a:gd name="T13" fmla="*/ 448 h 1966"/>
                  <a:gd name="T14" fmla="*/ 245 w 916"/>
                  <a:gd name="T15" fmla="*/ 381 h 1966"/>
                  <a:gd name="T16" fmla="*/ 561 w 916"/>
                  <a:gd name="T17" fmla="*/ 1083 h 1966"/>
                  <a:gd name="T18" fmla="*/ 625 w 916"/>
                  <a:gd name="T19" fmla="*/ 1159 h 1966"/>
                  <a:gd name="T20" fmla="*/ 691 w 916"/>
                  <a:gd name="T21" fmla="*/ 1319 h 1966"/>
                  <a:gd name="T22" fmla="*/ 916 w 916"/>
                  <a:gd name="T23" fmla="*/ 1966 h 1966"/>
                  <a:gd name="T24" fmla="*/ 646 w 916"/>
                  <a:gd name="T25" fmla="*/ 1810 h 1966"/>
                  <a:gd name="T26" fmla="*/ 496 w 916"/>
                  <a:gd name="T27" fmla="*/ 1361 h 1966"/>
                  <a:gd name="T28" fmla="*/ 479 w 916"/>
                  <a:gd name="T29" fmla="*/ 1308 h 1966"/>
                  <a:gd name="T30" fmla="*/ 324 w 916"/>
                  <a:gd name="T31" fmla="*/ 1056 h 1966"/>
                  <a:gd name="T32" fmla="*/ 245 w 916"/>
                  <a:gd name="T33" fmla="*/ 1011 h 1966"/>
                  <a:gd name="T34" fmla="*/ 245 w 916"/>
                  <a:gd name="T35" fmla="*/ 1579 h 1966"/>
                  <a:gd name="T36" fmla="*/ 0 w 916"/>
                  <a:gd name="T37" fmla="*/ 1437 h 1966"/>
                  <a:gd name="T38" fmla="*/ 0 w 916"/>
                  <a:gd name="T39" fmla="*/ 0 h 1966"/>
                  <a:gd name="T40" fmla="*/ 355 w 916"/>
                  <a:gd name="T41" fmla="*/ 205 h 1966"/>
                  <a:gd name="T42" fmla="*/ 699 w 916"/>
                  <a:gd name="T43" fmla="*/ 502 h 1966"/>
                  <a:gd name="T44" fmla="*/ 804 w 916"/>
                  <a:gd name="T45" fmla="*/ 882 h 1966"/>
                  <a:gd name="T46" fmla="*/ 741 w 916"/>
                  <a:gd name="T47" fmla="*/ 1082 h 1966"/>
                  <a:gd name="T48" fmla="*/ 561 w 916"/>
                  <a:gd name="T49" fmla="*/ 1083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6" h="1966">
                    <a:moveTo>
                      <a:pt x="245" y="381"/>
                    </a:moveTo>
                    <a:lnTo>
                      <a:pt x="245" y="772"/>
                    </a:lnTo>
                    <a:lnTo>
                      <a:pt x="361" y="839"/>
                    </a:lnTo>
                    <a:cubicBezTo>
                      <a:pt x="429" y="878"/>
                      <a:pt x="477" y="891"/>
                      <a:pt x="506" y="877"/>
                    </a:cubicBezTo>
                    <a:cubicBezTo>
                      <a:pt x="535" y="863"/>
                      <a:pt x="550" y="822"/>
                      <a:pt x="550" y="752"/>
                    </a:cubicBezTo>
                    <a:cubicBezTo>
                      <a:pt x="550" y="682"/>
                      <a:pt x="535" y="623"/>
                      <a:pt x="506" y="577"/>
                    </a:cubicBezTo>
                    <a:cubicBezTo>
                      <a:pt x="477" y="530"/>
                      <a:pt x="429" y="487"/>
                      <a:pt x="361" y="448"/>
                    </a:cubicBezTo>
                    <a:lnTo>
                      <a:pt x="245" y="381"/>
                    </a:lnTo>
                    <a:close/>
                    <a:moveTo>
                      <a:pt x="561" y="1083"/>
                    </a:moveTo>
                    <a:cubicBezTo>
                      <a:pt x="586" y="1103"/>
                      <a:pt x="607" y="1128"/>
                      <a:pt x="625" y="1159"/>
                    </a:cubicBezTo>
                    <a:cubicBezTo>
                      <a:pt x="643" y="1191"/>
                      <a:pt x="665" y="1244"/>
                      <a:pt x="691" y="1319"/>
                    </a:cubicBezTo>
                    <a:lnTo>
                      <a:pt x="916" y="1966"/>
                    </a:lnTo>
                    <a:lnTo>
                      <a:pt x="646" y="1810"/>
                    </a:lnTo>
                    <a:lnTo>
                      <a:pt x="496" y="1361"/>
                    </a:lnTo>
                    <a:cubicBezTo>
                      <a:pt x="492" y="1348"/>
                      <a:pt x="486" y="1330"/>
                      <a:pt x="479" y="1308"/>
                    </a:cubicBezTo>
                    <a:cubicBezTo>
                      <a:pt x="435" y="1175"/>
                      <a:pt x="383" y="1091"/>
                      <a:pt x="324" y="1056"/>
                    </a:cubicBezTo>
                    <a:lnTo>
                      <a:pt x="245" y="1011"/>
                    </a:lnTo>
                    <a:lnTo>
                      <a:pt x="245" y="1579"/>
                    </a:lnTo>
                    <a:lnTo>
                      <a:pt x="0" y="1437"/>
                    </a:lnTo>
                    <a:lnTo>
                      <a:pt x="0" y="0"/>
                    </a:lnTo>
                    <a:lnTo>
                      <a:pt x="355" y="205"/>
                    </a:lnTo>
                    <a:cubicBezTo>
                      <a:pt x="515" y="298"/>
                      <a:pt x="629" y="397"/>
                      <a:pt x="699" y="502"/>
                    </a:cubicBezTo>
                    <a:cubicBezTo>
                      <a:pt x="769" y="608"/>
                      <a:pt x="804" y="735"/>
                      <a:pt x="804" y="882"/>
                    </a:cubicBezTo>
                    <a:cubicBezTo>
                      <a:pt x="804" y="981"/>
                      <a:pt x="783" y="1047"/>
                      <a:pt x="741" y="1082"/>
                    </a:cubicBezTo>
                    <a:cubicBezTo>
                      <a:pt x="700" y="1116"/>
                      <a:pt x="640" y="1116"/>
                      <a:pt x="561" y="1083"/>
                    </a:cubicBezTo>
                    <a:close/>
                  </a:path>
                </a:pathLst>
              </a:custGeom>
              <a:solidFill>
                <a:srgbClr val="D5E9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4" name="Freeform 368">
                <a:extLst>
                  <a:ext uri="{FF2B5EF4-FFF2-40B4-BE49-F238E27FC236}">
                    <a16:creationId xmlns:a16="http://schemas.microsoft.com/office/drawing/2014/main" id="{53EA2093-8F06-7348-B02F-6598CA9EB41E}"/>
                  </a:ext>
                </a:extLst>
              </p:cNvPr>
              <p:cNvSpPr>
                <a:spLocks/>
              </p:cNvSpPr>
              <p:nvPr/>
            </p:nvSpPr>
            <p:spPr bwMode="auto">
              <a:xfrm>
                <a:off x="9197975" y="4913313"/>
                <a:ext cx="347663" cy="431800"/>
              </a:xfrm>
              <a:custGeom>
                <a:avLst/>
                <a:gdLst>
                  <a:gd name="T0" fmla="*/ 1801 w 3179"/>
                  <a:gd name="T1" fmla="*/ 209 h 3954"/>
                  <a:gd name="T2" fmla="*/ 982 w 3179"/>
                  <a:gd name="T3" fmla="*/ 77 h 3954"/>
                  <a:gd name="T4" fmla="*/ 346 w 3179"/>
                  <a:gd name="T5" fmla="*/ 475 h 3954"/>
                  <a:gd name="T6" fmla="*/ 0 w 3179"/>
                  <a:gd name="T7" fmla="*/ 1330 h 3954"/>
                  <a:gd name="T8" fmla="*/ 1377 w 3179"/>
                  <a:gd name="T9" fmla="*/ 3715 h 3954"/>
                  <a:gd name="T10" fmla="*/ 2327 w 3179"/>
                  <a:gd name="T11" fmla="*/ 3824 h 3954"/>
                  <a:gd name="T12" fmla="*/ 2825 w 3179"/>
                  <a:gd name="T13" fmla="*/ 3454 h 3954"/>
                  <a:gd name="T14" fmla="*/ 3179 w 3179"/>
                  <a:gd name="T15" fmla="*/ 2594 h 3954"/>
                  <a:gd name="T16" fmla="*/ 1801 w 3179"/>
                  <a:gd name="T17" fmla="*/ 209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9" h="3954">
                    <a:moveTo>
                      <a:pt x="1801" y="209"/>
                    </a:moveTo>
                    <a:cubicBezTo>
                      <a:pt x="1481" y="24"/>
                      <a:pt x="1216" y="0"/>
                      <a:pt x="982" y="77"/>
                    </a:cubicBezTo>
                    <a:lnTo>
                      <a:pt x="346" y="475"/>
                    </a:lnTo>
                    <a:cubicBezTo>
                      <a:pt x="130" y="632"/>
                      <a:pt x="0" y="925"/>
                      <a:pt x="0" y="1330"/>
                    </a:cubicBezTo>
                    <a:cubicBezTo>
                      <a:pt x="0" y="2208"/>
                      <a:pt x="616" y="3276"/>
                      <a:pt x="1377" y="3715"/>
                    </a:cubicBezTo>
                    <a:cubicBezTo>
                      <a:pt x="1745" y="3928"/>
                      <a:pt x="2080" y="3954"/>
                      <a:pt x="2327" y="3824"/>
                    </a:cubicBezTo>
                    <a:lnTo>
                      <a:pt x="2825" y="3454"/>
                    </a:lnTo>
                    <a:cubicBezTo>
                      <a:pt x="3045" y="3299"/>
                      <a:pt x="3179" y="3004"/>
                      <a:pt x="3179" y="2594"/>
                    </a:cubicBezTo>
                    <a:cubicBezTo>
                      <a:pt x="3179" y="1716"/>
                      <a:pt x="2562" y="648"/>
                      <a:pt x="1801" y="209"/>
                    </a:cubicBezTo>
                    <a:close/>
                  </a:path>
                </a:pathLst>
              </a:custGeom>
              <a:solidFill>
                <a:srgbClr val="ECF3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5" name="Freeform 369">
                <a:extLst>
                  <a:ext uri="{FF2B5EF4-FFF2-40B4-BE49-F238E27FC236}">
                    <a16:creationId xmlns:a16="http://schemas.microsoft.com/office/drawing/2014/main" id="{7A6588AD-CE99-5C4E-AD46-FFFD2CA132FD}"/>
                  </a:ext>
                </a:extLst>
              </p:cNvPr>
              <p:cNvSpPr>
                <a:spLocks/>
              </p:cNvSpPr>
              <p:nvPr/>
            </p:nvSpPr>
            <p:spPr bwMode="auto">
              <a:xfrm>
                <a:off x="9197975" y="4924425"/>
                <a:ext cx="301625" cy="442913"/>
              </a:xfrm>
              <a:custGeom>
                <a:avLst/>
                <a:gdLst>
                  <a:gd name="T0" fmla="*/ 2754 w 2754"/>
                  <a:gd name="T1" fmla="*/ 2825 h 4059"/>
                  <a:gd name="T2" fmla="*/ 1377 w 2754"/>
                  <a:gd name="T3" fmla="*/ 3620 h 4059"/>
                  <a:gd name="T4" fmla="*/ 0 w 2754"/>
                  <a:gd name="T5" fmla="*/ 1235 h 4059"/>
                  <a:gd name="T6" fmla="*/ 1377 w 2754"/>
                  <a:gd name="T7" fmla="*/ 439 h 4059"/>
                  <a:gd name="T8" fmla="*/ 2754 w 2754"/>
                  <a:gd name="T9" fmla="*/ 2825 h 4059"/>
                </a:gdLst>
                <a:ahLst/>
                <a:cxnLst>
                  <a:cxn ang="0">
                    <a:pos x="T0" y="T1"/>
                  </a:cxn>
                  <a:cxn ang="0">
                    <a:pos x="T2" y="T3"/>
                  </a:cxn>
                  <a:cxn ang="0">
                    <a:pos x="T4" y="T5"/>
                  </a:cxn>
                  <a:cxn ang="0">
                    <a:pos x="T6" y="T7"/>
                  </a:cxn>
                  <a:cxn ang="0">
                    <a:pos x="T8" y="T9"/>
                  </a:cxn>
                </a:cxnLst>
                <a:rect l="0" t="0" r="r" b="b"/>
                <a:pathLst>
                  <a:path w="2754" h="4059">
                    <a:moveTo>
                      <a:pt x="2754" y="2825"/>
                    </a:moveTo>
                    <a:cubicBezTo>
                      <a:pt x="2754" y="3703"/>
                      <a:pt x="2138" y="4059"/>
                      <a:pt x="1377" y="3620"/>
                    </a:cubicBezTo>
                    <a:cubicBezTo>
                      <a:pt x="616" y="3181"/>
                      <a:pt x="0" y="2113"/>
                      <a:pt x="0" y="1235"/>
                    </a:cubicBezTo>
                    <a:cubicBezTo>
                      <a:pt x="0" y="356"/>
                      <a:pt x="616" y="0"/>
                      <a:pt x="1377" y="439"/>
                    </a:cubicBezTo>
                    <a:cubicBezTo>
                      <a:pt x="2138" y="879"/>
                      <a:pt x="2754" y="1947"/>
                      <a:pt x="2754" y="2825"/>
                    </a:cubicBezTo>
                    <a:close/>
                  </a:path>
                </a:pathLst>
              </a:custGeom>
              <a:solidFill>
                <a:srgbClr val="BACF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6" name="Freeform 370">
                <a:extLst>
                  <a:ext uri="{FF2B5EF4-FFF2-40B4-BE49-F238E27FC236}">
                    <a16:creationId xmlns:a16="http://schemas.microsoft.com/office/drawing/2014/main" id="{07D59F98-A9FE-6E4C-B070-C0F4D53A79AA}"/>
                  </a:ext>
                </a:extLst>
              </p:cNvPr>
              <p:cNvSpPr>
                <a:spLocks/>
              </p:cNvSpPr>
              <p:nvPr/>
            </p:nvSpPr>
            <p:spPr bwMode="auto">
              <a:xfrm>
                <a:off x="9197975" y="5041900"/>
                <a:ext cx="301625" cy="203200"/>
              </a:xfrm>
              <a:custGeom>
                <a:avLst/>
                <a:gdLst>
                  <a:gd name="T0" fmla="*/ 0 w 2754"/>
                  <a:gd name="T1" fmla="*/ 157 h 1854"/>
                  <a:gd name="T2" fmla="*/ 3 w 2754"/>
                  <a:gd name="T3" fmla="*/ 268 h 1854"/>
                  <a:gd name="T4" fmla="*/ 2751 w 2754"/>
                  <a:gd name="T5" fmla="*/ 1854 h 1854"/>
                  <a:gd name="T6" fmla="*/ 2754 w 2754"/>
                  <a:gd name="T7" fmla="*/ 1747 h 1854"/>
                  <a:gd name="T8" fmla="*/ 2747 w 2754"/>
                  <a:gd name="T9" fmla="*/ 1582 h 1854"/>
                  <a:gd name="T10" fmla="*/ 7 w 2754"/>
                  <a:gd name="T11" fmla="*/ 0 h 1854"/>
                  <a:gd name="T12" fmla="*/ 0 w 2754"/>
                  <a:gd name="T13" fmla="*/ 157 h 1854"/>
                </a:gdLst>
                <a:ahLst/>
                <a:cxnLst>
                  <a:cxn ang="0">
                    <a:pos x="T0" y="T1"/>
                  </a:cxn>
                  <a:cxn ang="0">
                    <a:pos x="T2" y="T3"/>
                  </a:cxn>
                  <a:cxn ang="0">
                    <a:pos x="T4" y="T5"/>
                  </a:cxn>
                  <a:cxn ang="0">
                    <a:pos x="T6" y="T7"/>
                  </a:cxn>
                  <a:cxn ang="0">
                    <a:pos x="T8" y="T9"/>
                  </a:cxn>
                  <a:cxn ang="0">
                    <a:pos x="T10" y="T11"/>
                  </a:cxn>
                  <a:cxn ang="0">
                    <a:pos x="T12" y="T13"/>
                  </a:cxn>
                </a:cxnLst>
                <a:rect l="0" t="0" r="r" b="b"/>
                <a:pathLst>
                  <a:path w="2754" h="1854">
                    <a:moveTo>
                      <a:pt x="0" y="157"/>
                    </a:moveTo>
                    <a:cubicBezTo>
                      <a:pt x="0" y="193"/>
                      <a:pt x="1" y="231"/>
                      <a:pt x="3" y="268"/>
                    </a:cubicBezTo>
                    <a:lnTo>
                      <a:pt x="2751" y="1854"/>
                    </a:lnTo>
                    <a:cubicBezTo>
                      <a:pt x="2753" y="1819"/>
                      <a:pt x="2754" y="1784"/>
                      <a:pt x="2754" y="1747"/>
                    </a:cubicBezTo>
                    <a:cubicBezTo>
                      <a:pt x="2754" y="1693"/>
                      <a:pt x="2752" y="1638"/>
                      <a:pt x="2747" y="1582"/>
                    </a:cubicBezTo>
                    <a:lnTo>
                      <a:pt x="7" y="0"/>
                    </a:lnTo>
                    <a:cubicBezTo>
                      <a:pt x="2" y="50"/>
                      <a:pt x="0" y="102"/>
                      <a:pt x="0" y="157"/>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208" name="Freeform 260">
              <a:extLst>
                <a:ext uri="{FF2B5EF4-FFF2-40B4-BE49-F238E27FC236}">
                  <a16:creationId xmlns:a16="http://schemas.microsoft.com/office/drawing/2014/main" id="{7F42D8AA-4DEC-144E-80C2-8947F1D86153}"/>
                </a:ext>
              </a:extLst>
            </p:cNvPr>
            <p:cNvSpPr>
              <a:spLocks/>
            </p:cNvSpPr>
            <p:nvPr/>
          </p:nvSpPr>
          <p:spPr bwMode="auto">
            <a:xfrm>
              <a:off x="6262749" y="1733836"/>
              <a:ext cx="488182" cy="709543"/>
            </a:xfrm>
            <a:custGeom>
              <a:avLst/>
              <a:gdLst>
                <a:gd name="T0" fmla="*/ 247 w 247"/>
                <a:gd name="T1" fmla="*/ 359 h 359"/>
                <a:gd name="T2" fmla="*/ 0 w 247"/>
                <a:gd name="T3" fmla="*/ 217 h 359"/>
                <a:gd name="T4" fmla="*/ 0 w 247"/>
                <a:gd name="T5" fmla="*/ 0 h 359"/>
                <a:gd name="T6" fmla="*/ 247 w 247"/>
                <a:gd name="T7" fmla="*/ 143 h 359"/>
                <a:gd name="T8" fmla="*/ 247 w 247"/>
                <a:gd name="T9" fmla="*/ 359 h 359"/>
              </a:gdLst>
              <a:ahLst/>
              <a:cxnLst>
                <a:cxn ang="0">
                  <a:pos x="T0" y="T1"/>
                </a:cxn>
                <a:cxn ang="0">
                  <a:pos x="T2" y="T3"/>
                </a:cxn>
                <a:cxn ang="0">
                  <a:pos x="T4" y="T5"/>
                </a:cxn>
                <a:cxn ang="0">
                  <a:pos x="T6" y="T7"/>
                </a:cxn>
                <a:cxn ang="0">
                  <a:pos x="T8" y="T9"/>
                </a:cxn>
              </a:cxnLst>
              <a:rect l="0" t="0" r="r" b="b"/>
              <a:pathLst>
                <a:path w="247" h="359">
                  <a:moveTo>
                    <a:pt x="247" y="359"/>
                  </a:moveTo>
                  <a:lnTo>
                    <a:pt x="0" y="217"/>
                  </a:lnTo>
                  <a:lnTo>
                    <a:pt x="0" y="0"/>
                  </a:lnTo>
                  <a:lnTo>
                    <a:pt x="247" y="143"/>
                  </a:lnTo>
                  <a:lnTo>
                    <a:pt x="247" y="359"/>
                  </a:ln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261">
              <a:extLst>
                <a:ext uri="{FF2B5EF4-FFF2-40B4-BE49-F238E27FC236}">
                  <a16:creationId xmlns:a16="http://schemas.microsoft.com/office/drawing/2014/main" id="{A1B8E407-0EBF-6D4E-B3FA-596FCB292B3C}"/>
                </a:ext>
              </a:extLst>
            </p:cNvPr>
            <p:cNvSpPr>
              <a:spLocks/>
            </p:cNvSpPr>
            <p:nvPr/>
          </p:nvSpPr>
          <p:spPr bwMode="auto">
            <a:xfrm>
              <a:off x="6262749" y="1718025"/>
              <a:ext cx="525733" cy="725354"/>
            </a:xfrm>
            <a:custGeom>
              <a:avLst/>
              <a:gdLst>
                <a:gd name="T0" fmla="*/ 263 w 266"/>
                <a:gd name="T1" fmla="*/ 141 h 367"/>
                <a:gd name="T2" fmla="*/ 18 w 266"/>
                <a:gd name="T3" fmla="*/ 0 h 367"/>
                <a:gd name="T4" fmla="*/ 0 w 266"/>
                <a:gd name="T5" fmla="*/ 8 h 367"/>
                <a:gd name="T6" fmla="*/ 247 w 266"/>
                <a:gd name="T7" fmla="*/ 151 h 367"/>
                <a:gd name="T8" fmla="*/ 247 w 266"/>
                <a:gd name="T9" fmla="*/ 367 h 367"/>
                <a:gd name="T10" fmla="*/ 266 w 266"/>
                <a:gd name="T11" fmla="*/ 352 h 367"/>
                <a:gd name="T12" fmla="*/ 263 w 266"/>
                <a:gd name="T13" fmla="*/ 141 h 367"/>
              </a:gdLst>
              <a:ahLst/>
              <a:cxnLst>
                <a:cxn ang="0">
                  <a:pos x="T0" y="T1"/>
                </a:cxn>
                <a:cxn ang="0">
                  <a:pos x="T2" y="T3"/>
                </a:cxn>
                <a:cxn ang="0">
                  <a:pos x="T4" y="T5"/>
                </a:cxn>
                <a:cxn ang="0">
                  <a:pos x="T6" y="T7"/>
                </a:cxn>
                <a:cxn ang="0">
                  <a:pos x="T8" y="T9"/>
                </a:cxn>
                <a:cxn ang="0">
                  <a:pos x="T10" y="T11"/>
                </a:cxn>
                <a:cxn ang="0">
                  <a:pos x="T12" y="T13"/>
                </a:cxn>
              </a:cxnLst>
              <a:rect l="0" t="0" r="r" b="b"/>
              <a:pathLst>
                <a:path w="266" h="367">
                  <a:moveTo>
                    <a:pt x="263" y="141"/>
                  </a:moveTo>
                  <a:lnTo>
                    <a:pt x="18" y="0"/>
                  </a:lnTo>
                  <a:lnTo>
                    <a:pt x="0" y="8"/>
                  </a:lnTo>
                  <a:lnTo>
                    <a:pt x="247" y="151"/>
                  </a:lnTo>
                  <a:lnTo>
                    <a:pt x="247" y="367"/>
                  </a:lnTo>
                  <a:lnTo>
                    <a:pt x="266" y="352"/>
                  </a:lnTo>
                  <a:lnTo>
                    <a:pt x="263" y="141"/>
                  </a:lnTo>
                  <a:close/>
                </a:path>
              </a:pathLst>
            </a:custGeom>
            <a:solidFill>
              <a:srgbClr val="E0E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262">
              <a:extLst>
                <a:ext uri="{FF2B5EF4-FFF2-40B4-BE49-F238E27FC236}">
                  <a16:creationId xmlns:a16="http://schemas.microsoft.com/office/drawing/2014/main" id="{5E004F25-DC37-8944-8EE0-ED71F7D9C7DC}"/>
                </a:ext>
              </a:extLst>
            </p:cNvPr>
            <p:cNvSpPr>
              <a:spLocks/>
            </p:cNvSpPr>
            <p:nvPr/>
          </p:nvSpPr>
          <p:spPr bwMode="auto">
            <a:xfrm>
              <a:off x="6262749" y="1733836"/>
              <a:ext cx="486204" cy="450628"/>
            </a:xfrm>
            <a:custGeom>
              <a:avLst/>
              <a:gdLst>
                <a:gd name="T0" fmla="*/ 244 w 246"/>
                <a:gd name="T1" fmla="*/ 141 h 228"/>
                <a:gd name="T2" fmla="*/ 123 w 246"/>
                <a:gd name="T3" fmla="*/ 225 h 228"/>
                <a:gd name="T4" fmla="*/ 2 w 246"/>
                <a:gd name="T5" fmla="*/ 2 h 228"/>
                <a:gd name="T6" fmla="*/ 0 w 246"/>
                <a:gd name="T7" fmla="*/ 0 h 228"/>
                <a:gd name="T8" fmla="*/ 123 w 246"/>
                <a:gd name="T9" fmla="*/ 228 h 228"/>
                <a:gd name="T10" fmla="*/ 246 w 246"/>
                <a:gd name="T11" fmla="*/ 143 h 228"/>
                <a:gd name="T12" fmla="*/ 244 w 246"/>
                <a:gd name="T13" fmla="*/ 141 h 228"/>
              </a:gdLst>
              <a:ahLst/>
              <a:cxnLst>
                <a:cxn ang="0">
                  <a:pos x="T0" y="T1"/>
                </a:cxn>
                <a:cxn ang="0">
                  <a:pos x="T2" y="T3"/>
                </a:cxn>
                <a:cxn ang="0">
                  <a:pos x="T4" y="T5"/>
                </a:cxn>
                <a:cxn ang="0">
                  <a:pos x="T6" y="T7"/>
                </a:cxn>
                <a:cxn ang="0">
                  <a:pos x="T8" y="T9"/>
                </a:cxn>
                <a:cxn ang="0">
                  <a:pos x="T10" y="T11"/>
                </a:cxn>
                <a:cxn ang="0">
                  <a:pos x="T12" y="T13"/>
                </a:cxn>
              </a:cxnLst>
              <a:rect l="0" t="0" r="r" b="b"/>
              <a:pathLst>
                <a:path w="246" h="228">
                  <a:moveTo>
                    <a:pt x="244" y="141"/>
                  </a:moveTo>
                  <a:lnTo>
                    <a:pt x="123" y="225"/>
                  </a:lnTo>
                  <a:lnTo>
                    <a:pt x="2" y="2"/>
                  </a:lnTo>
                  <a:lnTo>
                    <a:pt x="0" y="0"/>
                  </a:lnTo>
                  <a:lnTo>
                    <a:pt x="123" y="228"/>
                  </a:lnTo>
                  <a:lnTo>
                    <a:pt x="246" y="143"/>
                  </a:lnTo>
                  <a:lnTo>
                    <a:pt x="244" y="141"/>
                  </a:lnTo>
                  <a:close/>
                </a:path>
              </a:pathLst>
            </a:custGeom>
            <a:solidFill>
              <a:srgbClr val="9CC2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263">
              <a:extLst>
                <a:ext uri="{FF2B5EF4-FFF2-40B4-BE49-F238E27FC236}">
                  <a16:creationId xmlns:a16="http://schemas.microsoft.com/office/drawing/2014/main" id="{721802F0-B9FC-9049-AA8A-2D6461A25453}"/>
                </a:ext>
              </a:extLst>
            </p:cNvPr>
            <p:cNvSpPr>
              <a:spLocks/>
            </p:cNvSpPr>
            <p:nvPr/>
          </p:nvSpPr>
          <p:spPr bwMode="auto">
            <a:xfrm>
              <a:off x="6262749" y="2075761"/>
              <a:ext cx="488182" cy="316230"/>
            </a:xfrm>
            <a:custGeom>
              <a:avLst/>
              <a:gdLst>
                <a:gd name="T0" fmla="*/ 0 w 247"/>
                <a:gd name="T1" fmla="*/ 17 h 160"/>
                <a:gd name="T2" fmla="*/ 123 w 247"/>
                <a:gd name="T3" fmla="*/ 3 h 160"/>
                <a:gd name="T4" fmla="*/ 247 w 247"/>
                <a:gd name="T5" fmla="*/ 160 h 160"/>
                <a:gd name="T6" fmla="*/ 247 w 247"/>
                <a:gd name="T7" fmla="*/ 156 h 160"/>
                <a:gd name="T8" fmla="*/ 123 w 247"/>
                <a:gd name="T9" fmla="*/ 0 h 160"/>
                <a:gd name="T10" fmla="*/ 0 w 247"/>
                <a:gd name="T11" fmla="*/ 14 h 160"/>
                <a:gd name="T12" fmla="*/ 0 w 247"/>
                <a:gd name="T13" fmla="*/ 17 h 160"/>
              </a:gdLst>
              <a:ahLst/>
              <a:cxnLst>
                <a:cxn ang="0">
                  <a:pos x="T0" y="T1"/>
                </a:cxn>
                <a:cxn ang="0">
                  <a:pos x="T2" y="T3"/>
                </a:cxn>
                <a:cxn ang="0">
                  <a:pos x="T4" y="T5"/>
                </a:cxn>
                <a:cxn ang="0">
                  <a:pos x="T6" y="T7"/>
                </a:cxn>
                <a:cxn ang="0">
                  <a:pos x="T8" y="T9"/>
                </a:cxn>
                <a:cxn ang="0">
                  <a:pos x="T10" y="T11"/>
                </a:cxn>
                <a:cxn ang="0">
                  <a:pos x="T12" y="T13"/>
                </a:cxn>
              </a:cxnLst>
              <a:rect l="0" t="0" r="r" b="b"/>
              <a:pathLst>
                <a:path w="247" h="160">
                  <a:moveTo>
                    <a:pt x="0" y="17"/>
                  </a:moveTo>
                  <a:lnTo>
                    <a:pt x="123" y="3"/>
                  </a:lnTo>
                  <a:lnTo>
                    <a:pt x="247" y="160"/>
                  </a:lnTo>
                  <a:lnTo>
                    <a:pt x="247" y="156"/>
                  </a:lnTo>
                  <a:lnTo>
                    <a:pt x="123" y="0"/>
                  </a:lnTo>
                  <a:lnTo>
                    <a:pt x="0" y="14"/>
                  </a:lnTo>
                  <a:lnTo>
                    <a:pt x="0" y="17"/>
                  </a:lnTo>
                  <a:close/>
                </a:path>
              </a:pathLst>
            </a:custGeom>
            <a:solidFill>
              <a:srgbClr val="9CC2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Freeform 264">
              <a:extLst>
                <a:ext uri="{FF2B5EF4-FFF2-40B4-BE49-F238E27FC236}">
                  <a16:creationId xmlns:a16="http://schemas.microsoft.com/office/drawing/2014/main" id="{C0AA0ECC-8A27-4A42-AA3C-0C28F84EB28B}"/>
                </a:ext>
              </a:extLst>
            </p:cNvPr>
            <p:cNvSpPr>
              <a:spLocks/>
            </p:cNvSpPr>
            <p:nvPr/>
          </p:nvSpPr>
          <p:spPr bwMode="auto">
            <a:xfrm>
              <a:off x="6268678" y="1737789"/>
              <a:ext cx="476323" cy="440747"/>
            </a:xfrm>
            <a:custGeom>
              <a:avLst/>
              <a:gdLst>
                <a:gd name="T0" fmla="*/ 0 w 3508"/>
                <a:gd name="T1" fmla="*/ 0 h 3241"/>
                <a:gd name="T2" fmla="*/ 1754 w 3508"/>
                <a:gd name="T3" fmla="*/ 3241 h 3241"/>
                <a:gd name="T4" fmla="*/ 3508 w 3508"/>
                <a:gd name="T5" fmla="*/ 2025 h 3241"/>
                <a:gd name="T6" fmla="*/ 0 w 3508"/>
                <a:gd name="T7" fmla="*/ 0 h 3241"/>
              </a:gdLst>
              <a:ahLst/>
              <a:cxnLst>
                <a:cxn ang="0">
                  <a:pos x="T0" y="T1"/>
                </a:cxn>
                <a:cxn ang="0">
                  <a:pos x="T2" y="T3"/>
                </a:cxn>
                <a:cxn ang="0">
                  <a:pos x="T4" y="T5"/>
                </a:cxn>
                <a:cxn ang="0">
                  <a:pos x="T6" y="T7"/>
                </a:cxn>
              </a:cxnLst>
              <a:rect l="0" t="0" r="r" b="b"/>
              <a:pathLst>
                <a:path w="3508" h="3241">
                  <a:moveTo>
                    <a:pt x="0" y="0"/>
                  </a:moveTo>
                  <a:lnTo>
                    <a:pt x="1754" y="3241"/>
                  </a:lnTo>
                  <a:lnTo>
                    <a:pt x="3508" y="2025"/>
                  </a:lnTo>
                  <a:lnTo>
                    <a:pt x="0" y="0"/>
                  </a:lnTo>
                  <a:close/>
                </a:path>
              </a:pathLst>
            </a:custGeom>
            <a:solidFill>
              <a:srgbClr val="78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265">
              <a:extLst>
                <a:ext uri="{FF2B5EF4-FFF2-40B4-BE49-F238E27FC236}">
                  <a16:creationId xmlns:a16="http://schemas.microsoft.com/office/drawing/2014/main" id="{22CA808F-9AF7-8247-87D0-E5B670CC5917}"/>
                </a:ext>
              </a:extLst>
            </p:cNvPr>
            <p:cNvSpPr>
              <a:spLocks/>
            </p:cNvSpPr>
            <p:nvPr/>
          </p:nvSpPr>
          <p:spPr bwMode="auto">
            <a:xfrm>
              <a:off x="6697566" y="1945316"/>
              <a:ext cx="84988" cy="140328"/>
            </a:xfrm>
            <a:custGeom>
              <a:avLst/>
              <a:gdLst>
                <a:gd name="T0" fmla="*/ 622 w 622"/>
                <a:gd name="T1" fmla="*/ 694 h 1029"/>
                <a:gd name="T2" fmla="*/ 311 w 622"/>
                <a:gd name="T3" fmla="*/ 930 h 1029"/>
                <a:gd name="T4" fmla="*/ 0 w 622"/>
                <a:gd name="T5" fmla="*/ 335 h 1029"/>
                <a:gd name="T6" fmla="*/ 311 w 622"/>
                <a:gd name="T7" fmla="*/ 100 h 1029"/>
                <a:gd name="T8" fmla="*/ 622 w 622"/>
                <a:gd name="T9" fmla="*/ 694 h 1029"/>
              </a:gdLst>
              <a:ahLst/>
              <a:cxnLst>
                <a:cxn ang="0">
                  <a:pos x="T0" y="T1"/>
                </a:cxn>
                <a:cxn ang="0">
                  <a:pos x="T2" y="T3"/>
                </a:cxn>
                <a:cxn ang="0">
                  <a:pos x="T4" y="T5"/>
                </a:cxn>
                <a:cxn ang="0">
                  <a:pos x="T6" y="T7"/>
                </a:cxn>
                <a:cxn ang="0">
                  <a:pos x="T8" y="T9"/>
                </a:cxn>
              </a:cxnLst>
              <a:rect l="0" t="0" r="r" b="b"/>
              <a:pathLst>
                <a:path w="622" h="1029">
                  <a:moveTo>
                    <a:pt x="622" y="694"/>
                  </a:moveTo>
                  <a:cubicBezTo>
                    <a:pt x="622" y="924"/>
                    <a:pt x="483" y="1029"/>
                    <a:pt x="311" y="930"/>
                  </a:cubicBezTo>
                  <a:cubicBezTo>
                    <a:pt x="139" y="831"/>
                    <a:pt x="0" y="564"/>
                    <a:pt x="0" y="335"/>
                  </a:cubicBezTo>
                  <a:cubicBezTo>
                    <a:pt x="0" y="106"/>
                    <a:pt x="139" y="0"/>
                    <a:pt x="311" y="100"/>
                  </a:cubicBezTo>
                  <a:cubicBezTo>
                    <a:pt x="483" y="199"/>
                    <a:pt x="622" y="465"/>
                    <a:pt x="622" y="694"/>
                  </a:cubicBezTo>
                  <a:close/>
                </a:path>
              </a:pathLst>
            </a:custGeom>
            <a:solidFill>
              <a:srgbClr val="3F9D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Freeform 266">
              <a:extLst>
                <a:ext uri="{FF2B5EF4-FFF2-40B4-BE49-F238E27FC236}">
                  <a16:creationId xmlns:a16="http://schemas.microsoft.com/office/drawing/2014/main" id="{9AC3C592-7000-5641-BA97-1EA96DBC7ED7}"/>
                </a:ext>
              </a:extLst>
            </p:cNvPr>
            <p:cNvSpPr>
              <a:spLocks noEditPoints="1"/>
            </p:cNvSpPr>
            <p:nvPr/>
          </p:nvSpPr>
          <p:spPr bwMode="auto">
            <a:xfrm>
              <a:off x="6725236" y="1982868"/>
              <a:ext cx="31623" cy="71152"/>
            </a:xfrm>
            <a:custGeom>
              <a:avLst/>
              <a:gdLst>
                <a:gd name="T0" fmla="*/ 45 w 231"/>
                <a:gd name="T1" fmla="*/ 236 h 519"/>
                <a:gd name="T2" fmla="*/ 133 w 231"/>
                <a:gd name="T3" fmla="*/ 287 h 519"/>
                <a:gd name="T4" fmla="*/ 133 w 231"/>
                <a:gd name="T5" fmla="*/ 87 h 519"/>
                <a:gd name="T6" fmla="*/ 45 w 231"/>
                <a:gd name="T7" fmla="*/ 236 h 519"/>
                <a:gd name="T8" fmla="*/ 0 w 231"/>
                <a:gd name="T9" fmla="*/ 189 h 519"/>
                <a:gd name="T10" fmla="*/ 109 w 231"/>
                <a:gd name="T11" fmla="*/ 0 h 519"/>
                <a:gd name="T12" fmla="*/ 202 w 231"/>
                <a:gd name="T13" fmla="*/ 54 h 519"/>
                <a:gd name="T14" fmla="*/ 202 w 231"/>
                <a:gd name="T15" fmla="*/ 327 h 519"/>
                <a:gd name="T16" fmla="*/ 231 w 231"/>
                <a:gd name="T17" fmla="*/ 344 h 519"/>
                <a:gd name="T18" fmla="*/ 231 w 231"/>
                <a:gd name="T19" fmla="*/ 420 h 519"/>
                <a:gd name="T20" fmla="*/ 202 w 231"/>
                <a:gd name="T21" fmla="*/ 403 h 519"/>
                <a:gd name="T22" fmla="*/ 202 w 231"/>
                <a:gd name="T23" fmla="*/ 519 h 519"/>
                <a:gd name="T24" fmla="*/ 133 w 231"/>
                <a:gd name="T25" fmla="*/ 479 h 519"/>
                <a:gd name="T26" fmla="*/ 133 w 231"/>
                <a:gd name="T27" fmla="*/ 363 h 519"/>
                <a:gd name="T28" fmla="*/ 0 w 231"/>
                <a:gd name="T29" fmla="*/ 286 h 519"/>
                <a:gd name="T30" fmla="*/ 0 w 231"/>
                <a:gd name="T31" fmla="*/ 18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519">
                  <a:moveTo>
                    <a:pt x="45" y="236"/>
                  </a:moveTo>
                  <a:lnTo>
                    <a:pt x="133" y="287"/>
                  </a:lnTo>
                  <a:lnTo>
                    <a:pt x="133" y="87"/>
                  </a:lnTo>
                  <a:lnTo>
                    <a:pt x="45" y="236"/>
                  </a:lnTo>
                  <a:close/>
                  <a:moveTo>
                    <a:pt x="0" y="189"/>
                  </a:moveTo>
                  <a:lnTo>
                    <a:pt x="109" y="0"/>
                  </a:lnTo>
                  <a:lnTo>
                    <a:pt x="202" y="54"/>
                  </a:lnTo>
                  <a:lnTo>
                    <a:pt x="202" y="327"/>
                  </a:lnTo>
                  <a:lnTo>
                    <a:pt x="231" y="344"/>
                  </a:lnTo>
                  <a:lnTo>
                    <a:pt x="231" y="420"/>
                  </a:lnTo>
                  <a:lnTo>
                    <a:pt x="202" y="403"/>
                  </a:lnTo>
                  <a:lnTo>
                    <a:pt x="202" y="519"/>
                  </a:lnTo>
                  <a:lnTo>
                    <a:pt x="133" y="479"/>
                  </a:lnTo>
                  <a:lnTo>
                    <a:pt x="133" y="363"/>
                  </a:lnTo>
                  <a:lnTo>
                    <a:pt x="0" y="286"/>
                  </a:lnTo>
                  <a:lnTo>
                    <a:pt x="0" y="189"/>
                  </a:lnTo>
                  <a:close/>
                </a:path>
              </a:pathLst>
            </a:custGeom>
            <a:solidFill>
              <a:srgbClr val="E6F5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215" name="그룹 371">
              <a:extLst>
                <a:ext uri="{FF2B5EF4-FFF2-40B4-BE49-F238E27FC236}">
                  <a16:creationId xmlns:a16="http://schemas.microsoft.com/office/drawing/2014/main" id="{BB0FBFE5-32C1-ED44-A0B5-34CCC8FBF646}"/>
                </a:ext>
              </a:extLst>
            </p:cNvPr>
            <p:cNvGrpSpPr/>
            <p:nvPr/>
          </p:nvGrpSpPr>
          <p:grpSpPr>
            <a:xfrm>
              <a:off x="7102211" y="4160534"/>
              <a:ext cx="996760" cy="1114326"/>
              <a:chOff x="5672138" y="1646238"/>
              <a:chExt cx="619125" cy="692150"/>
            </a:xfrm>
          </p:grpSpPr>
          <p:sp>
            <p:nvSpPr>
              <p:cNvPr id="216" name="Freeform 371">
                <a:extLst>
                  <a:ext uri="{FF2B5EF4-FFF2-40B4-BE49-F238E27FC236}">
                    <a16:creationId xmlns:a16="http://schemas.microsoft.com/office/drawing/2014/main" id="{6571FF1A-F889-5B40-9761-22B538A7E9D1}"/>
                  </a:ext>
                </a:extLst>
              </p:cNvPr>
              <p:cNvSpPr>
                <a:spLocks/>
              </p:cNvSpPr>
              <p:nvPr/>
            </p:nvSpPr>
            <p:spPr bwMode="auto">
              <a:xfrm>
                <a:off x="5675313" y="1662113"/>
                <a:ext cx="615950" cy="673100"/>
              </a:xfrm>
              <a:custGeom>
                <a:avLst/>
                <a:gdLst>
                  <a:gd name="T0" fmla="*/ 4349 w 5655"/>
                  <a:gd name="T1" fmla="*/ 1600 h 6156"/>
                  <a:gd name="T2" fmla="*/ 3622 w 5655"/>
                  <a:gd name="T3" fmla="*/ 1388 h 6156"/>
                  <a:gd name="T4" fmla="*/ 2979 w 5655"/>
                  <a:gd name="T5" fmla="*/ 1517 h 6156"/>
                  <a:gd name="T6" fmla="*/ 1782 w 5655"/>
                  <a:gd name="T7" fmla="*/ 118 h 6156"/>
                  <a:gd name="T8" fmla="*/ 1283 w 5655"/>
                  <a:gd name="T9" fmla="*/ 19 h 6156"/>
                  <a:gd name="T10" fmla="*/ 724 w 5655"/>
                  <a:gd name="T11" fmla="*/ 129 h 6156"/>
                  <a:gd name="T12" fmla="*/ 81 w 5655"/>
                  <a:gd name="T13" fmla="*/ 1679 h 6156"/>
                  <a:gd name="T14" fmla="*/ 2561 w 5655"/>
                  <a:gd name="T15" fmla="*/ 6156 h 6156"/>
                  <a:gd name="T16" fmla="*/ 3065 w 5655"/>
                  <a:gd name="T17" fmla="*/ 6056 h 6156"/>
                  <a:gd name="T18" fmla="*/ 5545 w 5655"/>
                  <a:gd name="T19" fmla="*/ 4442 h 6156"/>
                  <a:gd name="T20" fmla="*/ 4349 w 5655"/>
                  <a:gd name="T21" fmla="*/ 1600 h 6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55" h="6156">
                    <a:moveTo>
                      <a:pt x="4349" y="1600"/>
                    </a:moveTo>
                    <a:cubicBezTo>
                      <a:pt x="4094" y="1429"/>
                      <a:pt x="3845" y="1363"/>
                      <a:pt x="3622" y="1388"/>
                    </a:cubicBezTo>
                    <a:lnTo>
                      <a:pt x="2979" y="1517"/>
                    </a:lnTo>
                    <a:cubicBezTo>
                      <a:pt x="2676" y="873"/>
                      <a:pt x="2239" y="340"/>
                      <a:pt x="1782" y="118"/>
                    </a:cubicBezTo>
                    <a:cubicBezTo>
                      <a:pt x="1601" y="30"/>
                      <a:pt x="1433" y="0"/>
                      <a:pt x="1283" y="19"/>
                    </a:cubicBezTo>
                    <a:lnTo>
                      <a:pt x="724" y="129"/>
                    </a:lnTo>
                    <a:cubicBezTo>
                      <a:pt x="269" y="228"/>
                      <a:pt x="0" y="811"/>
                      <a:pt x="81" y="1679"/>
                    </a:cubicBezTo>
                    <a:cubicBezTo>
                      <a:pt x="188" y="2838"/>
                      <a:pt x="2496" y="6119"/>
                      <a:pt x="2561" y="6156"/>
                    </a:cubicBezTo>
                    <a:lnTo>
                      <a:pt x="3065" y="6056"/>
                    </a:lnTo>
                    <a:cubicBezTo>
                      <a:pt x="3130" y="6094"/>
                      <a:pt x="5438" y="5477"/>
                      <a:pt x="5545" y="4442"/>
                    </a:cubicBezTo>
                    <a:cubicBezTo>
                      <a:pt x="5655" y="3389"/>
                      <a:pt x="5119" y="2117"/>
                      <a:pt x="4349" y="1600"/>
                    </a:cubicBezTo>
                  </a:path>
                </a:pathLst>
              </a:custGeom>
              <a:solidFill>
                <a:srgbClr val="E8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372">
                <a:extLst>
                  <a:ext uri="{FF2B5EF4-FFF2-40B4-BE49-F238E27FC236}">
                    <a16:creationId xmlns:a16="http://schemas.microsoft.com/office/drawing/2014/main" id="{860E7851-D31A-5341-8EEB-CD1F033DD289}"/>
                  </a:ext>
                </a:extLst>
              </p:cNvPr>
              <p:cNvSpPr>
                <a:spLocks/>
              </p:cNvSpPr>
              <p:nvPr/>
            </p:nvSpPr>
            <p:spPr bwMode="auto">
              <a:xfrm>
                <a:off x="5672138" y="1646238"/>
                <a:ext cx="565150" cy="692150"/>
              </a:xfrm>
              <a:custGeom>
                <a:avLst/>
                <a:gdLst>
                  <a:gd name="T0" fmla="*/ 1306 w 5179"/>
                  <a:gd name="T1" fmla="*/ 373 h 6348"/>
                  <a:gd name="T2" fmla="*/ 2590 w 5179"/>
                  <a:gd name="T3" fmla="*/ 1968 h 6348"/>
                  <a:gd name="T4" fmla="*/ 3873 w 5179"/>
                  <a:gd name="T5" fmla="*/ 1855 h 6348"/>
                  <a:gd name="T6" fmla="*/ 5070 w 5179"/>
                  <a:gd name="T7" fmla="*/ 4697 h 6348"/>
                  <a:gd name="T8" fmla="*/ 2590 w 5179"/>
                  <a:gd name="T9" fmla="*/ 6310 h 6348"/>
                  <a:gd name="T10" fmla="*/ 110 w 5179"/>
                  <a:gd name="T11" fmla="*/ 1833 h 6348"/>
                  <a:gd name="T12" fmla="*/ 1306 w 5179"/>
                  <a:gd name="T13" fmla="*/ 373 h 6348"/>
                </a:gdLst>
                <a:ahLst/>
                <a:cxnLst>
                  <a:cxn ang="0">
                    <a:pos x="T0" y="T1"/>
                  </a:cxn>
                  <a:cxn ang="0">
                    <a:pos x="T2" y="T3"/>
                  </a:cxn>
                  <a:cxn ang="0">
                    <a:pos x="T4" y="T5"/>
                  </a:cxn>
                  <a:cxn ang="0">
                    <a:pos x="T6" y="T7"/>
                  </a:cxn>
                  <a:cxn ang="0">
                    <a:pos x="T8" y="T9"/>
                  </a:cxn>
                  <a:cxn ang="0">
                    <a:pos x="T10" y="T11"/>
                  </a:cxn>
                  <a:cxn ang="0">
                    <a:pos x="T12" y="T13"/>
                  </a:cxn>
                </a:cxnLst>
                <a:rect l="0" t="0" r="r" b="b"/>
                <a:pathLst>
                  <a:path w="5179" h="6348">
                    <a:moveTo>
                      <a:pt x="1306" y="373"/>
                    </a:moveTo>
                    <a:cubicBezTo>
                      <a:pt x="1809" y="616"/>
                      <a:pt x="2288" y="1237"/>
                      <a:pt x="2590" y="1968"/>
                    </a:cubicBezTo>
                    <a:cubicBezTo>
                      <a:pt x="2892" y="1586"/>
                      <a:pt x="3370" y="1517"/>
                      <a:pt x="3873" y="1855"/>
                    </a:cubicBezTo>
                    <a:cubicBezTo>
                      <a:pt x="4643" y="2371"/>
                      <a:pt x="5179" y="3643"/>
                      <a:pt x="5070" y="4697"/>
                    </a:cubicBezTo>
                    <a:cubicBezTo>
                      <a:pt x="4962" y="5732"/>
                      <a:pt x="2654" y="6348"/>
                      <a:pt x="2590" y="6310"/>
                    </a:cubicBezTo>
                    <a:cubicBezTo>
                      <a:pt x="2525" y="6273"/>
                      <a:pt x="217" y="2992"/>
                      <a:pt x="110" y="1833"/>
                    </a:cubicBezTo>
                    <a:cubicBezTo>
                      <a:pt x="0" y="653"/>
                      <a:pt x="536" y="0"/>
                      <a:pt x="1306" y="373"/>
                    </a:cubicBezTo>
                    <a:close/>
                  </a:path>
                </a:pathLst>
              </a:custGeom>
              <a:solidFill>
                <a:srgbClr val="E338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8" name="Freeform 373">
                <a:extLst>
                  <a:ext uri="{FF2B5EF4-FFF2-40B4-BE49-F238E27FC236}">
                    <a16:creationId xmlns:a16="http://schemas.microsoft.com/office/drawing/2014/main" id="{2093818A-7B7B-F641-BA99-408A503AA90F}"/>
                  </a:ext>
                </a:extLst>
              </p:cNvPr>
              <p:cNvSpPr>
                <a:spLocks/>
              </p:cNvSpPr>
              <p:nvPr/>
            </p:nvSpPr>
            <p:spPr bwMode="auto">
              <a:xfrm>
                <a:off x="5788025" y="1730375"/>
                <a:ext cx="50800" cy="192088"/>
              </a:xfrm>
              <a:custGeom>
                <a:avLst/>
                <a:gdLst>
                  <a:gd name="T0" fmla="*/ 0 w 32"/>
                  <a:gd name="T1" fmla="*/ 103 h 121"/>
                  <a:gd name="T2" fmla="*/ 32 w 32"/>
                  <a:gd name="T3" fmla="*/ 121 h 121"/>
                  <a:gd name="T4" fmla="*/ 32 w 32"/>
                  <a:gd name="T5" fmla="*/ 19 h 121"/>
                  <a:gd name="T6" fmla="*/ 0 w 32"/>
                  <a:gd name="T7" fmla="*/ 0 h 121"/>
                  <a:gd name="T8" fmla="*/ 0 w 32"/>
                  <a:gd name="T9" fmla="*/ 103 h 121"/>
                </a:gdLst>
                <a:ahLst/>
                <a:cxnLst>
                  <a:cxn ang="0">
                    <a:pos x="T0" y="T1"/>
                  </a:cxn>
                  <a:cxn ang="0">
                    <a:pos x="T2" y="T3"/>
                  </a:cxn>
                  <a:cxn ang="0">
                    <a:pos x="T4" y="T5"/>
                  </a:cxn>
                  <a:cxn ang="0">
                    <a:pos x="T6" y="T7"/>
                  </a:cxn>
                  <a:cxn ang="0">
                    <a:pos x="T8" y="T9"/>
                  </a:cxn>
                </a:cxnLst>
                <a:rect l="0" t="0" r="r" b="b"/>
                <a:pathLst>
                  <a:path w="32" h="121">
                    <a:moveTo>
                      <a:pt x="0" y="103"/>
                    </a:moveTo>
                    <a:lnTo>
                      <a:pt x="32" y="121"/>
                    </a:lnTo>
                    <a:lnTo>
                      <a:pt x="32" y="19"/>
                    </a:lnTo>
                    <a:lnTo>
                      <a:pt x="0" y="0"/>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374">
                <a:extLst>
                  <a:ext uri="{FF2B5EF4-FFF2-40B4-BE49-F238E27FC236}">
                    <a16:creationId xmlns:a16="http://schemas.microsoft.com/office/drawing/2014/main" id="{E9F40FB9-3540-7F45-AC51-73AAA2757A82}"/>
                  </a:ext>
                </a:extLst>
              </p:cNvPr>
              <p:cNvSpPr>
                <a:spLocks/>
              </p:cNvSpPr>
              <p:nvPr/>
            </p:nvSpPr>
            <p:spPr bwMode="auto">
              <a:xfrm>
                <a:off x="5743575" y="1757363"/>
                <a:ext cx="139700" cy="139700"/>
              </a:xfrm>
              <a:custGeom>
                <a:avLst/>
                <a:gdLst>
                  <a:gd name="T0" fmla="*/ 88 w 88"/>
                  <a:gd name="T1" fmla="*/ 88 h 88"/>
                  <a:gd name="T2" fmla="*/ 88 w 88"/>
                  <a:gd name="T3" fmla="*/ 51 h 88"/>
                  <a:gd name="T4" fmla="*/ 0 w 88"/>
                  <a:gd name="T5" fmla="*/ 0 h 88"/>
                  <a:gd name="T6" fmla="*/ 0 w 88"/>
                  <a:gd name="T7" fmla="*/ 36 h 88"/>
                  <a:gd name="T8" fmla="*/ 88 w 88"/>
                  <a:gd name="T9" fmla="*/ 88 h 88"/>
                </a:gdLst>
                <a:ahLst/>
                <a:cxnLst>
                  <a:cxn ang="0">
                    <a:pos x="T0" y="T1"/>
                  </a:cxn>
                  <a:cxn ang="0">
                    <a:pos x="T2" y="T3"/>
                  </a:cxn>
                  <a:cxn ang="0">
                    <a:pos x="T4" y="T5"/>
                  </a:cxn>
                  <a:cxn ang="0">
                    <a:pos x="T6" y="T7"/>
                  </a:cxn>
                  <a:cxn ang="0">
                    <a:pos x="T8" y="T9"/>
                  </a:cxn>
                </a:cxnLst>
                <a:rect l="0" t="0" r="r" b="b"/>
                <a:pathLst>
                  <a:path w="88" h="88">
                    <a:moveTo>
                      <a:pt x="88" y="88"/>
                    </a:moveTo>
                    <a:lnTo>
                      <a:pt x="88" y="51"/>
                    </a:lnTo>
                    <a:lnTo>
                      <a:pt x="0" y="0"/>
                    </a:lnTo>
                    <a:lnTo>
                      <a:pt x="0" y="36"/>
                    </a:lnTo>
                    <a:lnTo>
                      <a:pt x="88"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375">
                <a:extLst>
                  <a:ext uri="{FF2B5EF4-FFF2-40B4-BE49-F238E27FC236}">
                    <a16:creationId xmlns:a16="http://schemas.microsoft.com/office/drawing/2014/main" id="{6499EF89-A417-3C4C-894E-F4647C54ADFA}"/>
                  </a:ext>
                </a:extLst>
              </p:cNvPr>
              <p:cNvSpPr>
                <a:spLocks/>
              </p:cNvSpPr>
              <p:nvPr/>
            </p:nvSpPr>
            <p:spPr bwMode="auto">
              <a:xfrm>
                <a:off x="5868988" y="1854200"/>
                <a:ext cx="352425" cy="207963"/>
              </a:xfrm>
              <a:custGeom>
                <a:avLst/>
                <a:gdLst>
                  <a:gd name="T0" fmla="*/ 3198 w 3223"/>
                  <a:gd name="T1" fmla="*/ 1827 h 1901"/>
                  <a:gd name="T2" fmla="*/ 1958 w 3223"/>
                  <a:gd name="T3" fmla="*/ 1111 h 1901"/>
                  <a:gd name="T4" fmla="*/ 1779 w 3223"/>
                  <a:gd name="T5" fmla="*/ 253 h 1901"/>
                  <a:gd name="T6" fmla="*/ 1753 w 3223"/>
                  <a:gd name="T7" fmla="*/ 218 h 1901"/>
                  <a:gd name="T8" fmla="*/ 1724 w 3223"/>
                  <a:gd name="T9" fmla="*/ 218 h 1901"/>
                  <a:gd name="T10" fmla="*/ 1710 w 3223"/>
                  <a:gd name="T11" fmla="*/ 242 h 1901"/>
                  <a:gd name="T12" fmla="*/ 1631 w 3223"/>
                  <a:gd name="T13" fmla="*/ 1168 h 1901"/>
                  <a:gd name="T14" fmla="*/ 1533 w 3223"/>
                  <a:gd name="T15" fmla="*/ 535 h 1901"/>
                  <a:gd name="T16" fmla="*/ 1509 w 3223"/>
                  <a:gd name="T17" fmla="*/ 498 h 1901"/>
                  <a:gd name="T18" fmla="*/ 1508 w 3223"/>
                  <a:gd name="T19" fmla="*/ 498 h 1901"/>
                  <a:gd name="T20" fmla="*/ 1479 w 3223"/>
                  <a:gd name="T21" fmla="*/ 496 h 1901"/>
                  <a:gd name="T22" fmla="*/ 1463 w 3223"/>
                  <a:gd name="T23" fmla="*/ 518 h 1901"/>
                  <a:gd name="T24" fmla="*/ 1406 w 3223"/>
                  <a:gd name="T25" fmla="*/ 858 h 1901"/>
                  <a:gd name="T26" fmla="*/ 1399 w 3223"/>
                  <a:gd name="T27" fmla="*/ 811 h 1901"/>
                  <a:gd name="T28" fmla="*/ 1398 w 3223"/>
                  <a:gd name="T29" fmla="*/ 805 h 1901"/>
                  <a:gd name="T30" fmla="*/ 1327 w 3223"/>
                  <a:gd name="T31" fmla="*/ 542 h 1901"/>
                  <a:gd name="T32" fmla="*/ 1301 w 3223"/>
                  <a:gd name="T33" fmla="*/ 509 h 1901"/>
                  <a:gd name="T34" fmla="*/ 1273 w 3223"/>
                  <a:gd name="T35" fmla="*/ 509 h 1901"/>
                  <a:gd name="T36" fmla="*/ 1258 w 3223"/>
                  <a:gd name="T37" fmla="*/ 532 h 1901"/>
                  <a:gd name="T38" fmla="*/ 1249 w 3223"/>
                  <a:gd name="T39" fmla="*/ 600 h 1901"/>
                  <a:gd name="T40" fmla="*/ 1173 w 3223"/>
                  <a:gd name="T41" fmla="*/ 113 h 1901"/>
                  <a:gd name="T42" fmla="*/ 1146 w 3223"/>
                  <a:gd name="T43" fmla="*/ 75 h 1901"/>
                  <a:gd name="T44" fmla="*/ 1117 w 3223"/>
                  <a:gd name="T45" fmla="*/ 76 h 1901"/>
                  <a:gd name="T46" fmla="*/ 1103 w 3223"/>
                  <a:gd name="T47" fmla="*/ 102 h 1901"/>
                  <a:gd name="T48" fmla="*/ 1086 w 3223"/>
                  <a:gd name="T49" fmla="*/ 609 h 1901"/>
                  <a:gd name="T50" fmla="*/ 1076 w 3223"/>
                  <a:gd name="T51" fmla="*/ 601 h 1901"/>
                  <a:gd name="T52" fmla="*/ 46 w 3223"/>
                  <a:gd name="T53" fmla="*/ 6 h 1901"/>
                  <a:gd name="T54" fmla="*/ 15 w 3223"/>
                  <a:gd name="T55" fmla="*/ 5 h 1901"/>
                  <a:gd name="T56" fmla="*/ 0 w 3223"/>
                  <a:gd name="T57" fmla="*/ 33 h 1901"/>
                  <a:gd name="T58" fmla="*/ 25 w 3223"/>
                  <a:gd name="T59" fmla="*/ 76 h 1901"/>
                  <a:gd name="T60" fmla="*/ 1036 w 3223"/>
                  <a:gd name="T61" fmla="*/ 660 h 1901"/>
                  <a:gd name="T62" fmla="*/ 1078 w 3223"/>
                  <a:gd name="T63" fmla="*/ 879 h 1901"/>
                  <a:gd name="T64" fmla="*/ 1106 w 3223"/>
                  <a:gd name="T65" fmla="*/ 915 h 1901"/>
                  <a:gd name="T66" fmla="*/ 1134 w 3223"/>
                  <a:gd name="T67" fmla="*/ 914 h 1901"/>
                  <a:gd name="T68" fmla="*/ 1148 w 3223"/>
                  <a:gd name="T69" fmla="*/ 888 h 1901"/>
                  <a:gd name="T70" fmla="*/ 1161 w 3223"/>
                  <a:gd name="T71" fmla="*/ 484 h 1901"/>
                  <a:gd name="T72" fmla="*/ 1216 w 3223"/>
                  <a:gd name="T73" fmla="*/ 835 h 1901"/>
                  <a:gd name="T74" fmla="*/ 1241 w 3223"/>
                  <a:gd name="T75" fmla="*/ 873 h 1901"/>
                  <a:gd name="T76" fmla="*/ 1270 w 3223"/>
                  <a:gd name="T77" fmla="*/ 874 h 1901"/>
                  <a:gd name="T78" fmla="*/ 1286 w 3223"/>
                  <a:gd name="T79" fmla="*/ 851 h 1901"/>
                  <a:gd name="T80" fmla="*/ 1305 w 3223"/>
                  <a:gd name="T81" fmla="*/ 719 h 1901"/>
                  <a:gd name="T82" fmla="*/ 1330 w 3223"/>
                  <a:gd name="T83" fmla="*/ 809 h 1901"/>
                  <a:gd name="T84" fmla="*/ 1371 w 3223"/>
                  <a:gd name="T85" fmla="*/ 1081 h 1901"/>
                  <a:gd name="T86" fmla="*/ 1396 w 3223"/>
                  <a:gd name="T87" fmla="*/ 1118 h 1901"/>
                  <a:gd name="T88" fmla="*/ 1425 w 3223"/>
                  <a:gd name="T89" fmla="*/ 1120 h 1901"/>
                  <a:gd name="T90" fmla="*/ 1441 w 3223"/>
                  <a:gd name="T91" fmla="*/ 1098 h 1901"/>
                  <a:gd name="T92" fmla="*/ 1498 w 3223"/>
                  <a:gd name="T93" fmla="*/ 756 h 1901"/>
                  <a:gd name="T94" fmla="*/ 1607 w 3223"/>
                  <a:gd name="T95" fmla="*/ 1461 h 1901"/>
                  <a:gd name="T96" fmla="*/ 1631 w 3223"/>
                  <a:gd name="T97" fmla="*/ 1498 h 1901"/>
                  <a:gd name="T98" fmla="*/ 1633 w 3223"/>
                  <a:gd name="T99" fmla="*/ 1499 h 1901"/>
                  <a:gd name="T100" fmla="*/ 1662 w 3223"/>
                  <a:gd name="T101" fmla="*/ 1499 h 1901"/>
                  <a:gd name="T102" fmla="*/ 1677 w 3223"/>
                  <a:gd name="T103" fmla="*/ 1475 h 1901"/>
                  <a:gd name="T104" fmla="*/ 1761 w 3223"/>
                  <a:gd name="T105" fmla="*/ 495 h 1901"/>
                  <a:gd name="T106" fmla="*/ 1894 w 3223"/>
                  <a:gd name="T107" fmla="*/ 1135 h 1901"/>
                  <a:gd name="T108" fmla="*/ 1918 w 3223"/>
                  <a:gd name="T109" fmla="*/ 1169 h 1901"/>
                  <a:gd name="T110" fmla="*/ 3177 w 3223"/>
                  <a:gd name="T111" fmla="*/ 1896 h 1901"/>
                  <a:gd name="T112" fmla="*/ 3194 w 3223"/>
                  <a:gd name="T113" fmla="*/ 1901 h 1901"/>
                  <a:gd name="T114" fmla="*/ 3209 w 3223"/>
                  <a:gd name="T115" fmla="*/ 1897 h 1901"/>
                  <a:gd name="T116" fmla="*/ 3223 w 3223"/>
                  <a:gd name="T117" fmla="*/ 1870 h 1901"/>
                  <a:gd name="T118" fmla="*/ 3198 w 3223"/>
                  <a:gd name="T119" fmla="*/ 1827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23" h="1901">
                    <a:moveTo>
                      <a:pt x="3198" y="1827"/>
                    </a:moveTo>
                    <a:lnTo>
                      <a:pt x="1958" y="1111"/>
                    </a:lnTo>
                    <a:lnTo>
                      <a:pt x="1779" y="253"/>
                    </a:lnTo>
                    <a:cubicBezTo>
                      <a:pt x="1776" y="238"/>
                      <a:pt x="1765" y="224"/>
                      <a:pt x="1753" y="218"/>
                    </a:cubicBezTo>
                    <a:cubicBezTo>
                      <a:pt x="1743" y="213"/>
                      <a:pt x="1733" y="213"/>
                      <a:pt x="1724" y="218"/>
                    </a:cubicBezTo>
                    <a:cubicBezTo>
                      <a:pt x="1716" y="223"/>
                      <a:pt x="1711" y="232"/>
                      <a:pt x="1710" y="242"/>
                    </a:cubicBezTo>
                    <a:lnTo>
                      <a:pt x="1631" y="1168"/>
                    </a:lnTo>
                    <a:lnTo>
                      <a:pt x="1533" y="535"/>
                    </a:lnTo>
                    <a:cubicBezTo>
                      <a:pt x="1531" y="520"/>
                      <a:pt x="1521" y="506"/>
                      <a:pt x="1509" y="498"/>
                    </a:cubicBezTo>
                    <a:lnTo>
                      <a:pt x="1508" y="498"/>
                    </a:lnTo>
                    <a:cubicBezTo>
                      <a:pt x="1499" y="493"/>
                      <a:pt x="1488" y="492"/>
                      <a:pt x="1479" y="496"/>
                    </a:cubicBezTo>
                    <a:cubicBezTo>
                      <a:pt x="1471" y="500"/>
                      <a:pt x="1465" y="508"/>
                      <a:pt x="1463" y="518"/>
                    </a:cubicBezTo>
                    <a:lnTo>
                      <a:pt x="1406" y="858"/>
                    </a:lnTo>
                    <a:lnTo>
                      <a:pt x="1399" y="811"/>
                    </a:lnTo>
                    <a:cubicBezTo>
                      <a:pt x="1399" y="809"/>
                      <a:pt x="1398" y="807"/>
                      <a:pt x="1398" y="805"/>
                    </a:cubicBezTo>
                    <a:lnTo>
                      <a:pt x="1327" y="542"/>
                    </a:lnTo>
                    <a:cubicBezTo>
                      <a:pt x="1323" y="528"/>
                      <a:pt x="1313" y="515"/>
                      <a:pt x="1301" y="509"/>
                    </a:cubicBezTo>
                    <a:cubicBezTo>
                      <a:pt x="1291" y="505"/>
                      <a:pt x="1281" y="505"/>
                      <a:pt x="1273" y="509"/>
                    </a:cubicBezTo>
                    <a:cubicBezTo>
                      <a:pt x="1265" y="514"/>
                      <a:pt x="1260" y="522"/>
                      <a:pt x="1258" y="532"/>
                    </a:cubicBezTo>
                    <a:lnTo>
                      <a:pt x="1249" y="600"/>
                    </a:lnTo>
                    <a:lnTo>
                      <a:pt x="1173" y="113"/>
                    </a:lnTo>
                    <a:cubicBezTo>
                      <a:pt x="1170" y="97"/>
                      <a:pt x="1159" y="82"/>
                      <a:pt x="1146" y="75"/>
                    </a:cubicBezTo>
                    <a:cubicBezTo>
                      <a:pt x="1136" y="70"/>
                      <a:pt x="1125" y="71"/>
                      <a:pt x="1117" y="76"/>
                    </a:cubicBezTo>
                    <a:cubicBezTo>
                      <a:pt x="1108" y="81"/>
                      <a:pt x="1103" y="90"/>
                      <a:pt x="1103" y="102"/>
                    </a:cubicBezTo>
                    <a:lnTo>
                      <a:pt x="1086" y="609"/>
                    </a:lnTo>
                    <a:cubicBezTo>
                      <a:pt x="1083" y="606"/>
                      <a:pt x="1080" y="603"/>
                      <a:pt x="1076" y="601"/>
                    </a:cubicBezTo>
                    <a:lnTo>
                      <a:pt x="46" y="6"/>
                    </a:lnTo>
                    <a:cubicBezTo>
                      <a:pt x="35" y="0"/>
                      <a:pt x="24" y="0"/>
                      <a:pt x="15" y="5"/>
                    </a:cubicBezTo>
                    <a:cubicBezTo>
                      <a:pt x="5" y="11"/>
                      <a:pt x="0" y="21"/>
                      <a:pt x="0" y="33"/>
                    </a:cubicBezTo>
                    <a:cubicBezTo>
                      <a:pt x="0" y="50"/>
                      <a:pt x="11" y="68"/>
                      <a:pt x="25" y="76"/>
                    </a:cubicBezTo>
                    <a:lnTo>
                      <a:pt x="1036" y="660"/>
                    </a:lnTo>
                    <a:lnTo>
                      <a:pt x="1078" y="879"/>
                    </a:lnTo>
                    <a:cubicBezTo>
                      <a:pt x="1082" y="894"/>
                      <a:pt x="1093" y="909"/>
                      <a:pt x="1106" y="915"/>
                    </a:cubicBezTo>
                    <a:cubicBezTo>
                      <a:pt x="1116" y="920"/>
                      <a:pt x="1126" y="919"/>
                      <a:pt x="1134" y="914"/>
                    </a:cubicBezTo>
                    <a:cubicBezTo>
                      <a:pt x="1143" y="909"/>
                      <a:pt x="1148" y="899"/>
                      <a:pt x="1148" y="888"/>
                    </a:cubicBezTo>
                    <a:lnTo>
                      <a:pt x="1161" y="484"/>
                    </a:lnTo>
                    <a:lnTo>
                      <a:pt x="1216" y="835"/>
                    </a:lnTo>
                    <a:cubicBezTo>
                      <a:pt x="1219" y="851"/>
                      <a:pt x="1229" y="866"/>
                      <a:pt x="1241" y="873"/>
                    </a:cubicBezTo>
                    <a:cubicBezTo>
                      <a:pt x="1251" y="878"/>
                      <a:pt x="1261" y="878"/>
                      <a:pt x="1270" y="874"/>
                    </a:cubicBezTo>
                    <a:cubicBezTo>
                      <a:pt x="1279" y="870"/>
                      <a:pt x="1285" y="861"/>
                      <a:pt x="1286" y="851"/>
                    </a:cubicBezTo>
                    <a:lnTo>
                      <a:pt x="1305" y="719"/>
                    </a:lnTo>
                    <a:lnTo>
                      <a:pt x="1330" y="809"/>
                    </a:lnTo>
                    <a:lnTo>
                      <a:pt x="1371" y="1081"/>
                    </a:lnTo>
                    <a:cubicBezTo>
                      <a:pt x="1373" y="1096"/>
                      <a:pt x="1383" y="1111"/>
                      <a:pt x="1396" y="1118"/>
                    </a:cubicBezTo>
                    <a:cubicBezTo>
                      <a:pt x="1405" y="1124"/>
                      <a:pt x="1416" y="1124"/>
                      <a:pt x="1425" y="1120"/>
                    </a:cubicBezTo>
                    <a:cubicBezTo>
                      <a:pt x="1433" y="1116"/>
                      <a:pt x="1439" y="1108"/>
                      <a:pt x="1441" y="1098"/>
                    </a:cubicBezTo>
                    <a:lnTo>
                      <a:pt x="1498" y="756"/>
                    </a:lnTo>
                    <a:lnTo>
                      <a:pt x="1607" y="1461"/>
                    </a:lnTo>
                    <a:cubicBezTo>
                      <a:pt x="1609" y="1476"/>
                      <a:pt x="1619" y="1491"/>
                      <a:pt x="1631" y="1498"/>
                    </a:cubicBezTo>
                    <a:lnTo>
                      <a:pt x="1633" y="1499"/>
                    </a:lnTo>
                    <a:cubicBezTo>
                      <a:pt x="1642" y="1504"/>
                      <a:pt x="1653" y="1504"/>
                      <a:pt x="1662" y="1499"/>
                    </a:cubicBezTo>
                    <a:cubicBezTo>
                      <a:pt x="1670" y="1495"/>
                      <a:pt x="1676" y="1486"/>
                      <a:pt x="1677" y="1475"/>
                    </a:cubicBezTo>
                    <a:lnTo>
                      <a:pt x="1761" y="495"/>
                    </a:lnTo>
                    <a:lnTo>
                      <a:pt x="1894" y="1135"/>
                    </a:lnTo>
                    <a:cubicBezTo>
                      <a:pt x="1897" y="1149"/>
                      <a:pt x="1907" y="1163"/>
                      <a:pt x="1918" y="1169"/>
                    </a:cubicBezTo>
                    <a:lnTo>
                      <a:pt x="3177" y="1896"/>
                    </a:lnTo>
                    <a:cubicBezTo>
                      <a:pt x="3183" y="1900"/>
                      <a:pt x="3189" y="1901"/>
                      <a:pt x="3194" y="1901"/>
                    </a:cubicBezTo>
                    <a:cubicBezTo>
                      <a:pt x="3199" y="1901"/>
                      <a:pt x="3204" y="1900"/>
                      <a:pt x="3209" y="1897"/>
                    </a:cubicBezTo>
                    <a:cubicBezTo>
                      <a:pt x="3218" y="1892"/>
                      <a:pt x="3223" y="1882"/>
                      <a:pt x="3223" y="1870"/>
                    </a:cubicBezTo>
                    <a:cubicBezTo>
                      <a:pt x="3223" y="1853"/>
                      <a:pt x="3213" y="1835"/>
                      <a:pt x="3198" y="18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578" name="그룹 556">
            <a:extLst>
              <a:ext uri="{FF2B5EF4-FFF2-40B4-BE49-F238E27FC236}">
                <a16:creationId xmlns:a16="http://schemas.microsoft.com/office/drawing/2014/main" id="{A618AD92-E409-A546-83EF-8B133A57F026}"/>
              </a:ext>
            </a:extLst>
          </p:cNvPr>
          <p:cNvGrpSpPr/>
          <p:nvPr/>
        </p:nvGrpSpPr>
        <p:grpSpPr>
          <a:xfrm>
            <a:off x="5461282" y="2333170"/>
            <a:ext cx="1347617" cy="2095607"/>
            <a:chOff x="6811965" y="1952758"/>
            <a:chExt cx="2852736" cy="4436136"/>
          </a:xfrm>
        </p:grpSpPr>
        <p:sp>
          <p:nvSpPr>
            <p:cNvPr id="579" name="Rectangle 6">
              <a:extLst>
                <a:ext uri="{FF2B5EF4-FFF2-40B4-BE49-F238E27FC236}">
                  <a16:creationId xmlns:a16="http://schemas.microsoft.com/office/drawing/2014/main" id="{FEAADAB6-87E2-294C-A044-F2B9E2A93999}"/>
                </a:ext>
              </a:extLst>
            </p:cNvPr>
            <p:cNvSpPr>
              <a:spLocks noChangeArrowheads="1"/>
            </p:cNvSpPr>
            <p:nvPr/>
          </p:nvSpPr>
          <p:spPr bwMode="auto">
            <a:xfrm>
              <a:off x="6811965" y="1952758"/>
              <a:ext cx="2852736" cy="44361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80" name="Rectangle 7">
              <a:extLst>
                <a:ext uri="{FF2B5EF4-FFF2-40B4-BE49-F238E27FC236}">
                  <a16:creationId xmlns:a16="http://schemas.microsoft.com/office/drawing/2014/main" id="{B7997FDE-AFAF-0448-842F-24248FDFA0D2}"/>
                </a:ext>
              </a:extLst>
            </p:cNvPr>
            <p:cNvSpPr>
              <a:spLocks noChangeArrowheads="1"/>
            </p:cNvSpPr>
            <p:nvPr/>
          </p:nvSpPr>
          <p:spPr bwMode="auto">
            <a:xfrm>
              <a:off x="6898808" y="2039601"/>
              <a:ext cx="2680240" cy="426245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81" name="Freeform 8">
              <a:extLst>
                <a:ext uri="{FF2B5EF4-FFF2-40B4-BE49-F238E27FC236}">
                  <a16:creationId xmlns:a16="http://schemas.microsoft.com/office/drawing/2014/main" id="{C9AA99C0-6E9A-C44C-8B95-25AB181C7997}"/>
                </a:ext>
              </a:extLst>
            </p:cNvPr>
            <p:cNvSpPr>
              <a:spLocks/>
            </p:cNvSpPr>
            <p:nvPr/>
          </p:nvSpPr>
          <p:spPr bwMode="auto">
            <a:xfrm>
              <a:off x="8191937" y="3435039"/>
              <a:ext cx="329528" cy="641212"/>
            </a:xfrm>
            <a:custGeom>
              <a:avLst/>
              <a:gdLst>
                <a:gd name="T0" fmla="*/ 44 w 118"/>
                <a:gd name="T1" fmla="*/ 11 h 230"/>
                <a:gd name="T2" fmla="*/ 112 w 118"/>
                <a:gd name="T3" fmla="*/ 166 h 230"/>
                <a:gd name="T4" fmla="*/ 76 w 118"/>
                <a:gd name="T5" fmla="*/ 225 h 230"/>
                <a:gd name="T6" fmla="*/ 1 w 118"/>
                <a:gd name="T7" fmla="*/ 84 h 230"/>
                <a:gd name="T8" fmla="*/ 44 w 118"/>
                <a:gd name="T9" fmla="*/ 11 h 230"/>
              </a:gdLst>
              <a:ahLst/>
              <a:cxnLst>
                <a:cxn ang="0">
                  <a:pos x="T0" y="T1"/>
                </a:cxn>
                <a:cxn ang="0">
                  <a:pos x="T2" y="T3"/>
                </a:cxn>
                <a:cxn ang="0">
                  <a:pos x="T4" y="T5"/>
                </a:cxn>
                <a:cxn ang="0">
                  <a:pos x="T6" y="T7"/>
                </a:cxn>
                <a:cxn ang="0">
                  <a:pos x="T8" y="T9"/>
                </a:cxn>
              </a:cxnLst>
              <a:rect l="0" t="0" r="r" b="b"/>
              <a:pathLst>
                <a:path w="118" h="230">
                  <a:moveTo>
                    <a:pt x="44" y="11"/>
                  </a:moveTo>
                  <a:cubicBezTo>
                    <a:pt x="76" y="39"/>
                    <a:pt x="83" y="108"/>
                    <a:pt x="112" y="166"/>
                  </a:cubicBezTo>
                  <a:cubicBezTo>
                    <a:pt x="118" y="208"/>
                    <a:pt x="83" y="230"/>
                    <a:pt x="76" y="225"/>
                  </a:cubicBezTo>
                  <a:cubicBezTo>
                    <a:pt x="41" y="219"/>
                    <a:pt x="3" y="96"/>
                    <a:pt x="1" y="84"/>
                  </a:cubicBezTo>
                  <a:cubicBezTo>
                    <a:pt x="0" y="72"/>
                    <a:pt x="32" y="0"/>
                    <a:pt x="44" y="11"/>
                  </a:cubicBezTo>
                </a:path>
              </a:pathLst>
            </a:custGeom>
            <a:solidFill>
              <a:srgbClr val="FF6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2" name="Freeform 9">
              <a:extLst>
                <a:ext uri="{FF2B5EF4-FFF2-40B4-BE49-F238E27FC236}">
                  <a16:creationId xmlns:a16="http://schemas.microsoft.com/office/drawing/2014/main" id="{09ABAD39-9B96-6143-959F-C22E442428E5}"/>
                </a:ext>
              </a:extLst>
            </p:cNvPr>
            <p:cNvSpPr>
              <a:spLocks/>
            </p:cNvSpPr>
            <p:nvPr/>
          </p:nvSpPr>
          <p:spPr bwMode="auto">
            <a:xfrm>
              <a:off x="8270453" y="3783601"/>
              <a:ext cx="97550" cy="220082"/>
            </a:xfrm>
            <a:custGeom>
              <a:avLst/>
              <a:gdLst>
                <a:gd name="T0" fmla="*/ 23 w 35"/>
                <a:gd name="T1" fmla="*/ 79 h 79"/>
                <a:gd name="T2" fmla="*/ 0 w 35"/>
                <a:gd name="T3" fmla="*/ 36 h 79"/>
                <a:gd name="T4" fmla="*/ 10 w 35"/>
                <a:gd name="T5" fmla="*/ 0 h 79"/>
                <a:gd name="T6" fmla="*/ 35 w 35"/>
                <a:gd name="T7" fmla="*/ 68 h 79"/>
                <a:gd name="T8" fmla="*/ 35 w 35"/>
                <a:gd name="T9" fmla="*/ 68 h 79"/>
                <a:gd name="T10" fmla="*/ 35 w 35"/>
                <a:gd name="T11" fmla="*/ 68 h 79"/>
                <a:gd name="T12" fmla="*/ 23 w 35"/>
                <a:gd name="T13" fmla="*/ 79 h 79"/>
                <a:gd name="T14" fmla="*/ 23 w 35"/>
                <a:gd name="T15" fmla="*/ 79 h 79"/>
                <a:gd name="T16" fmla="*/ 23 w 35"/>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9">
                  <a:moveTo>
                    <a:pt x="23" y="79"/>
                  </a:moveTo>
                  <a:cubicBezTo>
                    <a:pt x="15" y="67"/>
                    <a:pt x="7" y="52"/>
                    <a:pt x="0" y="36"/>
                  </a:cubicBezTo>
                  <a:cubicBezTo>
                    <a:pt x="4" y="25"/>
                    <a:pt x="8" y="13"/>
                    <a:pt x="10" y="0"/>
                  </a:cubicBezTo>
                  <a:cubicBezTo>
                    <a:pt x="13" y="12"/>
                    <a:pt x="20" y="44"/>
                    <a:pt x="35" y="68"/>
                  </a:cubicBezTo>
                  <a:lnTo>
                    <a:pt x="35" y="68"/>
                  </a:lnTo>
                  <a:lnTo>
                    <a:pt x="35" y="68"/>
                  </a:lnTo>
                  <a:lnTo>
                    <a:pt x="23" y="79"/>
                  </a:lnTo>
                  <a:lnTo>
                    <a:pt x="23" y="79"/>
                  </a:lnTo>
                  <a:cubicBezTo>
                    <a:pt x="23" y="79"/>
                    <a:pt x="23" y="79"/>
                    <a:pt x="23" y="79"/>
                  </a:cubicBezTo>
                  <a:close/>
                </a:path>
              </a:pathLst>
            </a:custGeom>
            <a:solidFill>
              <a:srgbClr val="FF49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3" name="Freeform 10">
              <a:extLst>
                <a:ext uri="{FF2B5EF4-FFF2-40B4-BE49-F238E27FC236}">
                  <a16:creationId xmlns:a16="http://schemas.microsoft.com/office/drawing/2014/main" id="{8B39A274-DA35-874E-836C-3AD6C35A4231}"/>
                </a:ext>
              </a:extLst>
            </p:cNvPr>
            <p:cNvSpPr>
              <a:spLocks/>
            </p:cNvSpPr>
            <p:nvPr/>
          </p:nvSpPr>
          <p:spPr bwMode="auto">
            <a:xfrm>
              <a:off x="8370382" y="3713413"/>
              <a:ext cx="499645" cy="371165"/>
            </a:xfrm>
            <a:custGeom>
              <a:avLst/>
              <a:gdLst>
                <a:gd name="T0" fmla="*/ 0 w 179"/>
                <a:gd name="T1" fmla="*/ 119 h 133"/>
                <a:gd name="T2" fmla="*/ 19 w 179"/>
                <a:gd name="T3" fmla="*/ 131 h 133"/>
                <a:gd name="T4" fmla="*/ 179 w 179"/>
                <a:gd name="T5" fmla="*/ 30 h 133"/>
                <a:gd name="T6" fmla="*/ 157 w 179"/>
                <a:gd name="T7" fmla="*/ 5 h 133"/>
                <a:gd name="T8" fmla="*/ 41 w 179"/>
                <a:gd name="T9" fmla="*/ 51 h 133"/>
                <a:gd name="T10" fmla="*/ 0 w 179"/>
                <a:gd name="T11" fmla="*/ 119 h 133"/>
              </a:gdLst>
              <a:ahLst/>
              <a:cxnLst>
                <a:cxn ang="0">
                  <a:pos x="T0" y="T1"/>
                </a:cxn>
                <a:cxn ang="0">
                  <a:pos x="T2" y="T3"/>
                </a:cxn>
                <a:cxn ang="0">
                  <a:pos x="T4" y="T5"/>
                </a:cxn>
                <a:cxn ang="0">
                  <a:pos x="T6" y="T7"/>
                </a:cxn>
                <a:cxn ang="0">
                  <a:pos x="T8" y="T9"/>
                </a:cxn>
                <a:cxn ang="0">
                  <a:pos x="T10" y="T11"/>
                </a:cxn>
              </a:cxnLst>
              <a:rect l="0" t="0" r="r" b="b"/>
              <a:pathLst>
                <a:path w="179" h="133">
                  <a:moveTo>
                    <a:pt x="0" y="119"/>
                  </a:moveTo>
                  <a:cubicBezTo>
                    <a:pt x="1" y="121"/>
                    <a:pt x="10" y="129"/>
                    <a:pt x="19" y="131"/>
                  </a:cubicBezTo>
                  <a:cubicBezTo>
                    <a:pt x="35" y="133"/>
                    <a:pt x="87" y="120"/>
                    <a:pt x="179" y="30"/>
                  </a:cubicBezTo>
                  <a:cubicBezTo>
                    <a:pt x="171" y="0"/>
                    <a:pt x="157" y="5"/>
                    <a:pt x="157" y="5"/>
                  </a:cubicBezTo>
                  <a:cubicBezTo>
                    <a:pt x="157" y="5"/>
                    <a:pt x="78" y="45"/>
                    <a:pt x="41" y="51"/>
                  </a:cubicBezTo>
                  <a:cubicBezTo>
                    <a:pt x="43" y="81"/>
                    <a:pt x="5" y="123"/>
                    <a:pt x="0" y="119"/>
                  </a:cubicBezTo>
                  <a:close/>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4" name="Freeform 11">
              <a:extLst>
                <a:ext uri="{FF2B5EF4-FFF2-40B4-BE49-F238E27FC236}">
                  <a16:creationId xmlns:a16="http://schemas.microsoft.com/office/drawing/2014/main" id="{9D62D5AF-7227-624A-8DDA-8A29DD69FD1E}"/>
                </a:ext>
              </a:extLst>
            </p:cNvPr>
            <p:cNvSpPr>
              <a:spLocks/>
            </p:cNvSpPr>
            <p:nvPr/>
          </p:nvSpPr>
          <p:spPr bwMode="auto">
            <a:xfrm>
              <a:off x="8423915" y="3881151"/>
              <a:ext cx="80895" cy="155842"/>
            </a:xfrm>
            <a:custGeom>
              <a:avLst/>
              <a:gdLst>
                <a:gd name="T0" fmla="*/ 8 w 29"/>
                <a:gd name="T1" fmla="*/ 56 h 56"/>
                <a:gd name="T2" fmla="*/ 0 w 29"/>
                <a:gd name="T3" fmla="*/ 55 h 56"/>
                <a:gd name="T4" fmla="*/ 0 w 29"/>
                <a:gd name="T5" fmla="*/ 54 h 56"/>
                <a:gd name="T6" fmla="*/ 22 w 29"/>
                <a:gd name="T7" fmla="*/ 0 h 56"/>
                <a:gd name="T8" fmla="*/ 8 w 29"/>
                <a:gd name="T9" fmla="*/ 56 h 56"/>
                <a:gd name="T10" fmla="*/ 8 w 29"/>
                <a:gd name="T11" fmla="*/ 56 h 56"/>
              </a:gdLst>
              <a:ahLst/>
              <a:cxnLst>
                <a:cxn ang="0">
                  <a:pos x="T0" y="T1"/>
                </a:cxn>
                <a:cxn ang="0">
                  <a:pos x="T2" y="T3"/>
                </a:cxn>
                <a:cxn ang="0">
                  <a:pos x="T4" y="T5"/>
                </a:cxn>
                <a:cxn ang="0">
                  <a:pos x="T6" y="T7"/>
                </a:cxn>
                <a:cxn ang="0">
                  <a:pos x="T8" y="T9"/>
                </a:cxn>
                <a:cxn ang="0">
                  <a:pos x="T10" y="T11"/>
                </a:cxn>
              </a:cxnLst>
              <a:rect l="0" t="0" r="r" b="b"/>
              <a:pathLst>
                <a:path w="29" h="56">
                  <a:moveTo>
                    <a:pt x="8" y="56"/>
                  </a:moveTo>
                  <a:cubicBezTo>
                    <a:pt x="4" y="56"/>
                    <a:pt x="1" y="55"/>
                    <a:pt x="0" y="55"/>
                  </a:cubicBezTo>
                  <a:cubicBezTo>
                    <a:pt x="0" y="55"/>
                    <a:pt x="0" y="55"/>
                    <a:pt x="0" y="54"/>
                  </a:cubicBezTo>
                  <a:cubicBezTo>
                    <a:pt x="20" y="35"/>
                    <a:pt x="23" y="12"/>
                    <a:pt x="22" y="0"/>
                  </a:cubicBezTo>
                  <a:cubicBezTo>
                    <a:pt x="23" y="0"/>
                    <a:pt x="29" y="35"/>
                    <a:pt x="8" y="56"/>
                  </a:cubicBezTo>
                  <a:lnTo>
                    <a:pt x="8" y="56"/>
                  </a:lnTo>
                </a:path>
              </a:pathLst>
            </a:custGeom>
            <a:solidFill>
              <a:srgbClr val="F99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5" name="Freeform 12">
              <a:extLst>
                <a:ext uri="{FF2B5EF4-FFF2-40B4-BE49-F238E27FC236}">
                  <a16:creationId xmlns:a16="http://schemas.microsoft.com/office/drawing/2014/main" id="{2F0A100F-E5CF-EA46-878D-90EE91CB6689}"/>
                </a:ext>
              </a:extLst>
            </p:cNvPr>
            <p:cNvSpPr>
              <a:spLocks/>
            </p:cNvSpPr>
            <p:nvPr/>
          </p:nvSpPr>
          <p:spPr bwMode="auto">
            <a:xfrm>
              <a:off x="8870027" y="3791928"/>
              <a:ext cx="0" cy="4759"/>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AE7D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6" name="Freeform 13">
              <a:extLst>
                <a:ext uri="{FF2B5EF4-FFF2-40B4-BE49-F238E27FC236}">
                  <a16:creationId xmlns:a16="http://schemas.microsoft.com/office/drawing/2014/main" id="{934CECFC-30CB-E64B-B712-1D35F97F5405}"/>
                </a:ext>
              </a:extLst>
            </p:cNvPr>
            <p:cNvSpPr>
              <a:spLocks/>
            </p:cNvSpPr>
            <p:nvPr/>
          </p:nvSpPr>
          <p:spPr bwMode="auto">
            <a:xfrm>
              <a:off x="8388226" y="3777653"/>
              <a:ext cx="481801" cy="300977"/>
            </a:xfrm>
            <a:custGeom>
              <a:avLst/>
              <a:gdLst>
                <a:gd name="T0" fmla="*/ 17 w 173"/>
                <a:gd name="T1" fmla="*/ 108 h 108"/>
                <a:gd name="T2" fmla="*/ 13 w 173"/>
                <a:gd name="T3" fmla="*/ 108 h 108"/>
                <a:gd name="T4" fmla="*/ 0 w 173"/>
                <a:gd name="T5" fmla="*/ 101 h 108"/>
                <a:gd name="T6" fmla="*/ 0 w 173"/>
                <a:gd name="T7" fmla="*/ 101 h 108"/>
                <a:gd name="T8" fmla="*/ 0 w 173"/>
                <a:gd name="T9" fmla="*/ 101 h 108"/>
                <a:gd name="T10" fmla="*/ 0 w 173"/>
                <a:gd name="T11" fmla="*/ 101 h 108"/>
                <a:gd name="T12" fmla="*/ 1 w 173"/>
                <a:gd name="T13" fmla="*/ 101 h 108"/>
                <a:gd name="T14" fmla="*/ 13 w 173"/>
                <a:gd name="T15" fmla="*/ 92 h 108"/>
                <a:gd name="T16" fmla="*/ 13 w 173"/>
                <a:gd name="T17" fmla="*/ 92 h 108"/>
                <a:gd name="T18" fmla="*/ 13 w 173"/>
                <a:gd name="T19" fmla="*/ 92 h 108"/>
                <a:gd name="T20" fmla="*/ 18 w 173"/>
                <a:gd name="T21" fmla="*/ 93 h 108"/>
                <a:gd name="T22" fmla="*/ 21 w 173"/>
                <a:gd name="T23" fmla="*/ 93 h 108"/>
                <a:gd name="T24" fmla="*/ 23 w 173"/>
                <a:gd name="T25" fmla="*/ 93 h 108"/>
                <a:gd name="T26" fmla="*/ 171 w 173"/>
                <a:gd name="T27" fmla="*/ 0 h 108"/>
                <a:gd name="T28" fmla="*/ 173 w 173"/>
                <a:gd name="T29" fmla="*/ 5 h 108"/>
                <a:gd name="T30" fmla="*/ 173 w 173"/>
                <a:gd name="T31" fmla="*/ 7 h 108"/>
                <a:gd name="T32" fmla="*/ 173 w 173"/>
                <a:gd name="T33" fmla="*/ 7 h 108"/>
                <a:gd name="T34" fmla="*/ 17 w 173"/>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 h="108">
                  <a:moveTo>
                    <a:pt x="17" y="108"/>
                  </a:moveTo>
                  <a:cubicBezTo>
                    <a:pt x="15" y="108"/>
                    <a:pt x="14" y="108"/>
                    <a:pt x="13" y="108"/>
                  </a:cubicBezTo>
                  <a:cubicBezTo>
                    <a:pt x="8" y="107"/>
                    <a:pt x="3" y="104"/>
                    <a:pt x="0" y="101"/>
                  </a:cubicBezTo>
                  <a:cubicBezTo>
                    <a:pt x="0" y="101"/>
                    <a:pt x="0" y="101"/>
                    <a:pt x="0" y="101"/>
                  </a:cubicBezTo>
                  <a:cubicBezTo>
                    <a:pt x="0" y="101"/>
                    <a:pt x="0" y="101"/>
                    <a:pt x="0" y="101"/>
                  </a:cubicBezTo>
                  <a:cubicBezTo>
                    <a:pt x="0" y="101"/>
                    <a:pt x="0" y="101"/>
                    <a:pt x="0" y="101"/>
                  </a:cubicBezTo>
                  <a:cubicBezTo>
                    <a:pt x="0" y="101"/>
                    <a:pt x="0" y="101"/>
                    <a:pt x="1" y="101"/>
                  </a:cubicBezTo>
                  <a:cubicBezTo>
                    <a:pt x="5" y="98"/>
                    <a:pt x="9" y="95"/>
                    <a:pt x="13" y="92"/>
                  </a:cubicBezTo>
                  <a:lnTo>
                    <a:pt x="13" y="92"/>
                  </a:lnTo>
                  <a:cubicBezTo>
                    <a:pt x="13" y="92"/>
                    <a:pt x="13" y="92"/>
                    <a:pt x="13" y="92"/>
                  </a:cubicBezTo>
                  <a:cubicBezTo>
                    <a:pt x="15" y="93"/>
                    <a:pt x="16" y="93"/>
                    <a:pt x="18" y="93"/>
                  </a:cubicBezTo>
                  <a:cubicBezTo>
                    <a:pt x="19" y="93"/>
                    <a:pt x="20" y="93"/>
                    <a:pt x="21" y="93"/>
                  </a:cubicBezTo>
                  <a:cubicBezTo>
                    <a:pt x="21" y="93"/>
                    <a:pt x="22" y="93"/>
                    <a:pt x="23" y="93"/>
                  </a:cubicBezTo>
                  <a:cubicBezTo>
                    <a:pt x="42" y="93"/>
                    <a:pt x="90" y="82"/>
                    <a:pt x="171" y="0"/>
                  </a:cubicBezTo>
                  <a:cubicBezTo>
                    <a:pt x="172" y="2"/>
                    <a:pt x="172" y="3"/>
                    <a:pt x="173" y="5"/>
                  </a:cubicBezTo>
                  <a:cubicBezTo>
                    <a:pt x="173" y="6"/>
                    <a:pt x="173" y="6"/>
                    <a:pt x="173" y="7"/>
                  </a:cubicBezTo>
                  <a:lnTo>
                    <a:pt x="173" y="7"/>
                  </a:lnTo>
                  <a:cubicBezTo>
                    <a:pt x="88" y="90"/>
                    <a:pt x="37" y="108"/>
                    <a:pt x="17" y="108"/>
                  </a:cubicBezTo>
                  <a:close/>
                </a:path>
              </a:pathLst>
            </a:custGeom>
            <a:solidFill>
              <a:srgbClr val="FCB0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7" name="Freeform 14">
              <a:extLst>
                <a:ext uri="{FF2B5EF4-FFF2-40B4-BE49-F238E27FC236}">
                  <a16:creationId xmlns:a16="http://schemas.microsoft.com/office/drawing/2014/main" id="{B127759F-DA24-6245-9887-EDCE496BDE4E}"/>
                </a:ext>
              </a:extLst>
            </p:cNvPr>
            <p:cNvSpPr>
              <a:spLocks/>
            </p:cNvSpPr>
            <p:nvPr/>
          </p:nvSpPr>
          <p:spPr bwMode="auto">
            <a:xfrm>
              <a:off x="8423915" y="4034613"/>
              <a:ext cx="22603" cy="2379"/>
            </a:xfrm>
            <a:custGeom>
              <a:avLst/>
              <a:gdLst>
                <a:gd name="T0" fmla="*/ 5 w 8"/>
                <a:gd name="T1" fmla="*/ 1 h 1"/>
                <a:gd name="T2" fmla="*/ 0 w 8"/>
                <a:gd name="T3" fmla="*/ 0 h 1"/>
                <a:gd name="T4" fmla="*/ 8 w 8"/>
                <a:gd name="T5" fmla="*/ 1 h 1"/>
                <a:gd name="T6" fmla="*/ 5 w 8"/>
                <a:gd name="T7" fmla="*/ 1 h 1"/>
              </a:gdLst>
              <a:ahLst/>
              <a:cxnLst>
                <a:cxn ang="0">
                  <a:pos x="T0" y="T1"/>
                </a:cxn>
                <a:cxn ang="0">
                  <a:pos x="T2" y="T3"/>
                </a:cxn>
                <a:cxn ang="0">
                  <a:pos x="T4" y="T5"/>
                </a:cxn>
                <a:cxn ang="0">
                  <a:pos x="T6" y="T7"/>
                </a:cxn>
              </a:cxnLst>
              <a:rect l="0" t="0" r="r" b="b"/>
              <a:pathLst>
                <a:path w="8" h="1">
                  <a:moveTo>
                    <a:pt x="5" y="1"/>
                  </a:moveTo>
                  <a:cubicBezTo>
                    <a:pt x="3" y="1"/>
                    <a:pt x="2" y="1"/>
                    <a:pt x="0" y="0"/>
                  </a:cubicBezTo>
                  <a:cubicBezTo>
                    <a:pt x="1" y="0"/>
                    <a:pt x="4" y="1"/>
                    <a:pt x="8" y="1"/>
                  </a:cubicBezTo>
                  <a:cubicBezTo>
                    <a:pt x="7" y="1"/>
                    <a:pt x="6" y="1"/>
                    <a:pt x="5" y="1"/>
                  </a:cubicBezTo>
                  <a:close/>
                </a:path>
              </a:pathLst>
            </a:custGeom>
            <a:solidFill>
              <a:srgbClr val="F881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8" name="Freeform 15">
              <a:extLst>
                <a:ext uri="{FF2B5EF4-FFF2-40B4-BE49-F238E27FC236}">
                  <a16:creationId xmlns:a16="http://schemas.microsoft.com/office/drawing/2014/main" id="{268E887F-A7D9-C640-9907-CE863EFCD153}"/>
                </a:ext>
              </a:extLst>
            </p:cNvPr>
            <p:cNvSpPr>
              <a:spLocks/>
            </p:cNvSpPr>
            <p:nvPr/>
          </p:nvSpPr>
          <p:spPr bwMode="auto">
            <a:xfrm>
              <a:off x="7430573" y="3426712"/>
              <a:ext cx="352131" cy="477043"/>
            </a:xfrm>
            <a:custGeom>
              <a:avLst/>
              <a:gdLst>
                <a:gd name="T0" fmla="*/ 83 w 126"/>
                <a:gd name="T1" fmla="*/ 14 h 171"/>
                <a:gd name="T2" fmla="*/ 4 w 126"/>
                <a:gd name="T3" fmla="*/ 117 h 171"/>
                <a:gd name="T4" fmla="*/ 29 w 126"/>
                <a:gd name="T5" fmla="*/ 171 h 171"/>
                <a:gd name="T6" fmla="*/ 119 w 126"/>
                <a:gd name="T7" fmla="*/ 105 h 171"/>
                <a:gd name="T8" fmla="*/ 83 w 126"/>
                <a:gd name="T9" fmla="*/ 14 h 171"/>
              </a:gdLst>
              <a:ahLst/>
              <a:cxnLst>
                <a:cxn ang="0">
                  <a:pos x="T0" y="T1"/>
                </a:cxn>
                <a:cxn ang="0">
                  <a:pos x="T2" y="T3"/>
                </a:cxn>
                <a:cxn ang="0">
                  <a:pos x="T4" y="T5"/>
                </a:cxn>
                <a:cxn ang="0">
                  <a:pos x="T6" y="T7"/>
                </a:cxn>
                <a:cxn ang="0">
                  <a:pos x="T8" y="T9"/>
                </a:cxn>
              </a:cxnLst>
              <a:rect l="0" t="0" r="r" b="b"/>
              <a:pathLst>
                <a:path w="126" h="171">
                  <a:moveTo>
                    <a:pt x="83" y="14"/>
                  </a:moveTo>
                  <a:cubicBezTo>
                    <a:pt x="83" y="14"/>
                    <a:pt x="35" y="52"/>
                    <a:pt x="4" y="117"/>
                  </a:cubicBezTo>
                  <a:cubicBezTo>
                    <a:pt x="0" y="160"/>
                    <a:pt x="14" y="171"/>
                    <a:pt x="29" y="171"/>
                  </a:cubicBezTo>
                  <a:cubicBezTo>
                    <a:pt x="54" y="171"/>
                    <a:pt x="111" y="146"/>
                    <a:pt x="119" y="105"/>
                  </a:cubicBezTo>
                  <a:cubicBezTo>
                    <a:pt x="126" y="65"/>
                    <a:pt x="113" y="0"/>
                    <a:pt x="83" y="14"/>
                  </a:cubicBezTo>
                  <a:close/>
                </a:path>
              </a:pathLst>
            </a:custGeom>
            <a:solidFill>
              <a:srgbClr val="FF6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9" name="Freeform 16">
              <a:extLst>
                <a:ext uri="{FF2B5EF4-FFF2-40B4-BE49-F238E27FC236}">
                  <a16:creationId xmlns:a16="http://schemas.microsoft.com/office/drawing/2014/main" id="{5EBA5ABA-F12A-B74E-84D3-34F3E2024587}"/>
                </a:ext>
              </a:extLst>
            </p:cNvPr>
            <p:cNvSpPr>
              <a:spLocks noEditPoints="1"/>
            </p:cNvSpPr>
            <p:nvPr/>
          </p:nvSpPr>
          <p:spPr bwMode="auto">
            <a:xfrm>
              <a:off x="7459124" y="3877582"/>
              <a:ext cx="55913" cy="26172"/>
            </a:xfrm>
            <a:custGeom>
              <a:avLst/>
              <a:gdLst>
                <a:gd name="T0" fmla="*/ 19 w 20"/>
                <a:gd name="T1" fmla="*/ 9 h 9"/>
                <a:gd name="T2" fmla="*/ 19 w 20"/>
                <a:gd name="T3" fmla="*/ 9 h 9"/>
                <a:gd name="T4" fmla="*/ 0 w 20"/>
                <a:gd name="T5" fmla="*/ 0 h 9"/>
                <a:gd name="T6" fmla="*/ 0 w 20"/>
                <a:gd name="T7" fmla="*/ 0 h 9"/>
                <a:gd name="T8" fmla="*/ 19 w 20"/>
                <a:gd name="T9" fmla="*/ 9 h 9"/>
                <a:gd name="T10" fmla="*/ 19 w 20"/>
                <a:gd name="T11" fmla="*/ 9 h 9"/>
                <a:gd name="T12" fmla="*/ 19 w 20"/>
                <a:gd name="T13" fmla="*/ 9 h 9"/>
                <a:gd name="T14" fmla="*/ 19 w 20"/>
                <a:gd name="T15" fmla="*/ 9 h 9"/>
                <a:gd name="T16" fmla="*/ 19 w 20"/>
                <a:gd name="T17" fmla="*/ 9 h 9"/>
                <a:gd name="T18" fmla="*/ 19 w 20"/>
                <a:gd name="T19" fmla="*/ 9 h 9"/>
                <a:gd name="T20" fmla="*/ 19 w 20"/>
                <a:gd name="T21" fmla="*/ 9 h 9"/>
                <a:gd name="T22" fmla="*/ 19 w 20"/>
                <a:gd name="T23" fmla="*/ 9 h 9"/>
                <a:gd name="T24" fmla="*/ 19 w 20"/>
                <a:gd name="T25" fmla="*/ 9 h 9"/>
                <a:gd name="T26" fmla="*/ 19 w 20"/>
                <a:gd name="T27" fmla="*/ 9 h 9"/>
                <a:gd name="T28" fmla="*/ 19 w 20"/>
                <a:gd name="T29" fmla="*/ 9 h 9"/>
                <a:gd name="T30" fmla="*/ 19 w 20"/>
                <a:gd name="T31" fmla="*/ 9 h 9"/>
                <a:gd name="T32" fmla="*/ 19 w 20"/>
                <a:gd name="T33" fmla="*/ 9 h 9"/>
                <a:gd name="T34" fmla="*/ 20 w 20"/>
                <a:gd name="T35" fmla="*/ 9 h 9"/>
                <a:gd name="T36" fmla="*/ 20 w 20"/>
                <a:gd name="T37" fmla="*/ 9 h 9"/>
                <a:gd name="T38" fmla="*/ 20 w 20"/>
                <a:gd name="T39" fmla="*/ 9 h 9"/>
                <a:gd name="T40" fmla="*/ 20 w 20"/>
                <a:gd name="T41" fmla="*/ 9 h 9"/>
                <a:gd name="T42" fmla="*/ 20 w 20"/>
                <a:gd name="T43" fmla="*/ 9 h 9"/>
                <a:gd name="T44" fmla="*/ 20 w 20"/>
                <a:gd name="T45" fmla="*/ 9 h 9"/>
                <a:gd name="T46" fmla="*/ 20 w 20"/>
                <a:gd name="T47" fmla="*/ 9 h 9"/>
                <a:gd name="T48" fmla="*/ 20 w 20"/>
                <a:gd name="T49" fmla="*/ 9 h 9"/>
                <a:gd name="T50" fmla="*/ 20 w 20"/>
                <a:gd name="T51" fmla="*/ 9 h 9"/>
                <a:gd name="T52" fmla="*/ 20 w 20"/>
                <a:gd name="T53" fmla="*/ 9 h 9"/>
                <a:gd name="T54" fmla="*/ 20 w 20"/>
                <a:gd name="T55" fmla="*/ 9 h 9"/>
                <a:gd name="T56" fmla="*/ 20 w 20"/>
                <a:gd name="T57" fmla="*/ 9 h 9"/>
                <a:gd name="T58" fmla="*/ 20 w 20"/>
                <a:gd name="T59" fmla="*/ 9 h 9"/>
                <a:gd name="T60" fmla="*/ 20 w 20"/>
                <a:gd name="T61" fmla="*/ 9 h 9"/>
                <a:gd name="T62" fmla="*/ 20 w 20"/>
                <a:gd name="T63" fmla="*/ 9 h 9"/>
                <a:gd name="T64" fmla="*/ 20 w 20"/>
                <a:gd name="T65" fmla="*/ 9 h 9"/>
                <a:gd name="T66" fmla="*/ 20 w 20"/>
                <a:gd name="T67" fmla="*/ 9 h 9"/>
                <a:gd name="T68" fmla="*/ 20 w 20"/>
                <a:gd name="T69" fmla="*/ 9 h 9"/>
                <a:gd name="T70" fmla="*/ 20 w 20"/>
                <a:gd name="T71" fmla="*/ 9 h 9"/>
                <a:gd name="T72" fmla="*/ 20 w 20"/>
                <a:gd name="T73" fmla="*/ 9 h 9"/>
                <a:gd name="T74" fmla="*/ 20 w 20"/>
                <a:gd name="T7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 h="9">
                  <a:moveTo>
                    <a:pt x="19" y="9"/>
                  </a:moveTo>
                  <a:lnTo>
                    <a:pt x="19" y="9"/>
                  </a:lnTo>
                  <a:cubicBezTo>
                    <a:pt x="12" y="9"/>
                    <a:pt x="5" y="7"/>
                    <a:pt x="0" y="0"/>
                  </a:cubicBezTo>
                  <a:lnTo>
                    <a:pt x="0" y="0"/>
                  </a:lnTo>
                  <a:cubicBezTo>
                    <a:pt x="5" y="7"/>
                    <a:pt x="12" y="9"/>
                    <a:pt x="19" y="9"/>
                  </a:cubicBezTo>
                  <a:lnTo>
                    <a:pt x="19" y="9"/>
                  </a:lnTo>
                  <a:lnTo>
                    <a:pt x="19" y="9"/>
                  </a:lnTo>
                  <a:lnTo>
                    <a:pt x="19" y="9"/>
                  </a:lnTo>
                  <a:close/>
                  <a:moveTo>
                    <a:pt x="19" y="9"/>
                  </a:moveTo>
                  <a:lnTo>
                    <a:pt x="19" y="9"/>
                  </a:lnTo>
                  <a:lnTo>
                    <a:pt x="19" y="9"/>
                  </a:lnTo>
                  <a:close/>
                  <a:moveTo>
                    <a:pt x="19" y="9"/>
                  </a:moveTo>
                  <a:lnTo>
                    <a:pt x="19" y="9"/>
                  </a:lnTo>
                  <a:lnTo>
                    <a:pt x="19" y="9"/>
                  </a:lnTo>
                  <a:close/>
                  <a:moveTo>
                    <a:pt x="19" y="9"/>
                  </a:moveTo>
                  <a:lnTo>
                    <a:pt x="19" y="9"/>
                  </a:lnTo>
                  <a:lnTo>
                    <a:pt x="19" y="9"/>
                  </a:lnTo>
                  <a:close/>
                  <a:moveTo>
                    <a:pt x="20" y="9"/>
                  </a:moveTo>
                  <a:lnTo>
                    <a:pt x="20" y="9"/>
                  </a:lnTo>
                  <a:lnTo>
                    <a:pt x="20" y="9"/>
                  </a:lnTo>
                  <a:close/>
                  <a:moveTo>
                    <a:pt x="20" y="9"/>
                  </a:moveTo>
                  <a:lnTo>
                    <a:pt x="20" y="9"/>
                  </a:lnTo>
                  <a:lnTo>
                    <a:pt x="20" y="9"/>
                  </a:lnTo>
                  <a:close/>
                  <a:moveTo>
                    <a:pt x="20" y="9"/>
                  </a:moveTo>
                  <a:lnTo>
                    <a:pt x="20" y="9"/>
                  </a:lnTo>
                  <a:lnTo>
                    <a:pt x="20" y="9"/>
                  </a:lnTo>
                  <a:close/>
                  <a:moveTo>
                    <a:pt x="20" y="9"/>
                  </a:moveTo>
                  <a:lnTo>
                    <a:pt x="20" y="9"/>
                  </a:lnTo>
                  <a:lnTo>
                    <a:pt x="20" y="9"/>
                  </a:lnTo>
                  <a:close/>
                  <a:moveTo>
                    <a:pt x="20" y="9"/>
                  </a:moveTo>
                  <a:lnTo>
                    <a:pt x="20" y="9"/>
                  </a:lnTo>
                  <a:lnTo>
                    <a:pt x="20" y="9"/>
                  </a:lnTo>
                  <a:close/>
                  <a:moveTo>
                    <a:pt x="20" y="9"/>
                  </a:moveTo>
                  <a:lnTo>
                    <a:pt x="20" y="9"/>
                  </a:lnTo>
                  <a:lnTo>
                    <a:pt x="20" y="9"/>
                  </a:lnTo>
                  <a:close/>
                  <a:moveTo>
                    <a:pt x="20" y="9"/>
                  </a:moveTo>
                  <a:lnTo>
                    <a:pt x="20" y="9"/>
                  </a:lnTo>
                  <a:lnTo>
                    <a:pt x="20" y="9"/>
                  </a:lnTo>
                  <a:close/>
                </a:path>
              </a:pathLst>
            </a:custGeom>
            <a:solidFill>
              <a:srgbClr val="AF63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0" name="Freeform 17">
              <a:extLst>
                <a:ext uri="{FF2B5EF4-FFF2-40B4-BE49-F238E27FC236}">
                  <a16:creationId xmlns:a16="http://schemas.microsoft.com/office/drawing/2014/main" id="{EF5237AC-3660-574E-A798-BF619CB87683}"/>
                </a:ext>
              </a:extLst>
            </p:cNvPr>
            <p:cNvSpPr>
              <a:spLocks/>
            </p:cNvSpPr>
            <p:nvPr/>
          </p:nvSpPr>
          <p:spPr bwMode="auto">
            <a:xfrm>
              <a:off x="7459124" y="3766946"/>
              <a:ext cx="230788" cy="136808"/>
            </a:xfrm>
            <a:custGeom>
              <a:avLst/>
              <a:gdLst>
                <a:gd name="T0" fmla="*/ 19 w 83"/>
                <a:gd name="T1" fmla="*/ 49 h 49"/>
                <a:gd name="T2" fmla="*/ 19 w 83"/>
                <a:gd name="T3" fmla="*/ 49 h 49"/>
                <a:gd name="T4" fmla="*/ 0 w 83"/>
                <a:gd name="T5" fmla="*/ 40 h 49"/>
                <a:gd name="T6" fmla="*/ 18 w 83"/>
                <a:gd name="T7" fmla="*/ 47 h 49"/>
                <a:gd name="T8" fmla="*/ 29 w 83"/>
                <a:gd name="T9" fmla="*/ 45 h 49"/>
                <a:gd name="T10" fmla="*/ 29 w 83"/>
                <a:gd name="T11" fmla="*/ 45 h 49"/>
                <a:gd name="T12" fmla="*/ 47 w 83"/>
                <a:gd name="T13" fmla="*/ 35 h 49"/>
                <a:gd name="T14" fmla="*/ 78 w 83"/>
                <a:gd name="T15" fmla="*/ 0 h 49"/>
                <a:gd name="T16" fmla="*/ 83 w 83"/>
                <a:gd name="T17" fmla="*/ 23 h 49"/>
                <a:gd name="T18" fmla="*/ 20 w 83"/>
                <a:gd name="T19" fmla="*/ 49 h 49"/>
                <a:gd name="T20" fmla="*/ 20 w 83"/>
                <a:gd name="T21" fmla="*/ 49 h 49"/>
                <a:gd name="T22" fmla="*/ 20 w 83"/>
                <a:gd name="T23" fmla="*/ 49 h 49"/>
                <a:gd name="T24" fmla="*/ 20 w 83"/>
                <a:gd name="T25" fmla="*/ 49 h 49"/>
                <a:gd name="T26" fmla="*/ 20 w 83"/>
                <a:gd name="T27" fmla="*/ 49 h 49"/>
                <a:gd name="T28" fmla="*/ 20 w 83"/>
                <a:gd name="T29" fmla="*/ 49 h 49"/>
                <a:gd name="T30" fmla="*/ 20 w 83"/>
                <a:gd name="T31" fmla="*/ 49 h 49"/>
                <a:gd name="T32" fmla="*/ 20 w 83"/>
                <a:gd name="T33" fmla="*/ 49 h 49"/>
                <a:gd name="T34" fmla="*/ 20 w 83"/>
                <a:gd name="T35" fmla="*/ 49 h 49"/>
                <a:gd name="T36" fmla="*/ 20 w 83"/>
                <a:gd name="T37" fmla="*/ 49 h 49"/>
                <a:gd name="T38" fmla="*/ 20 w 83"/>
                <a:gd name="T39" fmla="*/ 49 h 49"/>
                <a:gd name="T40" fmla="*/ 20 w 83"/>
                <a:gd name="T41" fmla="*/ 49 h 49"/>
                <a:gd name="T42" fmla="*/ 20 w 83"/>
                <a:gd name="T43" fmla="*/ 49 h 49"/>
                <a:gd name="T44" fmla="*/ 20 w 83"/>
                <a:gd name="T45" fmla="*/ 49 h 49"/>
                <a:gd name="T46" fmla="*/ 19 w 83"/>
                <a:gd name="T47" fmla="*/ 49 h 49"/>
                <a:gd name="T48" fmla="*/ 19 w 83"/>
                <a:gd name="T49" fmla="*/ 49 h 49"/>
                <a:gd name="T50" fmla="*/ 19 w 83"/>
                <a:gd name="T51" fmla="*/ 49 h 49"/>
                <a:gd name="T52" fmla="*/ 19 w 83"/>
                <a:gd name="T53" fmla="*/ 49 h 49"/>
                <a:gd name="T54" fmla="*/ 19 w 83"/>
                <a:gd name="T55" fmla="*/ 49 h 49"/>
                <a:gd name="T56" fmla="*/ 19 w 83"/>
                <a:gd name="T57" fmla="*/ 49 h 49"/>
                <a:gd name="T58" fmla="*/ 19 w 83"/>
                <a:gd name="T59" fmla="*/ 49 h 49"/>
                <a:gd name="T60" fmla="*/ 19 w 83"/>
                <a:gd name="T6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 h="49">
                  <a:moveTo>
                    <a:pt x="19" y="49"/>
                  </a:moveTo>
                  <a:lnTo>
                    <a:pt x="19" y="49"/>
                  </a:lnTo>
                  <a:cubicBezTo>
                    <a:pt x="12" y="49"/>
                    <a:pt x="5" y="47"/>
                    <a:pt x="0" y="40"/>
                  </a:cubicBezTo>
                  <a:cubicBezTo>
                    <a:pt x="5" y="44"/>
                    <a:pt x="11" y="47"/>
                    <a:pt x="18" y="47"/>
                  </a:cubicBezTo>
                  <a:cubicBezTo>
                    <a:pt x="21" y="47"/>
                    <a:pt x="25" y="46"/>
                    <a:pt x="29" y="45"/>
                  </a:cubicBezTo>
                  <a:lnTo>
                    <a:pt x="29" y="45"/>
                  </a:lnTo>
                  <a:cubicBezTo>
                    <a:pt x="36" y="43"/>
                    <a:pt x="42" y="40"/>
                    <a:pt x="47" y="35"/>
                  </a:cubicBezTo>
                  <a:cubicBezTo>
                    <a:pt x="69" y="27"/>
                    <a:pt x="76" y="12"/>
                    <a:pt x="78" y="0"/>
                  </a:cubicBezTo>
                  <a:cubicBezTo>
                    <a:pt x="79" y="8"/>
                    <a:pt x="81" y="16"/>
                    <a:pt x="83" y="23"/>
                  </a:cubicBezTo>
                  <a:cubicBezTo>
                    <a:pt x="63" y="39"/>
                    <a:pt x="36" y="48"/>
                    <a:pt x="20" y="49"/>
                  </a:cubicBezTo>
                  <a:lnTo>
                    <a:pt x="20" y="49"/>
                  </a:lnTo>
                  <a:cubicBezTo>
                    <a:pt x="20" y="49"/>
                    <a:pt x="20" y="49"/>
                    <a:pt x="20" y="49"/>
                  </a:cubicBezTo>
                  <a:lnTo>
                    <a:pt x="20" y="49"/>
                  </a:lnTo>
                  <a:lnTo>
                    <a:pt x="20" y="49"/>
                  </a:lnTo>
                  <a:lnTo>
                    <a:pt x="20" y="49"/>
                  </a:lnTo>
                  <a:cubicBezTo>
                    <a:pt x="20" y="49"/>
                    <a:pt x="20" y="49"/>
                    <a:pt x="20" y="49"/>
                  </a:cubicBezTo>
                  <a:lnTo>
                    <a:pt x="20" y="49"/>
                  </a:lnTo>
                  <a:lnTo>
                    <a:pt x="20" y="49"/>
                  </a:lnTo>
                  <a:lnTo>
                    <a:pt x="20" y="49"/>
                  </a:lnTo>
                  <a:lnTo>
                    <a:pt x="20" y="49"/>
                  </a:lnTo>
                  <a:lnTo>
                    <a:pt x="20" y="49"/>
                  </a:lnTo>
                  <a:cubicBezTo>
                    <a:pt x="20" y="49"/>
                    <a:pt x="20" y="49"/>
                    <a:pt x="20" y="49"/>
                  </a:cubicBezTo>
                  <a:lnTo>
                    <a:pt x="20" y="49"/>
                  </a:lnTo>
                  <a:lnTo>
                    <a:pt x="19" y="49"/>
                  </a:lnTo>
                  <a:lnTo>
                    <a:pt x="19" y="49"/>
                  </a:lnTo>
                  <a:lnTo>
                    <a:pt x="19" y="49"/>
                  </a:lnTo>
                  <a:lnTo>
                    <a:pt x="19" y="49"/>
                  </a:lnTo>
                  <a:lnTo>
                    <a:pt x="19" y="49"/>
                  </a:lnTo>
                  <a:lnTo>
                    <a:pt x="19" y="49"/>
                  </a:lnTo>
                  <a:lnTo>
                    <a:pt x="19" y="49"/>
                  </a:lnTo>
                  <a:lnTo>
                    <a:pt x="19" y="49"/>
                  </a:lnTo>
                </a:path>
              </a:pathLst>
            </a:custGeom>
            <a:solidFill>
              <a:srgbClr val="FF49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1" name="Freeform 18">
              <a:extLst>
                <a:ext uri="{FF2B5EF4-FFF2-40B4-BE49-F238E27FC236}">
                  <a16:creationId xmlns:a16="http://schemas.microsoft.com/office/drawing/2014/main" id="{9394C29A-7F44-2142-BB76-168C809B4355}"/>
                </a:ext>
              </a:extLst>
            </p:cNvPr>
            <p:cNvSpPr>
              <a:spLocks/>
            </p:cNvSpPr>
            <p:nvPr/>
          </p:nvSpPr>
          <p:spPr bwMode="auto">
            <a:xfrm>
              <a:off x="7871926" y="4291573"/>
              <a:ext cx="535334" cy="2047356"/>
            </a:xfrm>
            <a:custGeom>
              <a:avLst/>
              <a:gdLst>
                <a:gd name="T0" fmla="*/ 143 w 192"/>
                <a:gd name="T1" fmla="*/ 345 h 734"/>
                <a:gd name="T2" fmla="*/ 104 w 192"/>
                <a:gd name="T3" fmla="*/ 62 h 734"/>
                <a:gd name="T4" fmla="*/ 6 w 192"/>
                <a:gd name="T5" fmla="*/ 100 h 734"/>
                <a:gd name="T6" fmla="*/ 66 w 192"/>
                <a:gd name="T7" fmla="*/ 381 h 734"/>
                <a:gd name="T8" fmla="*/ 126 w 192"/>
                <a:gd name="T9" fmla="*/ 637 h 734"/>
                <a:gd name="T10" fmla="*/ 138 w 192"/>
                <a:gd name="T11" fmla="*/ 716 h 734"/>
                <a:gd name="T12" fmla="*/ 189 w 192"/>
                <a:gd name="T13" fmla="*/ 697 h 734"/>
                <a:gd name="T14" fmla="*/ 168 w 192"/>
                <a:gd name="T15" fmla="*/ 642 h 734"/>
                <a:gd name="T16" fmla="*/ 168 w 192"/>
                <a:gd name="T17" fmla="*/ 641 h 734"/>
                <a:gd name="T18" fmla="*/ 143 w 192"/>
                <a:gd name="T19" fmla="*/ 345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734">
                  <a:moveTo>
                    <a:pt x="143" y="345"/>
                  </a:moveTo>
                  <a:cubicBezTo>
                    <a:pt x="151" y="292"/>
                    <a:pt x="156" y="118"/>
                    <a:pt x="104" y="62"/>
                  </a:cubicBezTo>
                  <a:cubicBezTo>
                    <a:pt x="47" y="0"/>
                    <a:pt x="0" y="64"/>
                    <a:pt x="6" y="100"/>
                  </a:cubicBezTo>
                  <a:cubicBezTo>
                    <a:pt x="7" y="102"/>
                    <a:pt x="47" y="325"/>
                    <a:pt x="66" y="381"/>
                  </a:cubicBezTo>
                  <a:cubicBezTo>
                    <a:pt x="90" y="453"/>
                    <a:pt x="115" y="581"/>
                    <a:pt x="126" y="637"/>
                  </a:cubicBezTo>
                  <a:cubicBezTo>
                    <a:pt x="126" y="637"/>
                    <a:pt x="135" y="712"/>
                    <a:pt x="138" y="716"/>
                  </a:cubicBezTo>
                  <a:cubicBezTo>
                    <a:pt x="154" y="734"/>
                    <a:pt x="189" y="706"/>
                    <a:pt x="189" y="697"/>
                  </a:cubicBezTo>
                  <a:cubicBezTo>
                    <a:pt x="189" y="690"/>
                    <a:pt x="176" y="659"/>
                    <a:pt x="168" y="642"/>
                  </a:cubicBezTo>
                  <a:lnTo>
                    <a:pt x="168" y="641"/>
                  </a:lnTo>
                  <a:cubicBezTo>
                    <a:pt x="156" y="586"/>
                    <a:pt x="192" y="451"/>
                    <a:pt x="143" y="345"/>
                  </a:cubicBezTo>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2" name="Freeform 19">
              <a:extLst>
                <a:ext uri="{FF2B5EF4-FFF2-40B4-BE49-F238E27FC236}">
                  <a16:creationId xmlns:a16="http://schemas.microsoft.com/office/drawing/2014/main" id="{894EB366-AEE3-384A-BD87-3361DC6562E5}"/>
                </a:ext>
              </a:extLst>
            </p:cNvPr>
            <p:cNvSpPr>
              <a:spLocks/>
            </p:cNvSpPr>
            <p:nvPr/>
          </p:nvSpPr>
          <p:spPr bwMode="auto">
            <a:xfrm>
              <a:off x="8247850" y="5322984"/>
              <a:ext cx="151084" cy="940999"/>
            </a:xfrm>
            <a:custGeom>
              <a:avLst/>
              <a:gdLst>
                <a:gd name="T0" fmla="*/ 48 w 54"/>
                <a:gd name="T1" fmla="*/ 337 h 337"/>
                <a:gd name="T2" fmla="*/ 13 w 54"/>
                <a:gd name="T3" fmla="*/ 260 h 337"/>
                <a:gd name="T4" fmla="*/ 13 w 54"/>
                <a:gd name="T5" fmla="*/ 24 h 337"/>
                <a:gd name="T6" fmla="*/ 0 w 54"/>
                <a:gd name="T7" fmla="*/ 9 h 337"/>
                <a:gd name="T8" fmla="*/ 18 w 54"/>
                <a:gd name="T9" fmla="*/ 0 h 337"/>
                <a:gd name="T10" fmla="*/ 35 w 54"/>
                <a:gd name="T11" fmla="*/ 121 h 337"/>
                <a:gd name="T12" fmla="*/ 30 w 54"/>
                <a:gd name="T13" fmla="*/ 238 h 337"/>
                <a:gd name="T14" fmla="*/ 33 w 54"/>
                <a:gd name="T15" fmla="*/ 271 h 337"/>
                <a:gd name="T16" fmla="*/ 33 w 54"/>
                <a:gd name="T17" fmla="*/ 272 h 337"/>
                <a:gd name="T18" fmla="*/ 33 w 54"/>
                <a:gd name="T19" fmla="*/ 272 h 337"/>
                <a:gd name="T20" fmla="*/ 54 w 54"/>
                <a:gd name="T21" fmla="*/ 327 h 337"/>
                <a:gd name="T22" fmla="*/ 54 w 54"/>
                <a:gd name="T23" fmla="*/ 327 h 337"/>
                <a:gd name="T24" fmla="*/ 50 w 54"/>
                <a:gd name="T25" fmla="*/ 333 h 337"/>
                <a:gd name="T26" fmla="*/ 48 w 54"/>
                <a:gd name="T27" fmla="*/ 33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37">
                  <a:moveTo>
                    <a:pt x="48" y="337"/>
                  </a:moveTo>
                  <a:cubicBezTo>
                    <a:pt x="49" y="302"/>
                    <a:pt x="6" y="278"/>
                    <a:pt x="13" y="260"/>
                  </a:cubicBezTo>
                  <a:cubicBezTo>
                    <a:pt x="20" y="243"/>
                    <a:pt x="41" y="72"/>
                    <a:pt x="13" y="24"/>
                  </a:cubicBezTo>
                  <a:cubicBezTo>
                    <a:pt x="9" y="18"/>
                    <a:pt x="5" y="13"/>
                    <a:pt x="0" y="9"/>
                  </a:cubicBezTo>
                  <a:cubicBezTo>
                    <a:pt x="6" y="6"/>
                    <a:pt x="12" y="4"/>
                    <a:pt x="18" y="0"/>
                  </a:cubicBezTo>
                  <a:cubicBezTo>
                    <a:pt x="31" y="40"/>
                    <a:pt x="35" y="82"/>
                    <a:pt x="35" y="121"/>
                  </a:cubicBezTo>
                  <a:cubicBezTo>
                    <a:pt x="35" y="165"/>
                    <a:pt x="30" y="206"/>
                    <a:pt x="30" y="238"/>
                  </a:cubicBezTo>
                  <a:cubicBezTo>
                    <a:pt x="30" y="251"/>
                    <a:pt x="31" y="262"/>
                    <a:pt x="33" y="271"/>
                  </a:cubicBezTo>
                  <a:lnTo>
                    <a:pt x="33" y="272"/>
                  </a:lnTo>
                  <a:lnTo>
                    <a:pt x="33" y="272"/>
                  </a:lnTo>
                  <a:cubicBezTo>
                    <a:pt x="41" y="289"/>
                    <a:pt x="54" y="320"/>
                    <a:pt x="54" y="327"/>
                  </a:cubicBezTo>
                  <a:lnTo>
                    <a:pt x="54" y="327"/>
                  </a:lnTo>
                  <a:cubicBezTo>
                    <a:pt x="54" y="329"/>
                    <a:pt x="53" y="331"/>
                    <a:pt x="50" y="333"/>
                  </a:cubicBezTo>
                  <a:lnTo>
                    <a:pt x="48" y="337"/>
                  </a:lnTo>
                </a:path>
              </a:pathLst>
            </a:custGeom>
            <a:solidFill>
              <a:srgbClr val="FCB0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3" name="Freeform 20">
              <a:extLst>
                <a:ext uri="{FF2B5EF4-FFF2-40B4-BE49-F238E27FC236}">
                  <a16:creationId xmlns:a16="http://schemas.microsoft.com/office/drawing/2014/main" id="{0A4597F1-5666-5447-B431-0D62D33D9243}"/>
                </a:ext>
              </a:extLst>
            </p:cNvPr>
            <p:cNvSpPr>
              <a:spLocks/>
            </p:cNvSpPr>
            <p:nvPr/>
          </p:nvSpPr>
          <p:spPr bwMode="auto">
            <a:xfrm>
              <a:off x="7581656" y="4277298"/>
              <a:ext cx="496077" cy="2055683"/>
            </a:xfrm>
            <a:custGeom>
              <a:avLst/>
              <a:gdLst>
                <a:gd name="T0" fmla="*/ 45 w 178"/>
                <a:gd name="T1" fmla="*/ 348 h 737"/>
                <a:gd name="T2" fmla="*/ 73 w 178"/>
                <a:gd name="T3" fmla="*/ 64 h 737"/>
                <a:gd name="T4" fmla="*/ 172 w 178"/>
                <a:gd name="T5" fmla="*/ 98 h 737"/>
                <a:gd name="T6" fmla="*/ 123 w 178"/>
                <a:gd name="T7" fmla="*/ 381 h 737"/>
                <a:gd name="T8" fmla="*/ 73 w 178"/>
                <a:gd name="T9" fmla="*/ 639 h 737"/>
                <a:gd name="T10" fmla="*/ 63 w 178"/>
                <a:gd name="T11" fmla="*/ 718 h 737"/>
                <a:gd name="T12" fmla="*/ 12 w 178"/>
                <a:gd name="T13" fmla="*/ 701 h 737"/>
                <a:gd name="T14" fmla="*/ 31 w 178"/>
                <a:gd name="T15" fmla="*/ 646 h 737"/>
                <a:gd name="T16" fmla="*/ 31 w 178"/>
                <a:gd name="T17" fmla="*/ 645 h 737"/>
                <a:gd name="T18" fmla="*/ 45 w 178"/>
                <a:gd name="T19" fmla="*/ 348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737">
                  <a:moveTo>
                    <a:pt x="45" y="348"/>
                  </a:moveTo>
                  <a:cubicBezTo>
                    <a:pt x="35" y="296"/>
                    <a:pt x="24" y="121"/>
                    <a:pt x="73" y="64"/>
                  </a:cubicBezTo>
                  <a:cubicBezTo>
                    <a:pt x="128" y="0"/>
                    <a:pt x="178" y="61"/>
                    <a:pt x="172" y="98"/>
                  </a:cubicBezTo>
                  <a:cubicBezTo>
                    <a:pt x="172" y="100"/>
                    <a:pt x="140" y="325"/>
                    <a:pt x="123" y="381"/>
                  </a:cubicBezTo>
                  <a:cubicBezTo>
                    <a:pt x="102" y="454"/>
                    <a:pt x="82" y="582"/>
                    <a:pt x="73" y="639"/>
                  </a:cubicBezTo>
                  <a:cubicBezTo>
                    <a:pt x="73" y="639"/>
                    <a:pt x="66" y="715"/>
                    <a:pt x="63" y="718"/>
                  </a:cubicBezTo>
                  <a:cubicBezTo>
                    <a:pt x="48" y="737"/>
                    <a:pt x="12" y="710"/>
                    <a:pt x="12" y="701"/>
                  </a:cubicBezTo>
                  <a:cubicBezTo>
                    <a:pt x="11" y="694"/>
                    <a:pt x="24" y="663"/>
                    <a:pt x="31" y="646"/>
                  </a:cubicBezTo>
                  <a:lnTo>
                    <a:pt x="31" y="645"/>
                  </a:lnTo>
                  <a:cubicBezTo>
                    <a:pt x="41" y="589"/>
                    <a:pt x="0" y="456"/>
                    <a:pt x="45" y="348"/>
                  </a:cubicBezTo>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4" name="Freeform 21">
              <a:extLst>
                <a:ext uri="{FF2B5EF4-FFF2-40B4-BE49-F238E27FC236}">
                  <a16:creationId xmlns:a16="http://schemas.microsoft.com/office/drawing/2014/main" id="{4181F65E-58AF-BD4A-A355-D9DD9C654AA0}"/>
                </a:ext>
              </a:extLst>
            </p:cNvPr>
            <p:cNvSpPr>
              <a:spLocks noEditPoints="1"/>
            </p:cNvSpPr>
            <p:nvPr/>
          </p:nvSpPr>
          <p:spPr bwMode="auto">
            <a:xfrm>
              <a:off x="7614966" y="6233052"/>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close/>
                  <a:moveTo>
                    <a:pt x="0" y="0"/>
                  </a:moveTo>
                  <a:lnTo>
                    <a:pt x="0" y="0"/>
                  </a:lnTo>
                  <a:cubicBezTo>
                    <a:pt x="0" y="0"/>
                    <a:pt x="0" y="0"/>
                    <a:pt x="0" y="0"/>
                  </a:cubicBezTo>
                  <a:cubicBezTo>
                    <a:pt x="0" y="0"/>
                    <a:pt x="0" y="0"/>
                    <a:pt x="0" y="0"/>
                  </a:cubicBezTo>
                  <a:lnTo>
                    <a:pt x="0" y="0"/>
                  </a:lnTo>
                  <a:close/>
                </a:path>
              </a:pathLst>
            </a:custGeom>
            <a:solidFill>
              <a:srgbClr val="AE7D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5" name="Freeform 22">
              <a:extLst>
                <a:ext uri="{FF2B5EF4-FFF2-40B4-BE49-F238E27FC236}">
                  <a16:creationId xmlns:a16="http://schemas.microsoft.com/office/drawing/2014/main" id="{4C1EA10B-984D-884C-9194-89BC14A5DBBB}"/>
                </a:ext>
              </a:extLst>
            </p:cNvPr>
            <p:cNvSpPr>
              <a:spLocks/>
            </p:cNvSpPr>
            <p:nvPr/>
          </p:nvSpPr>
          <p:spPr bwMode="auto">
            <a:xfrm>
              <a:off x="7614966" y="5322984"/>
              <a:ext cx="128480" cy="937430"/>
            </a:xfrm>
            <a:custGeom>
              <a:avLst/>
              <a:gdLst>
                <a:gd name="T0" fmla="*/ 6 w 46"/>
                <a:gd name="T1" fmla="*/ 336 h 336"/>
                <a:gd name="T2" fmla="*/ 5 w 46"/>
                <a:gd name="T3" fmla="*/ 332 h 336"/>
                <a:gd name="T4" fmla="*/ 0 w 46"/>
                <a:gd name="T5" fmla="*/ 326 h 336"/>
                <a:gd name="T6" fmla="*/ 0 w 46"/>
                <a:gd name="T7" fmla="*/ 326 h 336"/>
                <a:gd name="T8" fmla="*/ 0 w 46"/>
                <a:gd name="T9" fmla="*/ 326 h 336"/>
                <a:gd name="T10" fmla="*/ 0 w 46"/>
                <a:gd name="T11" fmla="*/ 326 h 336"/>
                <a:gd name="T12" fmla="*/ 0 w 46"/>
                <a:gd name="T13" fmla="*/ 326 h 336"/>
                <a:gd name="T14" fmla="*/ 19 w 46"/>
                <a:gd name="T15" fmla="*/ 271 h 336"/>
                <a:gd name="T16" fmla="*/ 19 w 46"/>
                <a:gd name="T17" fmla="*/ 271 h 336"/>
                <a:gd name="T18" fmla="*/ 19 w 46"/>
                <a:gd name="T19" fmla="*/ 271 h 336"/>
                <a:gd name="T20" fmla="*/ 19 w 46"/>
                <a:gd name="T21" fmla="*/ 270 h 336"/>
                <a:gd name="T22" fmla="*/ 21 w 46"/>
                <a:gd name="T23" fmla="*/ 247 h 336"/>
                <a:gd name="T24" fmla="*/ 11 w 46"/>
                <a:gd name="T25" fmla="*/ 97 h 336"/>
                <a:gd name="T26" fmla="*/ 23 w 46"/>
                <a:gd name="T27" fmla="*/ 0 h 336"/>
                <a:gd name="T28" fmla="*/ 40 w 46"/>
                <a:gd name="T29" fmla="*/ 8 h 336"/>
                <a:gd name="T30" fmla="*/ 30 w 46"/>
                <a:gd name="T31" fmla="*/ 22 h 336"/>
                <a:gd name="T32" fmla="*/ 38 w 46"/>
                <a:gd name="T33" fmla="*/ 258 h 336"/>
                <a:gd name="T34" fmla="*/ 6 w 46"/>
                <a:gd name="T35"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36">
                  <a:moveTo>
                    <a:pt x="6" y="336"/>
                  </a:moveTo>
                  <a:lnTo>
                    <a:pt x="5" y="332"/>
                  </a:lnTo>
                  <a:cubicBezTo>
                    <a:pt x="2" y="330"/>
                    <a:pt x="0" y="328"/>
                    <a:pt x="0" y="326"/>
                  </a:cubicBezTo>
                  <a:lnTo>
                    <a:pt x="0" y="326"/>
                  </a:lnTo>
                  <a:lnTo>
                    <a:pt x="0" y="326"/>
                  </a:lnTo>
                  <a:lnTo>
                    <a:pt x="0" y="326"/>
                  </a:lnTo>
                  <a:cubicBezTo>
                    <a:pt x="0" y="326"/>
                    <a:pt x="0" y="326"/>
                    <a:pt x="0" y="326"/>
                  </a:cubicBezTo>
                  <a:cubicBezTo>
                    <a:pt x="0" y="319"/>
                    <a:pt x="12" y="288"/>
                    <a:pt x="19" y="271"/>
                  </a:cubicBezTo>
                  <a:lnTo>
                    <a:pt x="19" y="271"/>
                  </a:lnTo>
                  <a:lnTo>
                    <a:pt x="19" y="271"/>
                  </a:lnTo>
                  <a:lnTo>
                    <a:pt x="19" y="270"/>
                  </a:lnTo>
                  <a:cubicBezTo>
                    <a:pt x="20" y="263"/>
                    <a:pt x="21" y="255"/>
                    <a:pt x="21" y="247"/>
                  </a:cubicBezTo>
                  <a:cubicBezTo>
                    <a:pt x="21" y="209"/>
                    <a:pt x="11" y="155"/>
                    <a:pt x="11" y="97"/>
                  </a:cubicBezTo>
                  <a:cubicBezTo>
                    <a:pt x="11" y="65"/>
                    <a:pt x="14" y="32"/>
                    <a:pt x="23" y="0"/>
                  </a:cubicBezTo>
                  <a:cubicBezTo>
                    <a:pt x="29" y="3"/>
                    <a:pt x="34" y="6"/>
                    <a:pt x="40" y="8"/>
                  </a:cubicBezTo>
                  <a:cubicBezTo>
                    <a:pt x="37" y="12"/>
                    <a:pt x="33" y="16"/>
                    <a:pt x="30" y="22"/>
                  </a:cubicBezTo>
                  <a:cubicBezTo>
                    <a:pt x="3" y="71"/>
                    <a:pt x="31" y="241"/>
                    <a:pt x="38" y="258"/>
                  </a:cubicBezTo>
                  <a:cubicBezTo>
                    <a:pt x="46" y="275"/>
                    <a:pt x="4" y="301"/>
                    <a:pt x="6" y="336"/>
                  </a:cubicBezTo>
                  <a:close/>
                </a:path>
              </a:pathLst>
            </a:custGeom>
            <a:solidFill>
              <a:srgbClr val="FCB0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6" name="Oval 23">
              <a:extLst>
                <a:ext uri="{FF2B5EF4-FFF2-40B4-BE49-F238E27FC236}">
                  <a16:creationId xmlns:a16="http://schemas.microsoft.com/office/drawing/2014/main" id="{9FC2E026-A7B6-B744-9579-3F4DE3F66B3F}"/>
                </a:ext>
              </a:extLst>
            </p:cNvPr>
            <p:cNvSpPr>
              <a:spLocks noChangeArrowheads="1"/>
            </p:cNvSpPr>
            <p:nvPr/>
          </p:nvSpPr>
          <p:spPr bwMode="auto">
            <a:xfrm>
              <a:off x="7871926" y="2765277"/>
              <a:ext cx="234358" cy="234358"/>
            </a:xfrm>
            <a:prstGeom prst="ellipse">
              <a:avLst/>
            </a:prstGeom>
            <a:solidFill>
              <a:srgbClr val="785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7" name="Freeform 24">
              <a:extLst>
                <a:ext uri="{FF2B5EF4-FFF2-40B4-BE49-F238E27FC236}">
                  <a16:creationId xmlns:a16="http://schemas.microsoft.com/office/drawing/2014/main" id="{4AE9F841-5077-134E-81D6-42D02AD8853D}"/>
                </a:ext>
              </a:extLst>
            </p:cNvPr>
            <p:cNvSpPr>
              <a:spLocks noEditPoints="1"/>
            </p:cNvSpPr>
            <p:nvPr/>
          </p:nvSpPr>
          <p:spPr bwMode="auto">
            <a:xfrm>
              <a:off x="8106284" y="2867585"/>
              <a:ext cx="0" cy="14276"/>
            </a:xfrm>
            <a:custGeom>
              <a:avLst/>
              <a:gdLst>
                <a:gd name="T0" fmla="*/ 5 h 5"/>
                <a:gd name="T1" fmla="*/ 5 h 5"/>
                <a:gd name="T2" fmla="*/ 5 h 5"/>
                <a:gd name="T3" fmla="*/ 4 h 5"/>
                <a:gd name="T4" fmla="*/ 4 h 5"/>
                <a:gd name="T5" fmla="*/ 4 h 5"/>
                <a:gd name="T6" fmla="*/ 4 h 5"/>
                <a:gd name="T7" fmla="*/ 4 h 5"/>
                <a:gd name="T8" fmla="*/ 4 h 5"/>
                <a:gd name="T9" fmla="*/ 4 h 5"/>
                <a:gd name="T10" fmla="*/ 4 h 5"/>
                <a:gd name="T11" fmla="*/ 4 h 5"/>
                <a:gd name="T12" fmla="*/ 4 h 5"/>
                <a:gd name="T13" fmla="*/ 3 h 5"/>
                <a:gd name="T14" fmla="*/ 3 h 5"/>
                <a:gd name="T15" fmla="*/ 3 h 5"/>
                <a:gd name="T16" fmla="*/ 3 h 5"/>
                <a:gd name="T17" fmla="*/ 3 h 5"/>
                <a:gd name="T18" fmla="*/ 3 h 5"/>
                <a:gd name="T19" fmla="*/ 3 h 5"/>
                <a:gd name="T20" fmla="*/ 3 h 5"/>
                <a:gd name="T21" fmla="*/ 3 h 5"/>
                <a:gd name="T22" fmla="*/ 3 h 5"/>
                <a:gd name="T23" fmla="*/ 3 h 5"/>
                <a:gd name="T24" fmla="*/ 2 h 5"/>
                <a:gd name="T25" fmla="*/ 2 h 5"/>
                <a:gd name="T26" fmla="*/ 2 h 5"/>
                <a:gd name="T27" fmla="*/ 2 h 5"/>
                <a:gd name="T28" fmla="*/ 2 h 5"/>
                <a:gd name="T29" fmla="*/ 2 h 5"/>
                <a:gd name="T30" fmla="*/ 2 h 5"/>
                <a:gd name="T31" fmla="*/ 2 h 5"/>
                <a:gd name="T32" fmla="*/ 2 h 5"/>
                <a:gd name="T33" fmla="*/ 1 h 5"/>
                <a:gd name="T34" fmla="*/ 1 h 5"/>
                <a:gd name="T35" fmla="*/ 1 h 5"/>
                <a:gd name="T36" fmla="*/ 1 h 5"/>
                <a:gd name="T37" fmla="*/ 1 h 5"/>
                <a:gd name="T38" fmla="*/ 1 h 5"/>
                <a:gd name="T39"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Lst>
              <a:rect l="0" t="0" r="r" b="b"/>
              <a:pathLst>
                <a:path h="5">
                  <a:moveTo>
                    <a:pt x="0" y="5"/>
                  </a:moveTo>
                  <a:lnTo>
                    <a:pt x="0" y="5"/>
                  </a:lnTo>
                  <a:lnTo>
                    <a:pt x="0" y="5"/>
                  </a:lnTo>
                  <a:close/>
                  <a:moveTo>
                    <a:pt x="0" y="5"/>
                  </a:moveTo>
                  <a:lnTo>
                    <a:pt x="0" y="5"/>
                  </a:lnTo>
                  <a:lnTo>
                    <a:pt x="0" y="5"/>
                  </a:lnTo>
                  <a:close/>
                  <a:moveTo>
                    <a:pt x="0" y="5"/>
                  </a:moveTo>
                  <a:lnTo>
                    <a:pt x="0" y="4"/>
                  </a:lnTo>
                  <a:lnTo>
                    <a:pt x="0" y="5"/>
                  </a:lnTo>
                  <a:close/>
                  <a:moveTo>
                    <a:pt x="0" y="4"/>
                  </a:moveTo>
                  <a:lnTo>
                    <a:pt x="0" y="4"/>
                  </a:lnTo>
                  <a:lnTo>
                    <a:pt x="0" y="4"/>
                  </a:lnTo>
                  <a:close/>
                  <a:moveTo>
                    <a:pt x="0" y="4"/>
                  </a:moveTo>
                  <a:cubicBezTo>
                    <a:pt x="0" y="4"/>
                    <a:pt x="0" y="4"/>
                    <a:pt x="0" y="4"/>
                  </a:cubicBezTo>
                  <a:cubicBezTo>
                    <a:pt x="0" y="4"/>
                    <a:pt x="0" y="4"/>
                    <a:pt x="0" y="4"/>
                  </a:cubicBezTo>
                  <a:close/>
                  <a:moveTo>
                    <a:pt x="0" y="4"/>
                  </a:moveTo>
                  <a:lnTo>
                    <a:pt x="0" y="4"/>
                  </a:lnTo>
                  <a:lnTo>
                    <a:pt x="0" y="4"/>
                  </a:lnTo>
                  <a:close/>
                  <a:moveTo>
                    <a:pt x="0" y="4"/>
                  </a:moveTo>
                  <a:lnTo>
                    <a:pt x="0" y="4"/>
                  </a:lnTo>
                  <a:lnTo>
                    <a:pt x="0" y="4"/>
                  </a:lnTo>
                  <a:close/>
                  <a:moveTo>
                    <a:pt x="0" y="4"/>
                  </a:moveTo>
                  <a:lnTo>
                    <a:pt x="0" y="4"/>
                  </a:lnTo>
                  <a:lnTo>
                    <a:pt x="0" y="4"/>
                  </a:lnTo>
                  <a:close/>
                  <a:moveTo>
                    <a:pt x="0" y="4"/>
                  </a:moveTo>
                  <a:lnTo>
                    <a:pt x="0" y="4"/>
                  </a:lnTo>
                  <a:lnTo>
                    <a:pt x="0" y="4"/>
                  </a:lnTo>
                  <a:close/>
                  <a:moveTo>
                    <a:pt x="0" y="3"/>
                  </a:moveTo>
                  <a:lnTo>
                    <a:pt x="0" y="3"/>
                  </a:lnTo>
                  <a:lnTo>
                    <a:pt x="0" y="3"/>
                  </a:lnTo>
                  <a:close/>
                  <a:moveTo>
                    <a:pt x="0" y="3"/>
                  </a:moveTo>
                  <a:lnTo>
                    <a:pt x="0" y="3"/>
                  </a:lnTo>
                  <a:lnTo>
                    <a:pt x="0" y="3"/>
                  </a:lnTo>
                  <a:close/>
                  <a:moveTo>
                    <a:pt x="0" y="3"/>
                  </a:moveTo>
                  <a:cubicBezTo>
                    <a:pt x="0" y="3"/>
                    <a:pt x="0" y="3"/>
                    <a:pt x="0" y="3"/>
                  </a:cubicBezTo>
                  <a:cubicBezTo>
                    <a:pt x="0" y="3"/>
                    <a:pt x="0" y="3"/>
                    <a:pt x="0" y="3"/>
                  </a:cubicBezTo>
                  <a:close/>
                  <a:moveTo>
                    <a:pt x="0" y="3"/>
                  </a:moveTo>
                  <a:cubicBezTo>
                    <a:pt x="0" y="3"/>
                    <a:pt x="0" y="3"/>
                    <a:pt x="0" y="3"/>
                  </a:cubicBezTo>
                  <a:cubicBezTo>
                    <a:pt x="0" y="3"/>
                    <a:pt x="0" y="3"/>
                    <a:pt x="0" y="3"/>
                  </a:cubicBezTo>
                  <a:close/>
                  <a:moveTo>
                    <a:pt x="0" y="3"/>
                  </a:moveTo>
                  <a:lnTo>
                    <a:pt x="0" y="3"/>
                  </a:lnTo>
                  <a:lnTo>
                    <a:pt x="0" y="3"/>
                  </a:lnTo>
                  <a:close/>
                  <a:moveTo>
                    <a:pt x="0" y="3"/>
                  </a:moveTo>
                  <a:lnTo>
                    <a:pt x="0" y="3"/>
                  </a:lnTo>
                  <a:lnTo>
                    <a:pt x="0" y="3"/>
                  </a:lnTo>
                  <a:close/>
                  <a:moveTo>
                    <a:pt x="0" y="3"/>
                  </a:moveTo>
                  <a:lnTo>
                    <a:pt x="0" y="3"/>
                  </a:lnTo>
                  <a:lnTo>
                    <a:pt x="0" y="3"/>
                  </a:lnTo>
                  <a:close/>
                  <a:moveTo>
                    <a:pt x="0" y="2"/>
                  </a:moveTo>
                  <a:cubicBezTo>
                    <a:pt x="0" y="2"/>
                    <a:pt x="0" y="2"/>
                    <a:pt x="0" y="2"/>
                  </a:cubicBezTo>
                  <a:cubicBezTo>
                    <a:pt x="0" y="2"/>
                    <a:pt x="0" y="2"/>
                    <a:pt x="0" y="2"/>
                  </a:cubicBezTo>
                  <a:close/>
                  <a:moveTo>
                    <a:pt x="0" y="2"/>
                  </a:moveTo>
                  <a:lnTo>
                    <a:pt x="0" y="2"/>
                  </a:lnTo>
                  <a:lnTo>
                    <a:pt x="0" y="2"/>
                  </a:lnTo>
                  <a:close/>
                  <a:moveTo>
                    <a:pt x="0" y="2"/>
                  </a:moveTo>
                  <a:cubicBezTo>
                    <a:pt x="0" y="2"/>
                    <a:pt x="0" y="2"/>
                    <a:pt x="0" y="2"/>
                  </a:cubicBezTo>
                  <a:cubicBezTo>
                    <a:pt x="0" y="2"/>
                    <a:pt x="0" y="2"/>
                    <a:pt x="0" y="2"/>
                  </a:cubicBezTo>
                  <a:close/>
                  <a:moveTo>
                    <a:pt x="0" y="2"/>
                  </a:moveTo>
                  <a:lnTo>
                    <a:pt x="0" y="2"/>
                  </a:lnTo>
                  <a:lnTo>
                    <a:pt x="0" y="2"/>
                  </a:lnTo>
                  <a:close/>
                  <a:moveTo>
                    <a:pt x="0" y="2"/>
                  </a:moveTo>
                  <a:lnTo>
                    <a:pt x="0" y="2"/>
                  </a:lnTo>
                  <a:lnTo>
                    <a:pt x="0" y="2"/>
                  </a:lnTo>
                  <a:close/>
                  <a:moveTo>
                    <a:pt x="0" y="2"/>
                  </a:moveTo>
                  <a:lnTo>
                    <a:pt x="0" y="2"/>
                  </a:lnTo>
                  <a:lnTo>
                    <a:pt x="0" y="2"/>
                  </a:lnTo>
                  <a:close/>
                  <a:moveTo>
                    <a:pt x="0" y="1"/>
                  </a:moveTo>
                  <a:cubicBezTo>
                    <a:pt x="0" y="1"/>
                    <a:pt x="0" y="1"/>
                    <a:pt x="0" y="1"/>
                  </a:cubicBezTo>
                  <a:cubicBezTo>
                    <a:pt x="0" y="1"/>
                    <a:pt x="0" y="1"/>
                    <a:pt x="0" y="1"/>
                  </a:cubicBezTo>
                  <a:close/>
                  <a:moveTo>
                    <a:pt x="0" y="1"/>
                  </a:moveTo>
                  <a:cubicBezTo>
                    <a:pt x="0" y="1"/>
                    <a:pt x="0" y="1"/>
                    <a:pt x="0" y="1"/>
                  </a:cubicBezTo>
                  <a:cubicBezTo>
                    <a:pt x="0" y="1"/>
                    <a:pt x="0" y="1"/>
                    <a:pt x="0" y="1"/>
                  </a:cubicBezTo>
                  <a:close/>
                  <a:moveTo>
                    <a:pt x="0" y="1"/>
                  </a:moveTo>
                  <a:lnTo>
                    <a:pt x="0" y="1"/>
                  </a:lnTo>
                  <a:lnTo>
                    <a:pt x="0" y="1"/>
                  </a:lnTo>
                  <a:close/>
                  <a:moveTo>
                    <a:pt x="0" y="1"/>
                  </a:moveTo>
                  <a:lnTo>
                    <a:pt x="0" y="1"/>
                  </a:lnTo>
                  <a:lnTo>
                    <a:pt x="0" y="1"/>
                  </a:lnTo>
                  <a:close/>
                  <a:moveTo>
                    <a:pt x="0" y="0"/>
                  </a:moveTo>
                  <a:lnTo>
                    <a:pt x="0" y="0"/>
                  </a:lnTo>
                  <a:lnTo>
                    <a:pt x="0" y="0"/>
                  </a:lnTo>
                  <a:close/>
                </a:path>
              </a:pathLst>
            </a:custGeom>
            <a:solidFill>
              <a:srgbClr val="8A69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8" name="Freeform 25">
              <a:extLst>
                <a:ext uri="{FF2B5EF4-FFF2-40B4-BE49-F238E27FC236}">
                  <a16:creationId xmlns:a16="http://schemas.microsoft.com/office/drawing/2014/main" id="{A72664D3-2C5E-0648-874A-A5241B5444E6}"/>
                </a:ext>
              </a:extLst>
            </p:cNvPr>
            <p:cNvSpPr>
              <a:spLocks/>
            </p:cNvSpPr>
            <p:nvPr/>
          </p:nvSpPr>
          <p:spPr bwMode="auto">
            <a:xfrm>
              <a:off x="7874305" y="2792638"/>
              <a:ext cx="231978" cy="128480"/>
            </a:xfrm>
            <a:custGeom>
              <a:avLst/>
              <a:gdLst>
                <a:gd name="T0" fmla="*/ 78 w 83"/>
                <a:gd name="T1" fmla="*/ 45 h 46"/>
                <a:gd name="T2" fmla="*/ 78 w 83"/>
                <a:gd name="T3" fmla="*/ 45 h 46"/>
                <a:gd name="T4" fmla="*/ 78 w 83"/>
                <a:gd name="T5" fmla="*/ 44 h 46"/>
                <a:gd name="T6" fmla="*/ 32 w 83"/>
                <a:gd name="T7" fmla="*/ 35 h 46"/>
                <a:gd name="T8" fmla="*/ 0 w 83"/>
                <a:gd name="T9" fmla="*/ 39 h 46"/>
                <a:gd name="T10" fmla="*/ 68 w 83"/>
                <a:gd name="T11" fmla="*/ 0 h 46"/>
                <a:gd name="T12" fmla="*/ 83 w 83"/>
                <a:gd name="T13" fmla="*/ 27 h 46"/>
                <a:gd name="T14" fmla="*/ 83 w 83"/>
                <a:gd name="T15" fmla="*/ 28 h 46"/>
                <a:gd name="T16" fmla="*/ 83 w 83"/>
                <a:gd name="T17" fmla="*/ 28 h 46"/>
                <a:gd name="T18" fmla="*/ 83 w 83"/>
                <a:gd name="T19" fmla="*/ 28 h 46"/>
                <a:gd name="T20" fmla="*/ 83 w 83"/>
                <a:gd name="T21" fmla="*/ 28 h 46"/>
                <a:gd name="T22" fmla="*/ 83 w 83"/>
                <a:gd name="T23" fmla="*/ 29 h 46"/>
                <a:gd name="T24" fmla="*/ 83 w 83"/>
                <a:gd name="T25" fmla="*/ 29 h 46"/>
                <a:gd name="T26" fmla="*/ 83 w 83"/>
                <a:gd name="T27" fmla="*/ 29 h 46"/>
                <a:gd name="T28" fmla="*/ 83 w 83"/>
                <a:gd name="T29" fmla="*/ 29 h 46"/>
                <a:gd name="T30" fmla="*/ 83 w 83"/>
                <a:gd name="T31" fmla="*/ 29 h 46"/>
                <a:gd name="T32" fmla="*/ 83 w 83"/>
                <a:gd name="T33" fmla="*/ 29 h 46"/>
                <a:gd name="T34" fmla="*/ 83 w 83"/>
                <a:gd name="T35" fmla="*/ 30 h 46"/>
                <a:gd name="T36" fmla="*/ 83 w 83"/>
                <a:gd name="T37" fmla="*/ 30 h 46"/>
                <a:gd name="T38" fmla="*/ 83 w 83"/>
                <a:gd name="T39" fmla="*/ 30 h 46"/>
                <a:gd name="T40" fmla="*/ 83 w 83"/>
                <a:gd name="T41" fmla="*/ 30 h 46"/>
                <a:gd name="T42" fmla="*/ 83 w 83"/>
                <a:gd name="T43" fmla="*/ 30 h 46"/>
                <a:gd name="T44" fmla="*/ 83 w 83"/>
                <a:gd name="T45" fmla="*/ 30 h 46"/>
                <a:gd name="T46" fmla="*/ 83 w 83"/>
                <a:gd name="T47" fmla="*/ 30 h 46"/>
                <a:gd name="T48" fmla="*/ 83 w 83"/>
                <a:gd name="T49" fmla="*/ 31 h 46"/>
                <a:gd name="T50" fmla="*/ 83 w 83"/>
                <a:gd name="T51" fmla="*/ 31 h 46"/>
                <a:gd name="T52" fmla="*/ 83 w 83"/>
                <a:gd name="T53" fmla="*/ 31 h 46"/>
                <a:gd name="T54" fmla="*/ 83 w 83"/>
                <a:gd name="T55" fmla="*/ 31 h 46"/>
                <a:gd name="T56" fmla="*/ 83 w 83"/>
                <a:gd name="T57" fmla="*/ 31 h 46"/>
                <a:gd name="T58" fmla="*/ 83 w 83"/>
                <a:gd name="T59" fmla="*/ 31 h 46"/>
                <a:gd name="T60" fmla="*/ 83 w 83"/>
                <a:gd name="T61" fmla="*/ 32 h 46"/>
                <a:gd name="T62" fmla="*/ 83 w 83"/>
                <a:gd name="T63" fmla="*/ 32 h 46"/>
                <a:gd name="T64" fmla="*/ 83 w 83"/>
                <a:gd name="T65" fmla="*/ 32 h 46"/>
                <a:gd name="T66" fmla="*/ 81 w 83"/>
                <a:gd name="T6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46">
                  <a:moveTo>
                    <a:pt x="81" y="46"/>
                  </a:moveTo>
                  <a:cubicBezTo>
                    <a:pt x="80" y="46"/>
                    <a:pt x="79" y="45"/>
                    <a:pt x="78" y="45"/>
                  </a:cubicBezTo>
                  <a:cubicBezTo>
                    <a:pt x="78" y="45"/>
                    <a:pt x="78" y="45"/>
                    <a:pt x="78" y="45"/>
                  </a:cubicBezTo>
                  <a:cubicBezTo>
                    <a:pt x="78" y="45"/>
                    <a:pt x="78" y="45"/>
                    <a:pt x="78" y="45"/>
                  </a:cubicBezTo>
                  <a:cubicBezTo>
                    <a:pt x="78" y="45"/>
                    <a:pt x="78" y="44"/>
                    <a:pt x="78" y="44"/>
                  </a:cubicBezTo>
                  <a:cubicBezTo>
                    <a:pt x="78" y="44"/>
                    <a:pt x="78" y="44"/>
                    <a:pt x="78" y="44"/>
                  </a:cubicBezTo>
                  <a:cubicBezTo>
                    <a:pt x="67" y="38"/>
                    <a:pt x="54" y="35"/>
                    <a:pt x="41" y="35"/>
                  </a:cubicBezTo>
                  <a:cubicBezTo>
                    <a:pt x="38" y="35"/>
                    <a:pt x="35" y="35"/>
                    <a:pt x="32" y="35"/>
                  </a:cubicBezTo>
                  <a:cubicBezTo>
                    <a:pt x="22" y="37"/>
                    <a:pt x="11" y="39"/>
                    <a:pt x="1" y="44"/>
                  </a:cubicBezTo>
                  <a:cubicBezTo>
                    <a:pt x="1" y="42"/>
                    <a:pt x="0" y="41"/>
                    <a:pt x="0" y="39"/>
                  </a:cubicBezTo>
                  <a:cubicBezTo>
                    <a:pt x="13" y="27"/>
                    <a:pt x="44" y="31"/>
                    <a:pt x="59" y="24"/>
                  </a:cubicBezTo>
                  <a:cubicBezTo>
                    <a:pt x="71" y="18"/>
                    <a:pt x="70" y="7"/>
                    <a:pt x="68" y="0"/>
                  </a:cubicBezTo>
                  <a:cubicBezTo>
                    <a:pt x="76" y="6"/>
                    <a:pt x="81" y="16"/>
                    <a:pt x="83" y="27"/>
                  </a:cubicBezTo>
                  <a:lnTo>
                    <a:pt x="83" y="27"/>
                  </a:lnTo>
                  <a:cubicBezTo>
                    <a:pt x="83" y="27"/>
                    <a:pt x="83" y="27"/>
                    <a:pt x="83" y="28"/>
                  </a:cubicBezTo>
                  <a:lnTo>
                    <a:pt x="83" y="28"/>
                  </a:lnTo>
                  <a:cubicBezTo>
                    <a:pt x="83" y="28"/>
                    <a:pt x="83" y="28"/>
                    <a:pt x="83" y="28"/>
                  </a:cubicBezTo>
                  <a:lnTo>
                    <a:pt x="83" y="28"/>
                  </a:lnTo>
                  <a:cubicBezTo>
                    <a:pt x="83" y="28"/>
                    <a:pt x="83" y="28"/>
                    <a:pt x="83" y="28"/>
                  </a:cubicBezTo>
                  <a:cubicBezTo>
                    <a:pt x="83" y="28"/>
                    <a:pt x="83" y="28"/>
                    <a:pt x="83" y="28"/>
                  </a:cubicBezTo>
                  <a:cubicBezTo>
                    <a:pt x="83" y="28"/>
                    <a:pt x="83" y="28"/>
                    <a:pt x="83" y="28"/>
                  </a:cubicBezTo>
                  <a:cubicBezTo>
                    <a:pt x="83" y="28"/>
                    <a:pt x="83" y="28"/>
                    <a:pt x="83" y="28"/>
                  </a:cubicBezTo>
                  <a:cubicBezTo>
                    <a:pt x="83" y="28"/>
                    <a:pt x="83" y="28"/>
                    <a:pt x="83" y="29"/>
                  </a:cubicBezTo>
                  <a:lnTo>
                    <a:pt x="83" y="29"/>
                  </a:lnTo>
                  <a:cubicBezTo>
                    <a:pt x="83" y="29"/>
                    <a:pt x="83" y="29"/>
                    <a:pt x="83" y="29"/>
                  </a:cubicBezTo>
                  <a:lnTo>
                    <a:pt x="83" y="29"/>
                  </a:lnTo>
                  <a:cubicBezTo>
                    <a:pt x="83" y="29"/>
                    <a:pt x="83" y="29"/>
                    <a:pt x="83" y="29"/>
                  </a:cubicBezTo>
                  <a:lnTo>
                    <a:pt x="83" y="29"/>
                  </a:lnTo>
                  <a:cubicBezTo>
                    <a:pt x="83" y="29"/>
                    <a:pt x="83" y="29"/>
                    <a:pt x="83" y="29"/>
                  </a:cubicBezTo>
                  <a:cubicBezTo>
                    <a:pt x="83" y="29"/>
                    <a:pt x="83" y="29"/>
                    <a:pt x="83" y="29"/>
                  </a:cubicBezTo>
                  <a:cubicBezTo>
                    <a:pt x="83" y="29"/>
                    <a:pt x="83" y="29"/>
                    <a:pt x="83" y="29"/>
                  </a:cubicBezTo>
                  <a:lnTo>
                    <a:pt x="83" y="29"/>
                  </a:lnTo>
                  <a:cubicBezTo>
                    <a:pt x="83" y="29"/>
                    <a:pt x="83" y="29"/>
                    <a:pt x="83" y="29"/>
                  </a:cubicBezTo>
                  <a:cubicBezTo>
                    <a:pt x="83" y="29"/>
                    <a:pt x="83" y="29"/>
                    <a:pt x="83" y="29"/>
                  </a:cubicBezTo>
                  <a:cubicBezTo>
                    <a:pt x="83" y="29"/>
                    <a:pt x="83" y="29"/>
                    <a:pt x="83" y="30"/>
                  </a:cubicBezTo>
                  <a:lnTo>
                    <a:pt x="83" y="30"/>
                  </a:lnTo>
                  <a:cubicBezTo>
                    <a:pt x="83" y="30"/>
                    <a:pt x="83" y="30"/>
                    <a:pt x="83" y="30"/>
                  </a:cubicBezTo>
                  <a:lnTo>
                    <a:pt x="83" y="30"/>
                  </a:lnTo>
                  <a:cubicBezTo>
                    <a:pt x="83" y="30"/>
                    <a:pt x="83" y="30"/>
                    <a:pt x="83" y="30"/>
                  </a:cubicBezTo>
                  <a:lnTo>
                    <a:pt x="83" y="30"/>
                  </a:lnTo>
                  <a:cubicBezTo>
                    <a:pt x="83" y="30"/>
                    <a:pt x="83" y="30"/>
                    <a:pt x="83" y="30"/>
                  </a:cubicBezTo>
                  <a:cubicBezTo>
                    <a:pt x="83" y="30"/>
                    <a:pt x="83" y="30"/>
                    <a:pt x="83" y="30"/>
                  </a:cubicBezTo>
                  <a:lnTo>
                    <a:pt x="83" y="30"/>
                  </a:lnTo>
                  <a:cubicBezTo>
                    <a:pt x="83" y="30"/>
                    <a:pt x="83" y="30"/>
                    <a:pt x="83" y="30"/>
                  </a:cubicBezTo>
                  <a:lnTo>
                    <a:pt x="83" y="30"/>
                  </a:lnTo>
                  <a:lnTo>
                    <a:pt x="83" y="30"/>
                  </a:lnTo>
                  <a:cubicBezTo>
                    <a:pt x="83" y="30"/>
                    <a:pt x="83" y="30"/>
                    <a:pt x="83" y="30"/>
                  </a:cubicBezTo>
                  <a:lnTo>
                    <a:pt x="83" y="30"/>
                  </a:lnTo>
                  <a:cubicBezTo>
                    <a:pt x="83" y="30"/>
                    <a:pt x="83" y="31"/>
                    <a:pt x="83" y="31"/>
                  </a:cubicBezTo>
                  <a:lnTo>
                    <a:pt x="83" y="31"/>
                  </a:lnTo>
                  <a:cubicBezTo>
                    <a:pt x="83" y="31"/>
                    <a:pt x="83" y="31"/>
                    <a:pt x="83" y="31"/>
                  </a:cubicBezTo>
                  <a:lnTo>
                    <a:pt x="83" y="31"/>
                  </a:lnTo>
                  <a:lnTo>
                    <a:pt x="83" y="31"/>
                  </a:lnTo>
                  <a:lnTo>
                    <a:pt x="83" y="31"/>
                  </a:lnTo>
                  <a:cubicBezTo>
                    <a:pt x="83" y="31"/>
                    <a:pt x="83" y="31"/>
                    <a:pt x="83" y="31"/>
                  </a:cubicBezTo>
                  <a:lnTo>
                    <a:pt x="83" y="31"/>
                  </a:lnTo>
                  <a:lnTo>
                    <a:pt x="83" y="31"/>
                  </a:lnTo>
                  <a:cubicBezTo>
                    <a:pt x="83" y="31"/>
                    <a:pt x="83" y="31"/>
                    <a:pt x="83" y="31"/>
                  </a:cubicBezTo>
                  <a:lnTo>
                    <a:pt x="83" y="31"/>
                  </a:lnTo>
                  <a:lnTo>
                    <a:pt x="83" y="31"/>
                  </a:lnTo>
                  <a:lnTo>
                    <a:pt x="83" y="31"/>
                  </a:lnTo>
                  <a:lnTo>
                    <a:pt x="83" y="32"/>
                  </a:lnTo>
                  <a:lnTo>
                    <a:pt x="83" y="32"/>
                  </a:lnTo>
                  <a:lnTo>
                    <a:pt x="83" y="32"/>
                  </a:lnTo>
                  <a:lnTo>
                    <a:pt x="83" y="32"/>
                  </a:lnTo>
                  <a:lnTo>
                    <a:pt x="83" y="32"/>
                  </a:lnTo>
                  <a:lnTo>
                    <a:pt x="83" y="32"/>
                  </a:lnTo>
                  <a:cubicBezTo>
                    <a:pt x="83" y="37"/>
                    <a:pt x="82" y="42"/>
                    <a:pt x="81" y="46"/>
                  </a:cubicBezTo>
                </a:path>
              </a:pathLst>
            </a:custGeom>
            <a:solidFill>
              <a:srgbClr val="5E4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9" name="Freeform 26">
              <a:extLst>
                <a:ext uri="{FF2B5EF4-FFF2-40B4-BE49-F238E27FC236}">
                  <a16:creationId xmlns:a16="http://schemas.microsoft.com/office/drawing/2014/main" id="{1292F6C2-6F74-D143-B396-35EBB65404DF}"/>
                </a:ext>
              </a:extLst>
            </p:cNvPr>
            <p:cNvSpPr>
              <a:spLocks/>
            </p:cNvSpPr>
            <p:nvPr/>
          </p:nvSpPr>
          <p:spPr bwMode="auto">
            <a:xfrm>
              <a:off x="7718464" y="3209009"/>
              <a:ext cx="543662" cy="502024"/>
            </a:xfrm>
            <a:custGeom>
              <a:avLst/>
              <a:gdLst>
                <a:gd name="T0" fmla="*/ 136 w 195"/>
                <a:gd name="T1" fmla="*/ 49 h 180"/>
                <a:gd name="T2" fmla="*/ 129 w 195"/>
                <a:gd name="T3" fmla="*/ 0 h 180"/>
                <a:gd name="T4" fmla="*/ 97 w 195"/>
                <a:gd name="T5" fmla="*/ 0 h 180"/>
                <a:gd name="T6" fmla="*/ 66 w 195"/>
                <a:gd name="T7" fmla="*/ 0 h 180"/>
                <a:gd name="T8" fmla="*/ 58 w 195"/>
                <a:gd name="T9" fmla="*/ 49 h 180"/>
                <a:gd name="T10" fmla="*/ 0 w 195"/>
                <a:gd name="T11" fmla="*/ 80 h 180"/>
                <a:gd name="T12" fmla="*/ 97 w 195"/>
                <a:gd name="T13" fmla="*/ 180 h 180"/>
                <a:gd name="T14" fmla="*/ 195 w 195"/>
                <a:gd name="T15" fmla="*/ 80 h 180"/>
                <a:gd name="T16" fmla="*/ 136 w 195"/>
                <a:gd name="T17" fmla="*/ 4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80">
                  <a:moveTo>
                    <a:pt x="136" y="49"/>
                  </a:moveTo>
                  <a:cubicBezTo>
                    <a:pt x="127" y="36"/>
                    <a:pt x="129" y="0"/>
                    <a:pt x="129" y="0"/>
                  </a:cubicBezTo>
                  <a:lnTo>
                    <a:pt x="97" y="0"/>
                  </a:lnTo>
                  <a:lnTo>
                    <a:pt x="66" y="0"/>
                  </a:lnTo>
                  <a:cubicBezTo>
                    <a:pt x="66" y="0"/>
                    <a:pt x="67" y="36"/>
                    <a:pt x="58" y="49"/>
                  </a:cubicBezTo>
                  <a:cubicBezTo>
                    <a:pt x="49" y="62"/>
                    <a:pt x="0" y="80"/>
                    <a:pt x="0" y="80"/>
                  </a:cubicBezTo>
                  <a:cubicBezTo>
                    <a:pt x="0" y="80"/>
                    <a:pt x="9" y="177"/>
                    <a:pt x="97" y="180"/>
                  </a:cubicBezTo>
                  <a:cubicBezTo>
                    <a:pt x="185" y="177"/>
                    <a:pt x="195" y="80"/>
                    <a:pt x="195" y="80"/>
                  </a:cubicBezTo>
                  <a:cubicBezTo>
                    <a:pt x="195" y="80"/>
                    <a:pt x="146" y="62"/>
                    <a:pt x="136" y="49"/>
                  </a:cubicBezTo>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0" name="Freeform 27">
              <a:extLst>
                <a:ext uri="{FF2B5EF4-FFF2-40B4-BE49-F238E27FC236}">
                  <a16:creationId xmlns:a16="http://schemas.microsoft.com/office/drawing/2014/main" id="{E2D10A94-3D16-034A-A7E3-3CF27D7D7415}"/>
                </a:ext>
              </a:extLst>
            </p:cNvPr>
            <p:cNvSpPr>
              <a:spLocks noEditPoints="1"/>
            </p:cNvSpPr>
            <p:nvPr/>
          </p:nvSpPr>
          <p:spPr bwMode="auto">
            <a:xfrm>
              <a:off x="7810065" y="3389833"/>
              <a:ext cx="356889" cy="2379"/>
            </a:xfrm>
            <a:custGeom>
              <a:avLst/>
              <a:gdLst>
                <a:gd name="T0" fmla="*/ 128 w 128"/>
                <a:gd name="T1" fmla="*/ 1 h 1"/>
                <a:gd name="T2" fmla="*/ 128 w 128"/>
                <a:gd name="T3" fmla="*/ 0 h 1"/>
                <a:gd name="T4" fmla="*/ 128 w 128"/>
                <a:gd name="T5" fmla="*/ 0 h 1"/>
                <a:gd name="T6" fmla="*/ 128 w 128"/>
                <a:gd name="T7" fmla="*/ 1 h 1"/>
                <a:gd name="T8" fmla="*/ 0 w 128"/>
                <a:gd name="T9" fmla="*/ 1 h 1"/>
                <a:gd name="T10" fmla="*/ 1 w 128"/>
                <a:gd name="T11" fmla="*/ 0 h 1"/>
                <a:gd name="T12" fmla="*/ 1 w 128"/>
                <a:gd name="T13" fmla="*/ 0 h 1"/>
                <a:gd name="T14" fmla="*/ 0 w 128"/>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
                  <a:moveTo>
                    <a:pt x="128" y="1"/>
                  </a:moveTo>
                  <a:cubicBezTo>
                    <a:pt x="128" y="1"/>
                    <a:pt x="128" y="0"/>
                    <a:pt x="128" y="0"/>
                  </a:cubicBezTo>
                  <a:cubicBezTo>
                    <a:pt x="128" y="0"/>
                    <a:pt x="128" y="0"/>
                    <a:pt x="128" y="0"/>
                  </a:cubicBezTo>
                  <a:cubicBezTo>
                    <a:pt x="128" y="0"/>
                    <a:pt x="128" y="0"/>
                    <a:pt x="128" y="1"/>
                  </a:cubicBezTo>
                  <a:close/>
                  <a:moveTo>
                    <a:pt x="0" y="1"/>
                  </a:moveTo>
                  <a:cubicBezTo>
                    <a:pt x="1" y="0"/>
                    <a:pt x="1" y="0"/>
                    <a:pt x="1" y="0"/>
                  </a:cubicBezTo>
                  <a:cubicBezTo>
                    <a:pt x="1" y="0"/>
                    <a:pt x="1" y="0"/>
                    <a:pt x="1" y="0"/>
                  </a:cubicBezTo>
                  <a:cubicBezTo>
                    <a:pt x="1" y="0"/>
                    <a:pt x="0" y="1"/>
                    <a:pt x="0" y="1"/>
                  </a:cubicBezTo>
                  <a:close/>
                </a:path>
              </a:pathLst>
            </a:custGeom>
            <a:solidFill>
              <a:srgbClr val="AE7D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1" name="Freeform 28">
              <a:extLst>
                <a:ext uri="{FF2B5EF4-FFF2-40B4-BE49-F238E27FC236}">
                  <a16:creationId xmlns:a16="http://schemas.microsoft.com/office/drawing/2014/main" id="{C28411EC-B418-AC43-88EA-6B14057E086B}"/>
                </a:ext>
              </a:extLst>
            </p:cNvPr>
            <p:cNvSpPr>
              <a:spLocks/>
            </p:cNvSpPr>
            <p:nvPr/>
          </p:nvSpPr>
          <p:spPr bwMode="auto">
            <a:xfrm>
              <a:off x="7807686" y="3389833"/>
              <a:ext cx="365217" cy="217703"/>
            </a:xfrm>
            <a:custGeom>
              <a:avLst/>
              <a:gdLst>
                <a:gd name="T0" fmla="*/ 65 w 131"/>
                <a:gd name="T1" fmla="*/ 78 h 78"/>
                <a:gd name="T2" fmla="*/ 64 w 131"/>
                <a:gd name="T3" fmla="*/ 59 h 78"/>
                <a:gd name="T4" fmla="*/ 0 w 131"/>
                <a:gd name="T5" fmla="*/ 2 h 78"/>
                <a:gd name="T6" fmla="*/ 1 w 131"/>
                <a:gd name="T7" fmla="*/ 1 h 78"/>
                <a:gd name="T8" fmla="*/ 2 w 131"/>
                <a:gd name="T9" fmla="*/ 0 h 78"/>
                <a:gd name="T10" fmla="*/ 65 w 131"/>
                <a:gd name="T11" fmla="*/ 51 h 78"/>
                <a:gd name="T12" fmla="*/ 65 w 131"/>
                <a:gd name="T13" fmla="*/ 51 h 78"/>
                <a:gd name="T14" fmla="*/ 65 w 131"/>
                <a:gd name="T15" fmla="*/ 51 h 78"/>
                <a:gd name="T16" fmla="*/ 129 w 131"/>
                <a:gd name="T17" fmla="*/ 0 h 78"/>
                <a:gd name="T18" fmla="*/ 129 w 131"/>
                <a:gd name="T19" fmla="*/ 1 h 78"/>
                <a:gd name="T20" fmla="*/ 131 w 131"/>
                <a:gd name="T21" fmla="*/ 2 h 78"/>
                <a:gd name="T22" fmla="*/ 66 w 131"/>
                <a:gd name="T23" fmla="*/ 59 h 78"/>
                <a:gd name="T24" fmla="*/ 65 w 131"/>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78">
                  <a:moveTo>
                    <a:pt x="65" y="78"/>
                  </a:moveTo>
                  <a:cubicBezTo>
                    <a:pt x="65" y="71"/>
                    <a:pt x="64" y="65"/>
                    <a:pt x="64" y="59"/>
                  </a:cubicBezTo>
                  <a:cubicBezTo>
                    <a:pt x="16" y="38"/>
                    <a:pt x="2" y="10"/>
                    <a:pt x="0" y="2"/>
                  </a:cubicBezTo>
                  <a:cubicBezTo>
                    <a:pt x="0" y="1"/>
                    <a:pt x="1" y="1"/>
                    <a:pt x="1" y="1"/>
                  </a:cubicBezTo>
                  <a:cubicBezTo>
                    <a:pt x="1" y="1"/>
                    <a:pt x="2" y="0"/>
                    <a:pt x="2" y="0"/>
                  </a:cubicBezTo>
                  <a:cubicBezTo>
                    <a:pt x="2" y="2"/>
                    <a:pt x="17" y="33"/>
                    <a:pt x="65" y="51"/>
                  </a:cubicBezTo>
                  <a:lnTo>
                    <a:pt x="65" y="51"/>
                  </a:lnTo>
                  <a:lnTo>
                    <a:pt x="65" y="51"/>
                  </a:lnTo>
                  <a:cubicBezTo>
                    <a:pt x="114" y="33"/>
                    <a:pt x="128" y="2"/>
                    <a:pt x="129" y="0"/>
                  </a:cubicBezTo>
                  <a:cubicBezTo>
                    <a:pt x="129" y="0"/>
                    <a:pt x="129" y="1"/>
                    <a:pt x="129" y="1"/>
                  </a:cubicBezTo>
                  <a:cubicBezTo>
                    <a:pt x="129" y="1"/>
                    <a:pt x="130" y="1"/>
                    <a:pt x="131" y="2"/>
                  </a:cubicBezTo>
                  <a:cubicBezTo>
                    <a:pt x="128" y="10"/>
                    <a:pt x="114" y="38"/>
                    <a:pt x="66" y="59"/>
                  </a:cubicBezTo>
                  <a:cubicBezTo>
                    <a:pt x="66" y="65"/>
                    <a:pt x="66" y="71"/>
                    <a:pt x="65" y="78"/>
                  </a:cubicBezTo>
                  <a:close/>
                </a:path>
              </a:pathLst>
            </a:custGeom>
            <a:solidFill>
              <a:srgbClr val="FCB0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2" name="Freeform 29">
              <a:extLst>
                <a:ext uri="{FF2B5EF4-FFF2-40B4-BE49-F238E27FC236}">
                  <a16:creationId xmlns:a16="http://schemas.microsoft.com/office/drawing/2014/main" id="{E70D0E0B-C9A9-CF42-919E-F3DCED377D9E}"/>
                </a:ext>
              </a:extLst>
            </p:cNvPr>
            <p:cNvSpPr>
              <a:spLocks noEditPoints="1"/>
            </p:cNvSpPr>
            <p:nvPr/>
          </p:nvSpPr>
          <p:spPr bwMode="auto">
            <a:xfrm>
              <a:off x="7894530" y="3267301"/>
              <a:ext cx="191531" cy="47585"/>
            </a:xfrm>
            <a:custGeom>
              <a:avLst/>
              <a:gdLst>
                <a:gd name="T0" fmla="*/ 69 w 69"/>
                <a:gd name="T1" fmla="*/ 17 h 17"/>
                <a:gd name="T2" fmla="*/ 66 w 69"/>
                <a:gd name="T3" fmla="*/ 0 h 17"/>
                <a:gd name="T4" fmla="*/ 66 w 69"/>
                <a:gd name="T5" fmla="*/ 0 h 17"/>
                <a:gd name="T6" fmla="*/ 69 w 69"/>
                <a:gd name="T7" fmla="*/ 17 h 17"/>
                <a:gd name="T8" fmla="*/ 69 w 69"/>
                <a:gd name="T9" fmla="*/ 17 h 17"/>
                <a:gd name="T10" fmla="*/ 0 w 69"/>
                <a:gd name="T11" fmla="*/ 17 h 17"/>
                <a:gd name="T12" fmla="*/ 0 w 69"/>
                <a:gd name="T13" fmla="*/ 17 h 17"/>
                <a:gd name="T14" fmla="*/ 2 w 69"/>
                <a:gd name="T15" fmla="*/ 7 h 17"/>
                <a:gd name="T16" fmla="*/ 2 w 69"/>
                <a:gd name="T17" fmla="*/ 7 h 17"/>
                <a:gd name="T18" fmla="*/ 0 w 69"/>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7">
                  <a:moveTo>
                    <a:pt x="69" y="17"/>
                  </a:moveTo>
                  <a:cubicBezTo>
                    <a:pt x="67" y="12"/>
                    <a:pt x="67" y="6"/>
                    <a:pt x="66" y="0"/>
                  </a:cubicBezTo>
                  <a:cubicBezTo>
                    <a:pt x="66" y="0"/>
                    <a:pt x="66" y="0"/>
                    <a:pt x="66" y="0"/>
                  </a:cubicBezTo>
                  <a:cubicBezTo>
                    <a:pt x="67" y="6"/>
                    <a:pt x="67" y="12"/>
                    <a:pt x="69" y="17"/>
                  </a:cubicBezTo>
                  <a:lnTo>
                    <a:pt x="69" y="17"/>
                  </a:lnTo>
                  <a:close/>
                  <a:moveTo>
                    <a:pt x="0" y="17"/>
                  </a:moveTo>
                  <a:lnTo>
                    <a:pt x="0" y="17"/>
                  </a:lnTo>
                  <a:cubicBezTo>
                    <a:pt x="0" y="14"/>
                    <a:pt x="1" y="10"/>
                    <a:pt x="2" y="7"/>
                  </a:cubicBezTo>
                  <a:lnTo>
                    <a:pt x="2" y="7"/>
                  </a:lnTo>
                  <a:cubicBezTo>
                    <a:pt x="1" y="10"/>
                    <a:pt x="0" y="14"/>
                    <a:pt x="0" y="17"/>
                  </a:cubicBezTo>
                  <a:close/>
                </a:path>
              </a:pathLst>
            </a:custGeom>
            <a:solidFill>
              <a:srgbClr val="AE7D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3" name="Freeform 30">
              <a:extLst>
                <a:ext uri="{FF2B5EF4-FFF2-40B4-BE49-F238E27FC236}">
                  <a16:creationId xmlns:a16="http://schemas.microsoft.com/office/drawing/2014/main" id="{DF7AD9CF-F8F5-F748-81A4-93D1A67E0650}"/>
                </a:ext>
              </a:extLst>
            </p:cNvPr>
            <p:cNvSpPr>
              <a:spLocks/>
            </p:cNvSpPr>
            <p:nvPr/>
          </p:nvSpPr>
          <p:spPr bwMode="auto">
            <a:xfrm>
              <a:off x="7894530" y="3267301"/>
              <a:ext cx="191531" cy="120153"/>
            </a:xfrm>
            <a:custGeom>
              <a:avLst/>
              <a:gdLst>
                <a:gd name="T0" fmla="*/ 34 w 69"/>
                <a:gd name="T1" fmla="*/ 43 h 43"/>
                <a:gd name="T2" fmla="*/ 0 w 69"/>
                <a:gd name="T3" fmla="*/ 17 h 43"/>
                <a:gd name="T4" fmla="*/ 2 w 69"/>
                <a:gd name="T5" fmla="*/ 7 h 43"/>
                <a:gd name="T6" fmla="*/ 30 w 69"/>
                <a:gd name="T7" fmla="*/ 19 h 43"/>
                <a:gd name="T8" fmla="*/ 30 w 69"/>
                <a:gd name="T9" fmla="*/ 19 h 43"/>
                <a:gd name="T10" fmla="*/ 31 w 69"/>
                <a:gd name="T11" fmla="*/ 19 h 43"/>
                <a:gd name="T12" fmla="*/ 55 w 69"/>
                <a:gd name="T13" fmla="*/ 11 h 43"/>
                <a:gd name="T14" fmla="*/ 66 w 69"/>
                <a:gd name="T15" fmla="*/ 0 h 43"/>
                <a:gd name="T16" fmla="*/ 69 w 69"/>
                <a:gd name="T17" fmla="*/ 17 h 43"/>
                <a:gd name="T18" fmla="*/ 34 w 69"/>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43">
                  <a:moveTo>
                    <a:pt x="34" y="43"/>
                  </a:moveTo>
                  <a:cubicBezTo>
                    <a:pt x="21" y="43"/>
                    <a:pt x="9" y="25"/>
                    <a:pt x="0" y="17"/>
                  </a:cubicBezTo>
                  <a:cubicBezTo>
                    <a:pt x="0" y="14"/>
                    <a:pt x="1" y="10"/>
                    <a:pt x="2" y="7"/>
                  </a:cubicBezTo>
                  <a:cubicBezTo>
                    <a:pt x="9" y="14"/>
                    <a:pt x="19" y="18"/>
                    <a:pt x="30" y="19"/>
                  </a:cubicBezTo>
                  <a:lnTo>
                    <a:pt x="30" y="19"/>
                  </a:lnTo>
                  <a:cubicBezTo>
                    <a:pt x="30" y="19"/>
                    <a:pt x="30" y="19"/>
                    <a:pt x="31" y="19"/>
                  </a:cubicBezTo>
                  <a:cubicBezTo>
                    <a:pt x="39" y="19"/>
                    <a:pt x="48" y="16"/>
                    <a:pt x="55" y="11"/>
                  </a:cubicBezTo>
                  <a:cubicBezTo>
                    <a:pt x="59" y="8"/>
                    <a:pt x="63" y="4"/>
                    <a:pt x="66" y="0"/>
                  </a:cubicBezTo>
                  <a:cubicBezTo>
                    <a:pt x="67" y="6"/>
                    <a:pt x="67" y="12"/>
                    <a:pt x="69" y="17"/>
                  </a:cubicBezTo>
                  <a:cubicBezTo>
                    <a:pt x="59" y="25"/>
                    <a:pt x="47" y="43"/>
                    <a:pt x="34" y="43"/>
                  </a:cubicBezTo>
                  <a:close/>
                </a:path>
              </a:pathLst>
            </a:custGeom>
            <a:solidFill>
              <a:srgbClr val="FCB0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4" name="Freeform 31">
              <a:extLst>
                <a:ext uri="{FF2B5EF4-FFF2-40B4-BE49-F238E27FC236}">
                  <a16:creationId xmlns:a16="http://schemas.microsoft.com/office/drawing/2014/main" id="{EEA7A669-C2E8-274F-AC18-C899B5608C33}"/>
                </a:ext>
              </a:extLst>
            </p:cNvPr>
            <p:cNvSpPr>
              <a:spLocks/>
            </p:cNvSpPr>
            <p:nvPr/>
          </p:nvSpPr>
          <p:spPr bwMode="auto">
            <a:xfrm>
              <a:off x="7556674" y="3389833"/>
              <a:ext cx="867242" cy="2011667"/>
            </a:xfrm>
            <a:custGeom>
              <a:avLst/>
              <a:gdLst>
                <a:gd name="T0" fmla="*/ 250 w 311"/>
                <a:gd name="T1" fmla="*/ 267 h 721"/>
                <a:gd name="T2" fmla="*/ 268 w 311"/>
                <a:gd name="T3" fmla="*/ 127 h 721"/>
                <a:gd name="T4" fmla="*/ 272 w 311"/>
                <a:gd name="T5" fmla="*/ 27 h 721"/>
                <a:gd name="T6" fmla="*/ 222 w 311"/>
                <a:gd name="T7" fmla="*/ 0 h 721"/>
                <a:gd name="T8" fmla="*/ 156 w 311"/>
                <a:gd name="T9" fmla="*/ 59 h 721"/>
                <a:gd name="T10" fmla="*/ 155 w 311"/>
                <a:gd name="T11" fmla="*/ 78 h 721"/>
                <a:gd name="T12" fmla="*/ 154 w 311"/>
                <a:gd name="T13" fmla="*/ 59 h 721"/>
                <a:gd name="T14" fmla="*/ 89 w 311"/>
                <a:gd name="T15" fmla="*/ 0 h 721"/>
                <a:gd name="T16" fmla="*/ 38 w 311"/>
                <a:gd name="T17" fmla="*/ 27 h 721"/>
                <a:gd name="T18" fmla="*/ 42 w 311"/>
                <a:gd name="T19" fmla="*/ 127 h 721"/>
                <a:gd name="T20" fmla="*/ 61 w 311"/>
                <a:gd name="T21" fmla="*/ 267 h 721"/>
                <a:gd name="T22" fmla="*/ 0 w 311"/>
                <a:gd name="T23" fmla="*/ 659 h 721"/>
                <a:gd name="T24" fmla="*/ 155 w 311"/>
                <a:gd name="T25" fmla="*/ 717 h 721"/>
                <a:gd name="T26" fmla="*/ 311 w 311"/>
                <a:gd name="T27" fmla="*/ 659 h 721"/>
                <a:gd name="T28" fmla="*/ 250 w 311"/>
                <a:gd name="T29" fmla="*/ 26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1" h="721">
                  <a:moveTo>
                    <a:pt x="250" y="267"/>
                  </a:moveTo>
                  <a:cubicBezTo>
                    <a:pt x="233" y="209"/>
                    <a:pt x="264" y="178"/>
                    <a:pt x="268" y="127"/>
                  </a:cubicBezTo>
                  <a:cubicBezTo>
                    <a:pt x="273" y="76"/>
                    <a:pt x="254" y="60"/>
                    <a:pt x="272" y="27"/>
                  </a:cubicBezTo>
                  <a:cubicBezTo>
                    <a:pt x="260" y="13"/>
                    <a:pt x="222" y="0"/>
                    <a:pt x="222" y="0"/>
                  </a:cubicBezTo>
                  <a:cubicBezTo>
                    <a:pt x="222" y="0"/>
                    <a:pt x="212" y="35"/>
                    <a:pt x="156" y="59"/>
                  </a:cubicBezTo>
                  <a:cubicBezTo>
                    <a:pt x="156" y="65"/>
                    <a:pt x="156" y="71"/>
                    <a:pt x="155" y="78"/>
                  </a:cubicBezTo>
                  <a:cubicBezTo>
                    <a:pt x="155" y="71"/>
                    <a:pt x="154" y="65"/>
                    <a:pt x="154" y="59"/>
                  </a:cubicBezTo>
                  <a:cubicBezTo>
                    <a:pt x="98" y="35"/>
                    <a:pt x="89" y="0"/>
                    <a:pt x="89" y="0"/>
                  </a:cubicBezTo>
                  <a:cubicBezTo>
                    <a:pt x="89" y="0"/>
                    <a:pt x="57" y="5"/>
                    <a:pt x="38" y="27"/>
                  </a:cubicBezTo>
                  <a:cubicBezTo>
                    <a:pt x="57" y="60"/>
                    <a:pt x="37" y="76"/>
                    <a:pt x="42" y="127"/>
                  </a:cubicBezTo>
                  <a:cubicBezTo>
                    <a:pt x="47" y="178"/>
                    <a:pt x="77" y="209"/>
                    <a:pt x="61" y="267"/>
                  </a:cubicBezTo>
                  <a:cubicBezTo>
                    <a:pt x="45" y="326"/>
                    <a:pt x="5" y="493"/>
                    <a:pt x="0" y="659"/>
                  </a:cubicBezTo>
                  <a:cubicBezTo>
                    <a:pt x="55" y="721"/>
                    <a:pt x="146" y="717"/>
                    <a:pt x="155" y="717"/>
                  </a:cubicBezTo>
                  <a:cubicBezTo>
                    <a:pt x="165" y="717"/>
                    <a:pt x="256" y="721"/>
                    <a:pt x="311" y="659"/>
                  </a:cubicBezTo>
                  <a:cubicBezTo>
                    <a:pt x="306" y="493"/>
                    <a:pt x="266" y="326"/>
                    <a:pt x="250" y="267"/>
                  </a:cubicBezTo>
                </a:path>
              </a:pathLst>
            </a:custGeom>
            <a:solidFill>
              <a:srgbClr val="FF2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5" name="Rectangle 32">
              <a:extLst>
                <a:ext uri="{FF2B5EF4-FFF2-40B4-BE49-F238E27FC236}">
                  <a16:creationId xmlns:a16="http://schemas.microsoft.com/office/drawing/2014/main" id="{A82D6B73-15BF-2349-9AFE-ADA75B49D492}"/>
                </a:ext>
              </a:extLst>
            </p:cNvPr>
            <p:cNvSpPr>
              <a:spLocks noChangeArrowheads="1"/>
            </p:cNvSpPr>
            <p:nvPr/>
          </p:nvSpPr>
          <p:spPr bwMode="auto">
            <a:xfrm>
              <a:off x="8421536" y="5229003"/>
              <a:ext cx="1190" cy="1190"/>
            </a:xfrm>
            <a:prstGeom prst="rect">
              <a:avLst/>
            </a:prstGeom>
            <a:solidFill>
              <a:srgbClr val="AF52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6" name="Freeform 33">
              <a:extLst>
                <a:ext uri="{FF2B5EF4-FFF2-40B4-BE49-F238E27FC236}">
                  <a16:creationId xmlns:a16="http://schemas.microsoft.com/office/drawing/2014/main" id="{851EABA2-216F-F44C-A385-7AD06C1E22FD}"/>
                </a:ext>
              </a:extLst>
            </p:cNvPr>
            <p:cNvSpPr>
              <a:spLocks noEditPoints="1"/>
            </p:cNvSpPr>
            <p:nvPr/>
          </p:nvSpPr>
          <p:spPr bwMode="auto">
            <a:xfrm>
              <a:off x="8270453" y="3638466"/>
              <a:ext cx="39258" cy="245064"/>
            </a:xfrm>
            <a:custGeom>
              <a:avLst/>
              <a:gdLst>
                <a:gd name="T0" fmla="*/ 0 w 14"/>
                <a:gd name="T1" fmla="*/ 88 h 88"/>
                <a:gd name="T2" fmla="*/ 0 w 14"/>
                <a:gd name="T3" fmla="*/ 88 h 88"/>
                <a:gd name="T4" fmla="*/ 0 w 14"/>
                <a:gd name="T5" fmla="*/ 88 h 88"/>
                <a:gd name="T6" fmla="*/ 0 w 14"/>
                <a:gd name="T7" fmla="*/ 88 h 88"/>
                <a:gd name="T8" fmla="*/ 0 w 14"/>
                <a:gd name="T9" fmla="*/ 88 h 88"/>
                <a:gd name="T10" fmla="*/ 10 w 14"/>
                <a:gd name="T11" fmla="*/ 52 h 88"/>
                <a:gd name="T12" fmla="*/ 10 w 14"/>
                <a:gd name="T13" fmla="*/ 52 h 88"/>
                <a:gd name="T14" fmla="*/ 12 w 14"/>
                <a:gd name="T15" fmla="*/ 38 h 88"/>
                <a:gd name="T16" fmla="*/ 12 w 14"/>
                <a:gd name="T17" fmla="*/ 0 h 88"/>
                <a:gd name="T18" fmla="*/ 12 w 14"/>
                <a:gd name="T19" fmla="*/ 38 h 88"/>
                <a:gd name="T20" fmla="*/ 10 w 14"/>
                <a:gd name="T21"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88">
                  <a:moveTo>
                    <a:pt x="0" y="88"/>
                  </a:moveTo>
                  <a:lnTo>
                    <a:pt x="0" y="88"/>
                  </a:lnTo>
                  <a:cubicBezTo>
                    <a:pt x="0" y="88"/>
                    <a:pt x="0" y="88"/>
                    <a:pt x="0" y="88"/>
                  </a:cubicBezTo>
                  <a:lnTo>
                    <a:pt x="0" y="88"/>
                  </a:lnTo>
                  <a:cubicBezTo>
                    <a:pt x="0" y="88"/>
                    <a:pt x="0" y="88"/>
                    <a:pt x="0" y="88"/>
                  </a:cubicBezTo>
                  <a:close/>
                  <a:moveTo>
                    <a:pt x="10" y="52"/>
                  </a:moveTo>
                  <a:lnTo>
                    <a:pt x="10" y="52"/>
                  </a:lnTo>
                  <a:cubicBezTo>
                    <a:pt x="11" y="48"/>
                    <a:pt x="12" y="43"/>
                    <a:pt x="12" y="38"/>
                  </a:cubicBezTo>
                  <a:cubicBezTo>
                    <a:pt x="14" y="23"/>
                    <a:pt x="13" y="11"/>
                    <a:pt x="12" y="0"/>
                  </a:cubicBezTo>
                  <a:cubicBezTo>
                    <a:pt x="13" y="11"/>
                    <a:pt x="14" y="23"/>
                    <a:pt x="12" y="38"/>
                  </a:cubicBezTo>
                  <a:cubicBezTo>
                    <a:pt x="12" y="43"/>
                    <a:pt x="11" y="48"/>
                    <a:pt x="10" y="52"/>
                  </a:cubicBezTo>
                  <a:close/>
                </a:path>
              </a:pathLst>
            </a:custGeom>
            <a:solidFill>
              <a:srgbClr val="FF3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7" name="Freeform 34">
              <a:extLst>
                <a:ext uri="{FF2B5EF4-FFF2-40B4-BE49-F238E27FC236}">
                  <a16:creationId xmlns:a16="http://schemas.microsoft.com/office/drawing/2014/main" id="{6FE3624A-2E19-4E4B-9834-89FF29A2AEA6}"/>
                </a:ext>
              </a:extLst>
            </p:cNvPr>
            <p:cNvSpPr>
              <a:spLocks noEditPoints="1"/>
            </p:cNvSpPr>
            <p:nvPr/>
          </p:nvSpPr>
          <p:spPr bwMode="auto">
            <a:xfrm>
              <a:off x="8301383" y="3621811"/>
              <a:ext cx="2379" cy="16655"/>
            </a:xfrm>
            <a:custGeom>
              <a:avLst/>
              <a:gdLst>
                <a:gd name="T0" fmla="*/ 1 w 1"/>
                <a:gd name="T1" fmla="*/ 6 h 6"/>
                <a:gd name="T2" fmla="*/ 1 w 1"/>
                <a:gd name="T3" fmla="*/ 6 h 6"/>
                <a:gd name="T4" fmla="*/ 1 w 1"/>
                <a:gd name="T5" fmla="*/ 6 h 6"/>
                <a:gd name="T6" fmla="*/ 1 w 1"/>
                <a:gd name="T7" fmla="*/ 4 h 6"/>
                <a:gd name="T8" fmla="*/ 0 w 1"/>
                <a:gd name="T9" fmla="*/ 0 h 6"/>
                <a:gd name="T10" fmla="*/ 0 w 1"/>
                <a:gd name="T11" fmla="*/ 0 h 6"/>
                <a:gd name="T12" fmla="*/ 1 w 1"/>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1" h="6">
                  <a:moveTo>
                    <a:pt x="1" y="6"/>
                  </a:moveTo>
                  <a:lnTo>
                    <a:pt x="1" y="6"/>
                  </a:lnTo>
                  <a:lnTo>
                    <a:pt x="1" y="6"/>
                  </a:lnTo>
                  <a:close/>
                  <a:moveTo>
                    <a:pt x="1" y="4"/>
                  </a:moveTo>
                  <a:cubicBezTo>
                    <a:pt x="0" y="2"/>
                    <a:pt x="0" y="1"/>
                    <a:pt x="0" y="0"/>
                  </a:cubicBezTo>
                  <a:lnTo>
                    <a:pt x="0" y="0"/>
                  </a:lnTo>
                  <a:cubicBezTo>
                    <a:pt x="0" y="1"/>
                    <a:pt x="0" y="2"/>
                    <a:pt x="1" y="4"/>
                  </a:cubicBezTo>
                  <a:close/>
                </a:path>
              </a:pathLst>
            </a:custGeom>
            <a:solidFill>
              <a:srgbClr val="FF3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8" name="Freeform 35">
              <a:extLst>
                <a:ext uri="{FF2B5EF4-FFF2-40B4-BE49-F238E27FC236}">
                  <a16:creationId xmlns:a16="http://schemas.microsoft.com/office/drawing/2014/main" id="{56B8918F-1D2C-754C-AA7A-408118379999}"/>
                </a:ext>
              </a:extLst>
            </p:cNvPr>
            <p:cNvSpPr>
              <a:spLocks/>
            </p:cNvSpPr>
            <p:nvPr/>
          </p:nvSpPr>
          <p:spPr bwMode="auto">
            <a:xfrm>
              <a:off x="8033716" y="3621811"/>
              <a:ext cx="390199" cy="1721397"/>
            </a:xfrm>
            <a:custGeom>
              <a:avLst/>
              <a:gdLst>
                <a:gd name="T0" fmla="*/ 82 w 140"/>
                <a:gd name="T1" fmla="*/ 617 h 617"/>
                <a:gd name="T2" fmla="*/ 74 w 140"/>
                <a:gd name="T3" fmla="*/ 249 h 617"/>
                <a:gd name="T4" fmla="*/ 62 w 140"/>
                <a:gd name="T5" fmla="*/ 116 h 617"/>
                <a:gd name="T6" fmla="*/ 0 w 140"/>
                <a:gd name="T7" fmla="*/ 75 h 617"/>
                <a:gd name="T8" fmla="*/ 10 w 140"/>
                <a:gd name="T9" fmla="*/ 72 h 617"/>
                <a:gd name="T10" fmla="*/ 19 w 140"/>
                <a:gd name="T11" fmla="*/ 73 h 617"/>
                <a:gd name="T12" fmla="*/ 29 w 140"/>
                <a:gd name="T13" fmla="*/ 73 h 617"/>
                <a:gd name="T14" fmla="*/ 72 w 140"/>
                <a:gd name="T15" fmla="*/ 66 h 617"/>
                <a:gd name="T16" fmla="*/ 96 w 140"/>
                <a:gd name="T17" fmla="*/ 0 h 617"/>
                <a:gd name="T18" fmla="*/ 97 w 140"/>
                <a:gd name="T19" fmla="*/ 4 h 617"/>
                <a:gd name="T20" fmla="*/ 97 w 140"/>
                <a:gd name="T21" fmla="*/ 6 h 617"/>
                <a:gd name="T22" fmla="*/ 97 w 140"/>
                <a:gd name="T23" fmla="*/ 6 h 617"/>
                <a:gd name="T24" fmla="*/ 97 w 140"/>
                <a:gd name="T25" fmla="*/ 6 h 617"/>
                <a:gd name="T26" fmla="*/ 97 w 140"/>
                <a:gd name="T27" fmla="*/ 44 h 617"/>
                <a:gd name="T28" fmla="*/ 95 w 140"/>
                <a:gd name="T29" fmla="*/ 58 h 617"/>
                <a:gd name="T30" fmla="*/ 85 w 140"/>
                <a:gd name="T31" fmla="*/ 94 h 617"/>
                <a:gd name="T32" fmla="*/ 85 w 140"/>
                <a:gd name="T33" fmla="*/ 94 h 617"/>
                <a:gd name="T34" fmla="*/ 74 w 140"/>
                <a:gd name="T35" fmla="*/ 151 h 617"/>
                <a:gd name="T36" fmla="*/ 79 w 140"/>
                <a:gd name="T37" fmla="*/ 184 h 617"/>
                <a:gd name="T38" fmla="*/ 140 w 140"/>
                <a:gd name="T39" fmla="*/ 576 h 617"/>
                <a:gd name="T40" fmla="*/ 140 w 140"/>
                <a:gd name="T41" fmla="*/ 576 h 617"/>
                <a:gd name="T42" fmla="*/ 139 w 140"/>
                <a:gd name="T43" fmla="*/ 576 h 617"/>
                <a:gd name="T44" fmla="*/ 139 w 140"/>
                <a:gd name="T45" fmla="*/ 576 h 617"/>
                <a:gd name="T46" fmla="*/ 82 w 140"/>
                <a:gd name="T4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617">
                  <a:moveTo>
                    <a:pt x="82" y="617"/>
                  </a:moveTo>
                  <a:cubicBezTo>
                    <a:pt x="137" y="532"/>
                    <a:pt x="84" y="285"/>
                    <a:pt x="74" y="249"/>
                  </a:cubicBezTo>
                  <a:cubicBezTo>
                    <a:pt x="63" y="209"/>
                    <a:pt x="68" y="139"/>
                    <a:pt x="62" y="116"/>
                  </a:cubicBezTo>
                  <a:cubicBezTo>
                    <a:pt x="56" y="93"/>
                    <a:pt x="1" y="82"/>
                    <a:pt x="0" y="75"/>
                  </a:cubicBezTo>
                  <a:cubicBezTo>
                    <a:pt x="0" y="73"/>
                    <a:pt x="4" y="72"/>
                    <a:pt x="10" y="72"/>
                  </a:cubicBezTo>
                  <a:cubicBezTo>
                    <a:pt x="13" y="72"/>
                    <a:pt x="15" y="73"/>
                    <a:pt x="19" y="73"/>
                  </a:cubicBezTo>
                  <a:cubicBezTo>
                    <a:pt x="22" y="73"/>
                    <a:pt x="25" y="73"/>
                    <a:pt x="29" y="73"/>
                  </a:cubicBezTo>
                  <a:cubicBezTo>
                    <a:pt x="42" y="73"/>
                    <a:pt x="59" y="72"/>
                    <a:pt x="72" y="66"/>
                  </a:cubicBezTo>
                  <a:cubicBezTo>
                    <a:pt x="100" y="53"/>
                    <a:pt x="96" y="1"/>
                    <a:pt x="96" y="0"/>
                  </a:cubicBezTo>
                  <a:cubicBezTo>
                    <a:pt x="96" y="1"/>
                    <a:pt x="96" y="2"/>
                    <a:pt x="97" y="4"/>
                  </a:cubicBezTo>
                  <a:cubicBezTo>
                    <a:pt x="97" y="4"/>
                    <a:pt x="97" y="5"/>
                    <a:pt x="97" y="6"/>
                  </a:cubicBezTo>
                  <a:lnTo>
                    <a:pt x="97" y="6"/>
                  </a:lnTo>
                  <a:cubicBezTo>
                    <a:pt x="97" y="6"/>
                    <a:pt x="97" y="6"/>
                    <a:pt x="97" y="6"/>
                  </a:cubicBezTo>
                  <a:cubicBezTo>
                    <a:pt x="98" y="17"/>
                    <a:pt x="99" y="29"/>
                    <a:pt x="97" y="44"/>
                  </a:cubicBezTo>
                  <a:cubicBezTo>
                    <a:pt x="97" y="49"/>
                    <a:pt x="96" y="54"/>
                    <a:pt x="95" y="58"/>
                  </a:cubicBezTo>
                  <a:cubicBezTo>
                    <a:pt x="93" y="71"/>
                    <a:pt x="89" y="83"/>
                    <a:pt x="85" y="94"/>
                  </a:cubicBezTo>
                  <a:cubicBezTo>
                    <a:pt x="85" y="94"/>
                    <a:pt x="85" y="94"/>
                    <a:pt x="85" y="94"/>
                  </a:cubicBezTo>
                  <a:cubicBezTo>
                    <a:pt x="79" y="112"/>
                    <a:pt x="74" y="130"/>
                    <a:pt x="74" y="151"/>
                  </a:cubicBezTo>
                  <a:cubicBezTo>
                    <a:pt x="74" y="161"/>
                    <a:pt x="75" y="172"/>
                    <a:pt x="79" y="184"/>
                  </a:cubicBezTo>
                  <a:cubicBezTo>
                    <a:pt x="95" y="243"/>
                    <a:pt x="135" y="410"/>
                    <a:pt x="140" y="576"/>
                  </a:cubicBezTo>
                  <a:lnTo>
                    <a:pt x="140" y="576"/>
                  </a:lnTo>
                  <a:cubicBezTo>
                    <a:pt x="140" y="576"/>
                    <a:pt x="139" y="576"/>
                    <a:pt x="139" y="576"/>
                  </a:cubicBezTo>
                  <a:cubicBezTo>
                    <a:pt x="139" y="576"/>
                    <a:pt x="139" y="576"/>
                    <a:pt x="139" y="576"/>
                  </a:cubicBezTo>
                  <a:cubicBezTo>
                    <a:pt x="123" y="595"/>
                    <a:pt x="102" y="608"/>
                    <a:pt x="82" y="617"/>
                  </a:cubicBezTo>
                  <a:close/>
                </a:path>
              </a:pathLst>
            </a:custGeom>
            <a:solidFill>
              <a:srgbClr val="FF1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9" name="Freeform 36">
              <a:extLst>
                <a:ext uri="{FF2B5EF4-FFF2-40B4-BE49-F238E27FC236}">
                  <a16:creationId xmlns:a16="http://schemas.microsoft.com/office/drawing/2014/main" id="{D516B9E8-706E-6F4E-93D0-6EB6E5B03CC2}"/>
                </a:ext>
              </a:extLst>
            </p:cNvPr>
            <p:cNvSpPr>
              <a:spLocks noEditPoints="1"/>
            </p:cNvSpPr>
            <p:nvPr/>
          </p:nvSpPr>
          <p:spPr bwMode="auto">
            <a:xfrm>
              <a:off x="7556674" y="5229003"/>
              <a:ext cx="70189" cy="63051"/>
            </a:xfrm>
            <a:custGeom>
              <a:avLst/>
              <a:gdLst>
                <a:gd name="T0" fmla="*/ 25 w 25"/>
                <a:gd name="T1" fmla="*/ 23 h 23"/>
                <a:gd name="T2" fmla="*/ 25 w 25"/>
                <a:gd name="T3" fmla="*/ 23 h 23"/>
                <a:gd name="T4" fmla="*/ 25 w 25"/>
                <a:gd name="T5" fmla="*/ 23 h 23"/>
                <a:gd name="T6" fmla="*/ 25 w 25"/>
                <a:gd name="T7" fmla="*/ 23 h 23"/>
                <a:gd name="T8" fmla="*/ 25 w 25"/>
                <a:gd name="T9" fmla="*/ 23 h 23"/>
                <a:gd name="T10" fmla="*/ 25 w 25"/>
                <a:gd name="T11" fmla="*/ 23 h 23"/>
                <a:gd name="T12" fmla="*/ 25 w 25"/>
                <a:gd name="T13" fmla="*/ 22 h 23"/>
                <a:gd name="T14" fmla="*/ 25 w 25"/>
                <a:gd name="T15" fmla="*/ 22 h 23"/>
                <a:gd name="T16" fmla="*/ 25 w 25"/>
                <a:gd name="T17" fmla="*/ 22 h 23"/>
                <a:gd name="T18" fmla="*/ 25 w 25"/>
                <a:gd name="T19" fmla="*/ 22 h 23"/>
                <a:gd name="T20" fmla="*/ 0 w 25"/>
                <a:gd name="T21" fmla="*/ 0 h 23"/>
                <a:gd name="T22" fmla="*/ 25 w 25"/>
                <a:gd name="T23" fmla="*/ 22 h 23"/>
                <a:gd name="T24" fmla="*/ 0 w 25"/>
                <a:gd name="T25" fmla="*/ 0 h 23"/>
                <a:gd name="T26" fmla="*/ 0 w 25"/>
                <a:gd name="T27" fmla="*/ 0 h 23"/>
                <a:gd name="T28" fmla="*/ 0 w 25"/>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25" y="23"/>
                  </a:moveTo>
                  <a:cubicBezTo>
                    <a:pt x="25" y="23"/>
                    <a:pt x="25" y="23"/>
                    <a:pt x="25" y="23"/>
                  </a:cubicBezTo>
                  <a:cubicBezTo>
                    <a:pt x="25" y="23"/>
                    <a:pt x="25" y="23"/>
                    <a:pt x="25" y="23"/>
                  </a:cubicBezTo>
                  <a:close/>
                  <a:moveTo>
                    <a:pt x="25" y="23"/>
                  </a:moveTo>
                  <a:cubicBezTo>
                    <a:pt x="25" y="23"/>
                    <a:pt x="25" y="23"/>
                    <a:pt x="25" y="23"/>
                  </a:cubicBezTo>
                  <a:cubicBezTo>
                    <a:pt x="25" y="23"/>
                    <a:pt x="25" y="23"/>
                    <a:pt x="25" y="23"/>
                  </a:cubicBezTo>
                  <a:close/>
                  <a:moveTo>
                    <a:pt x="25" y="22"/>
                  </a:moveTo>
                  <a:cubicBezTo>
                    <a:pt x="25" y="22"/>
                    <a:pt x="25" y="22"/>
                    <a:pt x="25" y="22"/>
                  </a:cubicBezTo>
                  <a:cubicBezTo>
                    <a:pt x="25" y="22"/>
                    <a:pt x="25" y="22"/>
                    <a:pt x="25" y="22"/>
                  </a:cubicBezTo>
                  <a:close/>
                  <a:moveTo>
                    <a:pt x="25" y="22"/>
                  </a:moveTo>
                  <a:cubicBezTo>
                    <a:pt x="16" y="16"/>
                    <a:pt x="8" y="9"/>
                    <a:pt x="0" y="0"/>
                  </a:cubicBezTo>
                  <a:cubicBezTo>
                    <a:pt x="8" y="9"/>
                    <a:pt x="16" y="16"/>
                    <a:pt x="25" y="22"/>
                  </a:cubicBezTo>
                  <a:close/>
                  <a:moveTo>
                    <a:pt x="0" y="0"/>
                  </a:moveTo>
                  <a:cubicBezTo>
                    <a:pt x="0" y="0"/>
                    <a:pt x="0" y="0"/>
                    <a:pt x="0" y="0"/>
                  </a:cubicBezTo>
                  <a:cubicBezTo>
                    <a:pt x="0" y="0"/>
                    <a:pt x="0" y="0"/>
                    <a:pt x="0" y="0"/>
                  </a:cubicBezTo>
                  <a:close/>
                </a:path>
              </a:pathLst>
            </a:custGeom>
            <a:solidFill>
              <a:srgbClr val="AF5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0" name="Freeform 37">
              <a:extLst>
                <a:ext uri="{FF2B5EF4-FFF2-40B4-BE49-F238E27FC236}">
                  <a16:creationId xmlns:a16="http://schemas.microsoft.com/office/drawing/2014/main" id="{2FCDA72C-E862-E94F-BC2C-070185C2FF01}"/>
                </a:ext>
              </a:extLst>
            </p:cNvPr>
            <p:cNvSpPr>
              <a:spLocks/>
            </p:cNvSpPr>
            <p:nvPr/>
          </p:nvSpPr>
          <p:spPr bwMode="auto">
            <a:xfrm>
              <a:off x="7556674" y="3669397"/>
              <a:ext cx="390199" cy="1673812"/>
            </a:xfrm>
            <a:custGeom>
              <a:avLst/>
              <a:gdLst>
                <a:gd name="T0" fmla="*/ 57 w 140"/>
                <a:gd name="T1" fmla="*/ 600 h 600"/>
                <a:gd name="T2" fmla="*/ 25 w 140"/>
                <a:gd name="T3" fmla="*/ 582 h 600"/>
                <a:gd name="T4" fmla="*/ 25 w 140"/>
                <a:gd name="T5" fmla="*/ 582 h 600"/>
                <a:gd name="T6" fmla="*/ 25 w 140"/>
                <a:gd name="T7" fmla="*/ 582 h 600"/>
                <a:gd name="T8" fmla="*/ 25 w 140"/>
                <a:gd name="T9" fmla="*/ 582 h 600"/>
                <a:gd name="T10" fmla="*/ 25 w 140"/>
                <a:gd name="T11" fmla="*/ 581 h 600"/>
                <a:gd name="T12" fmla="*/ 25 w 140"/>
                <a:gd name="T13" fmla="*/ 581 h 600"/>
                <a:gd name="T14" fmla="*/ 25 w 140"/>
                <a:gd name="T15" fmla="*/ 581 h 600"/>
                <a:gd name="T16" fmla="*/ 0 w 140"/>
                <a:gd name="T17" fmla="*/ 559 h 600"/>
                <a:gd name="T18" fmla="*/ 0 w 140"/>
                <a:gd name="T19" fmla="*/ 559 h 600"/>
                <a:gd name="T20" fmla="*/ 0 w 140"/>
                <a:gd name="T21" fmla="*/ 559 h 600"/>
                <a:gd name="T22" fmla="*/ 0 w 140"/>
                <a:gd name="T23" fmla="*/ 559 h 600"/>
                <a:gd name="T24" fmla="*/ 0 w 140"/>
                <a:gd name="T25" fmla="*/ 559 h 600"/>
                <a:gd name="T26" fmla="*/ 61 w 140"/>
                <a:gd name="T27" fmla="*/ 167 h 600"/>
                <a:gd name="T28" fmla="*/ 66 w 140"/>
                <a:gd name="T29" fmla="*/ 134 h 600"/>
                <a:gd name="T30" fmla="*/ 48 w 140"/>
                <a:gd name="T31" fmla="*/ 58 h 600"/>
                <a:gd name="T32" fmla="*/ 43 w 140"/>
                <a:gd name="T33" fmla="*/ 35 h 600"/>
                <a:gd name="T34" fmla="*/ 42 w 140"/>
                <a:gd name="T35" fmla="*/ 27 h 600"/>
                <a:gd name="T36" fmla="*/ 42 w 140"/>
                <a:gd name="T37" fmla="*/ 27 h 600"/>
                <a:gd name="T38" fmla="*/ 41 w 140"/>
                <a:gd name="T39" fmla="*/ 8 h 600"/>
                <a:gd name="T40" fmla="*/ 44 w 140"/>
                <a:gd name="T41" fmla="*/ 0 h 600"/>
                <a:gd name="T42" fmla="*/ 68 w 140"/>
                <a:gd name="T43" fmla="*/ 49 h 600"/>
                <a:gd name="T44" fmla="*/ 111 w 140"/>
                <a:gd name="T45" fmla="*/ 56 h 600"/>
                <a:gd name="T46" fmla="*/ 121 w 140"/>
                <a:gd name="T47" fmla="*/ 56 h 600"/>
                <a:gd name="T48" fmla="*/ 129 w 140"/>
                <a:gd name="T49" fmla="*/ 55 h 600"/>
                <a:gd name="T50" fmla="*/ 140 w 140"/>
                <a:gd name="T51" fmla="*/ 58 h 600"/>
                <a:gd name="T52" fmla="*/ 78 w 140"/>
                <a:gd name="T53" fmla="*/ 99 h 600"/>
                <a:gd name="T54" fmla="*/ 66 w 140"/>
                <a:gd name="T55" fmla="*/ 232 h 600"/>
                <a:gd name="T56" fmla="*/ 57 w 140"/>
                <a:gd name="T57" fmla="*/ 6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600">
                  <a:moveTo>
                    <a:pt x="57" y="600"/>
                  </a:moveTo>
                  <a:cubicBezTo>
                    <a:pt x="46" y="595"/>
                    <a:pt x="36" y="589"/>
                    <a:pt x="25" y="582"/>
                  </a:cubicBezTo>
                  <a:cubicBezTo>
                    <a:pt x="25" y="582"/>
                    <a:pt x="25" y="582"/>
                    <a:pt x="25" y="582"/>
                  </a:cubicBezTo>
                  <a:cubicBezTo>
                    <a:pt x="25" y="582"/>
                    <a:pt x="25" y="582"/>
                    <a:pt x="25" y="582"/>
                  </a:cubicBezTo>
                  <a:cubicBezTo>
                    <a:pt x="25" y="582"/>
                    <a:pt x="25" y="582"/>
                    <a:pt x="25" y="582"/>
                  </a:cubicBezTo>
                  <a:cubicBezTo>
                    <a:pt x="25" y="582"/>
                    <a:pt x="25" y="582"/>
                    <a:pt x="25" y="581"/>
                  </a:cubicBezTo>
                  <a:cubicBezTo>
                    <a:pt x="25" y="581"/>
                    <a:pt x="25" y="581"/>
                    <a:pt x="25" y="581"/>
                  </a:cubicBezTo>
                  <a:cubicBezTo>
                    <a:pt x="25" y="581"/>
                    <a:pt x="25" y="581"/>
                    <a:pt x="25" y="581"/>
                  </a:cubicBezTo>
                  <a:cubicBezTo>
                    <a:pt x="16" y="575"/>
                    <a:pt x="8" y="568"/>
                    <a:pt x="0" y="559"/>
                  </a:cubicBezTo>
                  <a:cubicBezTo>
                    <a:pt x="0" y="559"/>
                    <a:pt x="0" y="559"/>
                    <a:pt x="0" y="559"/>
                  </a:cubicBezTo>
                  <a:cubicBezTo>
                    <a:pt x="0" y="559"/>
                    <a:pt x="0" y="559"/>
                    <a:pt x="0" y="559"/>
                  </a:cubicBezTo>
                  <a:cubicBezTo>
                    <a:pt x="0" y="559"/>
                    <a:pt x="0" y="559"/>
                    <a:pt x="0" y="559"/>
                  </a:cubicBezTo>
                  <a:lnTo>
                    <a:pt x="0" y="559"/>
                  </a:lnTo>
                  <a:cubicBezTo>
                    <a:pt x="5" y="393"/>
                    <a:pt x="45" y="226"/>
                    <a:pt x="61" y="167"/>
                  </a:cubicBezTo>
                  <a:cubicBezTo>
                    <a:pt x="64" y="155"/>
                    <a:pt x="66" y="144"/>
                    <a:pt x="66" y="134"/>
                  </a:cubicBezTo>
                  <a:cubicBezTo>
                    <a:pt x="66" y="106"/>
                    <a:pt x="55" y="83"/>
                    <a:pt x="48" y="58"/>
                  </a:cubicBezTo>
                  <a:cubicBezTo>
                    <a:pt x="46" y="51"/>
                    <a:pt x="44" y="43"/>
                    <a:pt x="43" y="35"/>
                  </a:cubicBezTo>
                  <a:cubicBezTo>
                    <a:pt x="43" y="33"/>
                    <a:pt x="42" y="30"/>
                    <a:pt x="42" y="27"/>
                  </a:cubicBezTo>
                  <a:lnTo>
                    <a:pt x="42" y="27"/>
                  </a:lnTo>
                  <a:cubicBezTo>
                    <a:pt x="41" y="20"/>
                    <a:pt x="41" y="14"/>
                    <a:pt x="41" y="8"/>
                  </a:cubicBezTo>
                  <a:cubicBezTo>
                    <a:pt x="42" y="5"/>
                    <a:pt x="43" y="3"/>
                    <a:pt x="44" y="0"/>
                  </a:cubicBezTo>
                  <a:cubicBezTo>
                    <a:pt x="45" y="16"/>
                    <a:pt x="50" y="40"/>
                    <a:pt x="68" y="49"/>
                  </a:cubicBezTo>
                  <a:cubicBezTo>
                    <a:pt x="81" y="55"/>
                    <a:pt x="97" y="56"/>
                    <a:pt x="111" y="56"/>
                  </a:cubicBezTo>
                  <a:cubicBezTo>
                    <a:pt x="114" y="56"/>
                    <a:pt x="118" y="56"/>
                    <a:pt x="121" y="56"/>
                  </a:cubicBezTo>
                  <a:cubicBezTo>
                    <a:pt x="124" y="56"/>
                    <a:pt x="127" y="55"/>
                    <a:pt x="129" y="55"/>
                  </a:cubicBezTo>
                  <a:cubicBezTo>
                    <a:pt x="136" y="55"/>
                    <a:pt x="140" y="56"/>
                    <a:pt x="140" y="58"/>
                  </a:cubicBezTo>
                  <a:cubicBezTo>
                    <a:pt x="138" y="65"/>
                    <a:pt x="83" y="76"/>
                    <a:pt x="78" y="99"/>
                  </a:cubicBezTo>
                  <a:cubicBezTo>
                    <a:pt x="72" y="122"/>
                    <a:pt x="77" y="192"/>
                    <a:pt x="66" y="232"/>
                  </a:cubicBezTo>
                  <a:cubicBezTo>
                    <a:pt x="56" y="268"/>
                    <a:pt x="2" y="497"/>
                    <a:pt x="57" y="600"/>
                  </a:cubicBezTo>
                </a:path>
              </a:pathLst>
            </a:custGeom>
            <a:solidFill>
              <a:srgbClr val="FF1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1" name="Oval 38">
              <a:extLst>
                <a:ext uri="{FF2B5EF4-FFF2-40B4-BE49-F238E27FC236}">
                  <a16:creationId xmlns:a16="http://schemas.microsoft.com/office/drawing/2014/main" id="{078A8BC3-E9A2-C845-8E23-AC71F5485327}"/>
                </a:ext>
              </a:extLst>
            </p:cNvPr>
            <p:cNvSpPr>
              <a:spLocks noChangeArrowheads="1"/>
            </p:cNvSpPr>
            <p:nvPr/>
          </p:nvSpPr>
          <p:spPr bwMode="auto">
            <a:xfrm>
              <a:off x="7969476" y="3646793"/>
              <a:ext cx="41637" cy="416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2" name="Oval 39">
              <a:extLst>
                <a:ext uri="{FF2B5EF4-FFF2-40B4-BE49-F238E27FC236}">
                  <a16:creationId xmlns:a16="http://schemas.microsoft.com/office/drawing/2014/main" id="{E462A32D-75BA-164C-8AD2-453D352FAF8A}"/>
                </a:ext>
              </a:extLst>
            </p:cNvPr>
            <p:cNvSpPr>
              <a:spLocks noChangeArrowheads="1"/>
            </p:cNvSpPr>
            <p:nvPr/>
          </p:nvSpPr>
          <p:spPr bwMode="auto">
            <a:xfrm>
              <a:off x="7969476" y="3925167"/>
              <a:ext cx="41637" cy="416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3" name="Oval 40">
              <a:extLst>
                <a:ext uri="{FF2B5EF4-FFF2-40B4-BE49-F238E27FC236}">
                  <a16:creationId xmlns:a16="http://schemas.microsoft.com/office/drawing/2014/main" id="{DFE53E05-2CBF-994C-AB75-5A259C3BC17F}"/>
                </a:ext>
              </a:extLst>
            </p:cNvPr>
            <p:cNvSpPr>
              <a:spLocks noChangeArrowheads="1"/>
            </p:cNvSpPr>
            <p:nvPr/>
          </p:nvSpPr>
          <p:spPr bwMode="auto">
            <a:xfrm>
              <a:off x="7969476" y="4084578"/>
              <a:ext cx="41637" cy="416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4" name="Oval 41">
              <a:extLst>
                <a:ext uri="{FF2B5EF4-FFF2-40B4-BE49-F238E27FC236}">
                  <a16:creationId xmlns:a16="http://schemas.microsoft.com/office/drawing/2014/main" id="{CAF25E3E-EE0A-B445-8BD6-3CF455A854CA}"/>
                </a:ext>
              </a:extLst>
            </p:cNvPr>
            <p:cNvSpPr>
              <a:spLocks noChangeArrowheads="1"/>
            </p:cNvSpPr>
            <p:nvPr/>
          </p:nvSpPr>
          <p:spPr bwMode="auto">
            <a:xfrm>
              <a:off x="7969476" y="3796687"/>
              <a:ext cx="41637" cy="22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5" name="Freeform 42">
              <a:extLst>
                <a:ext uri="{FF2B5EF4-FFF2-40B4-BE49-F238E27FC236}">
                  <a16:creationId xmlns:a16="http://schemas.microsoft.com/office/drawing/2014/main" id="{4C34B40C-5D8B-9141-A47E-E4547BEA070A}"/>
                </a:ext>
              </a:extLst>
            </p:cNvPr>
            <p:cNvSpPr>
              <a:spLocks/>
            </p:cNvSpPr>
            <p:nvPr/>
          </p:nvSpPr>
          <p:spPr bwMode="auto">
            <a:xfrm>
              <a:off x="7824341" y="2898515"/>
              <a:ext cx="315253" cy="416371"/>
            </a:xfrm>
            <a:custGeom>
              <a:avLst/>
              <a:gdLst>
                <a:gd name="T0" fmla="*/ 112 w 113"/>
                <a:gd name="T1" fmla="*/ 76 h 149"/>
                <a:gd name="T2" fmla="*/ 55 w 113"/>
                <a:gd name="T3" fmla="*/ 149 h 149"/>
                <a:gd name="T4" fmla="*/ 1 w 113"/>
                <a:gd name="T5" fmla="*/ 73 h 149"/>
                <a:gd name="T6" fmla="*/ 58 w 113"/>
                <a:gd name="T7" fmla="*/ 1 h 149"/>
                <a:gd name="T8" fmla="*/ 112 w 113"/>
                <a:gd name="T9" fmla="*/ 76 h 149"/>
              </a:gdLst>
              <a:ahLst/>
              <a:cxnLst>
                <a:cxn ang="0">
                  <a:pos x="T0" y="T1"/>
                </a:cxn>
                <a:cxn ang="0">
                  <a:pos x="T2" y="T3"/>
                </a:cxn>
                <a:cxn ang="0">
                  <a:pos x="T4" y="T5"/>
                </a:cxn>
                <a:cxn ang="0">
                  <a:pos x="T6" y="T7"/>
                </a:cxn>
                <a:cxn ang="0">
                  <a:pos x="T8" y="T9"/>
                </a:cxn>
              </a:cxnLst>
              <a:rect l="0" t="0" r="r" b="b"/>
              <a:pathLst>
                <a:path w="113" h="149">
                  <a:moveTo>
                    <a:pt x="112" y="76"/>
                  </a:moveTo>
                  <a:cubicBezTo>
                    <a:pt x="111" y="117"/>
                    <a:pt x="85" y="149"/>
                    <a:pt x="55" y="149"/>
                  </a:cubicBezTo>
                  <a:cubicBezTo>
                    <a:pt x="24" y="148"/>
                    <a:pt x="0" y="114"/>
                    <a:pt x="1" y="73"/>
                  </a:cubicBezTo>
                  <a:cubicBezTo>
                    <a:pt x="2" y="33"/>
                    <a:pt x="28" y="0"/>
                    <a:pt x="58" y="1"/>
                  </a:cubicBezTo>
                  <a:cubicBezTo>
                    <a:pt x="89" y="1"/>
                    <a:pt x="113" y="35"/>
                    <a:pt x="112" y="76"/>
                  </a:cubicBezTo>
                  <a:close/>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6" name="Freeform 43">
              <a:extLst>
                <a:ext uri="{FF2B5EF4-FFF2-40B4-BE49-F238E27FC236}">
                  <a16:creationId xmlns:a16="http://schemas.microsoft.com/office/drawing/2014/main" id="{4023EB93-CB08-334F-BE3D-76449AE72045}"/>
                </a:ext>
              </a:extLst>
            </p:cNvPr>
            <p:cNvSpPr>
              <a:spLocks/>
            </p:cNvSpPr>
            <p:nvPr/>
          </p:nvSpPr>
          <p:spPr bwMode="auto">
            <a:xfrm>
              <a:off x="8077733" y="3101942"/>
              <a:ext cx="51155" cy="153463"/>
            </a:xfrm>
            <a:custGeom>
              <a:avLst/>
              <a:gdLst>
                <a:gd name="T0" fmla="*/ 1 w 18"/>
                <a:gd name="T1" fmla="*/ 55 h 55"/>
                <a:gd name="T2" fmla="*/ 0 w 18"/>
                <a:gd name="T3" fmla="*/ 55 h 55"/>
                <a:gd name="T4" fmla="*/ 16 w 18"/>
                <a:gd name="T5" fmla="*/ 33 h 55"/>
                <a:gd name="T6" fmla="*/ 10 w 18"/>
                <a:gd name="T7" fmla="*/ 0 h 55"/>
                <a:gd name="T8" fmla="*/ 10 w 18"/>
                <a:gd name="T9" fmla="*/ 0 h 55"/>
                <a:gd name="T10" fmla="*/ 8 w 18"/>
                <a:gd name="T11" fmla="*/ 1 h 55"/>
                <a:gd name="T12" fmla="*/ 3 w 18"/>
                <a:gd name="T13" fmla="*/ 35 h 55"/>
                <a:gd name="T14" fmla="*/ 2 w 18"/>
                <a:gd name="T15" fmla="*/ 35 h 55"/>
                <a:gd name="T16" fmla="*/ 8 w 18"/>
                <a:gd name="T17" fmla="*/ 1 h 55"/>
                <a:gd name="T18" fmla="*/ 10 w 18"/>
                <a:gd name="T19" fmla="*/ 0 h 55"/>
                <a:gd name="T20" fmla="*/ 17 w 18"/>
                <a:gd name="T21" fmla="*/ 33 h 55"/>
                <a:gd name="T22" fmla="*/ 17 w 18"/>
                <a:gd name="T23" fmla="*/ 33 h 55"/>
                <a:gd name="T24" fmla="*/ 1 w 18"/>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55">
                  <a:moveTo>
                    <a:pt x="1" y="55"/>
                  </a:moveTo>
                  <a:lnTo>
                    <a:pt x="0" y="55"/>
                  </a:lnTo>
                  <a:lnTo>
                    <a:pt x="16" y="33"/>
                  </a:lnTo>
                  <a:cubicBezTo>
                    <a:pt x="16" y="31"/>
                    <a:pt x="18" y="1"/>
                    <a:pt x="10" y="0"/>
                  </a:cubicBezTo>
                  <a:lnTo>
                    <a:pt x="10" y="0"/>
                  </a:lnTo>
                  <a:lnTo>
                    <a:pt x="8" y="1"/>
                  </a:lnTo>
                  <a:cubicBezTo>
                    <a:pt x="3" y="6"/>
                    <a:pt x="3" y="35"/>
                    <a:pt x="3" y="35"/>
                  </a:cubicBezTo>
                  <a:lnTo>
                    <a:pt x="2" y="35"/>
                  </a:lnTo>
                  <a:cubicBezTo>
                    <a:pt x="2" y="34"/>
                    <a:pt x="2" y="6"/>
                    <a:pt x="8" y="1"/>
                  </a:cubicBezTo>
                  <a:lnTo>
                    <a:pt x="10" y="0"/>
                  </a:lnTo>
                  <a:cubicBezTo>
                    <a:pt x="18" y="1"/>
                    <a:pt x="17" y="32"/>
                    <a:pt x="17" y="33"/>
                  </a:cubicBezTo>
                  <a:lnTo>
                    <a:pt x="17" y="33"/>
                  </a:lnTo>
                  <a:lnTo>
                    <a:pt x="1" y="55"/>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7" name="Freeform 44">
              <a:extLst>
                <a:ext uri="{FF2B5EF4-FFF2-40B4-BE49-F238E27FC236}">
                  <a16:creationId xmlns:a16="http://schemas.microsoft.com/office/drawing/2014/main" id="{CBB24AC9-7D9A-454F-9CDE-AB0E074F21CF}"/>
                </a:ext>
              </a:extLst>
            </p:cNvPr>
            <p:cNvSpPr>
              <a:spLocks/>
            </p:cNvSpPr>
            <p:nvPr/>
          </p:nvSpPr>
          <p:spPr bwMode="auto">
            <a:xfrm>
              <a:off x="7835048" y="3097183"/>
              <a:ext cx="45206" cy="153463"/>
            </a:xfrm>
            <a:custGeom>
              <a:avLst/>
              <a:gdLst>
                <a:gd name="T0" fmla="*/ 15 w 16"/>
                <a:gd name="T1" fmla="*/ 55 h 55"/>
                <a:gd name="T2" fmla="*/ 1 w 16"/>
                <a:gd name="T3" fmla="*/ 33 h 55"/>
                <a:gd name="T4" fmla="*/ 9 w 16"/>
                <a:gd name="T5" fmla="*/ 0 h 55"/>
                <a:gd name="T6" fmla="*/ 9 w 16"/>
                <a:gd name="T7" fmla="*/ 0 h 55"/>
                <a:gd name="T8" fmla="*/ 11 w 16"/>
                <a:gd name="T9" fmla="*/ 1 h 55"/>
                <a:gd name="T10" fmla="*/ 15 w 16"/>
                <a:gd name="T11" fmla="*/ 35 h 55"/>
                <a:gd name="T12" fmla="*/ 14 w 16"/>
                <a:gd name="T13" fmla="*/ 35 h 55"/>
                <a:gd name="T14" fmla="*/ 11 w 16"/>
                <a:gd name="T15" fmla="*/ 1 h 55"/>
                <a:gd name="T16" fmla="*/ 9 w 16"/>
                <a:gd name="T17" fmla="*/ 0 h 55"/>
                <a:gd name="T18" fmla="*/ 9 w 16"/>
                <a:gd name="T19" fmla="*/ 0 h 55"/>
                <a:gd name="T20" fmla="*/ 1 w 16"/>
                <a:gd name="T21" fmla="*/ 33 h 55"/>
                <a:gd name="T22" fmla="*/ 16 w 16"/>
                <a:gd name="T23" fmla="*/ 55 h 55"/>
                <a:gd name="T24" fmla="*/ 15 w 16"/>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55">
                  <a:moveTo>
                    <a:pt x="15" y="55"/>
                  </a:moveTo>
                  <a:lnTo>
                    <a:pt x="1" y="33"/>
                  </a:lnTo>
                  <a:cubicBezTo>
                    <a:pt x="1" y="32"/>
                    <a:pt x="0" y="1"/>
                    <a:pt x="9" y="0"/>
                  </a:cubicBezTo>
                  <a:lnTo>
                    <a:pt x="9" y="0"/>
                  </a:lnTo>
                  <a:lnTo>
                    <a:pt x="11" y="1"/>
                  </a:lnTo>
                  <a:cubicBezTo>
                    <a:pt x="16" y="6"/>
                    <a:pt x="15" y="34"/>
                    <a:pt x="15" y="35"/>
                  </a:cubicBezTo>
                  <a:lnTo>
                    <a:pt x="14" y="35"/>
                  </a:lnTo>
                  <a:cubicBezTo>
                    <a:pt x="14" y="35"/>
                    <a:pt x="16" y="6"/>
                    <a:pt x="11" y="1"/>
                  </a:cubicBezTo>
                  <a:lnTo>
                    <a:pt x="9" y="0"/>
                  </a:lnTo>
                  <a:lnTo>
                    <a:pt x="9" y="0"/>
                  </a:lnTo>
                  <a:cubicBezTo>
                    <a:pt x="1" y="1"/>
                    <a:pt x="1" y="31"/>
                    <a:pt x="1" y="33"/>
                  </a:cubicBezTo>
                  <a:lnTo>
                    <a:pt x="16" y="55"/>
                  </a:lnTo>
                  <a:lnTo>
                    <a:pt x="15" y="55"/>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8" name="Freeform 45">
              <a:extLst>
                <a:ext uri="{FF2B5EF4-FFF2-40B4-BE49-F238E27FC236}">
                  <a16:creationId xmlns:a16="http://schemas.microsoft.com/office/drawing/2014/main" id="{F5962375-8A90-2A45-809B-D0D1EF30DC75}"/>
                </a:ext>
              </a:extLst>
            </p:cNvPr>
            <p:cNvSpPr>
              <a:spLocks/>
            </p:cNvSpPr>
            <p:nvPr/>
          </p:nvSpPr>
          <p:spPr bwMode="auto">
            <a:xfrm>
              <a:off x="7766049" y="2887808"/>
              <a:ext cx="425888" cy="265288"/>
            </a:xfrm>
            <a:custGeom>
              <a:avLst/>
              <a:gdLst>
                <a:gd name="T0" fmla="*/ 137 w 153"/>
                <a:gd name="T1" fmla="*/ 62 h 95"/>
                <a:gd name="T2" fmla="*/ 138 w 153"/>
                <a:gd name="T3" fmla="*/ 48 h 95"/>
                <a:gd name="T4" fmla="*/ 117 w 153"/>
                <a:gd name="T5" fmla="*/ 11 h 95"/>
                <a:gd name="T6" fmla="*/ 71 w 153"/>
                <a:gd name="T7" fmla="*/ 1 h 95"/>
                <a:gd name="T8" fmla="*/ 30 w 153"/>
                <a:gd name="T9" fmla="*/ 16 h 95"/>
                <a:gd name="T10" fmla="*/ 19 w 153"/>
                <a:gd name="T11" fmla="*/ 59 h 95"/>
                <a:gd name="T12" fmla="*/ 13 w 153"/>
                <a:gd name="T13" fmla="*/ 92 h 95"/>
                <a:gd name="T14" fmla="*/ 29 w 153"/>
                <a:gd name="T15" fmla="*/ 78 h 95"/>
                <a:gd name="T16" fmla="*/ 67 w 153"/>
                <a:gd name="T17" fmla="*/ 47 h 95"/>
                <a:gd name="T18" fmla="*/ 72 w 153"/>
                <a:gd name="T19" fmla="*/ 52 h 95"/>
                <a:gd name="T20" fmla="*/ 82 w 153"/>
                <a:gd name="T21" fmla="*/ 51 h 95"/>
                <a:gd name="T22" fmla="*/ 95 w 153"/>
                <a:gd name="T23" fmla="*/ 63 h 95"/>
                <a:gd name="T24" fmla="*/ 99 w 153"/>
                <a:gd name="T25" fmla="*/ 64 h 95"/>
                <a:gd name="T26" fmla="*/ 104 w 153"/>
                <a:gd name="T27" fmla="*/ 65 h 95"/>
                <a:gd name="T28" fmla="*/ 109 w 153"/>
                <a:gd name="T29" fmla="*/ 72 h 95"/>
                <a:gd name="T30" fmla="*/ 119 w 153"/>
                <a:gd name="T31" fmla="*/ 74 h 95"/>
                <a:gd name="T32" fmla="*/ 126 w 153"/>
                <a:gd name="T33" fmla="*/ 80 h 95"/>
                <a:gd name="T34" fmla="*/ 141 w 153"/>
                <a:gd name="T35" fmla="*/ 95 h 95"/>
                <a:gd name="T36" fmla="*/ 137 w 153"/>
                <a:gd name="T3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95">
                  <a:moveTo>
                    <a:pt x="137" y="62"/>
                  </a:moveTo>
                  <a:cubicBezTo>
                    <a:pt x="138" y="57"/>
                    <a:pt x="138" y="52"/>
                    <a:pt x="138" y="48"/>
                  </a:cubicBezTo>
                  <a:cubicBezTo>
                    <a:pt x="139" y="31"/>
                    <a:pt x="131" y="19"/>
                    <a:pt x="117" y="11"/>
                  </a:cubicBezTo>
                  <a:cubicBezTo>
                    <a:pt x="103" y="3"/>
                    <a:pt x="87" y="0"/>
                    <a:pt x="71" y="1"/>
                  </a:cubicBezTo>
                  <a:cubicBezTo>
                    <a:pt x="57" y="3"/>
                    <a:pt x="41" y="6"/>
                    <a:pt x="30" y="16"/>
                  </a:cubicBezTo>
                  <a:cubicBezTo>
                    <a:pt x="18" y="27"/>
                    <a:pt x="17" y="44"/>
                    <a:pt x="19" y="59"/>
                  </a:cubicBezTo>
                  <a:cubicBezTo>
                    <a:pt x="0" y="64"/>
                    <a:pt x="4" y="91"/>
                    <a:pt x="13" y="92"/>
                  </a:cubicBezTo>
                  <a:cubicBezTo>
                    <a:pt x="13" y="92"/>
                    <a:pt x="15" y="82"/>
                    <a:pt x="29" y="78"/>
                  </a:cubicBezTo>
                  <a:cubicBezTo>
                    <a:pt x="42" y="73"/>
                    <a:pt x="51" y="41"/>
                    <a:pt x="67" y="47"/>
                  </a:cubicBezTo>
                  <a:cubicBezTo>
                    <a:pt x="69" y="48"/>
                    <a:pt x="70" y="51"/>
                    <a:pt x="72" y="52"/>
                  </a:cubicBezTo>
                  <a:cubicBezTo>
                    <a:pt x="75" y="54"/>
                    <a:pt x="78" y="52"/>
                    <a:pt x="82" y="51"/>
                  </a:cubicBezTo>
                  <a:cubicBezTo>
                    <a:pt x="90" y="51"/>
                    <a:pt x="88" y="61"/>
                    <a:pt x="95" y="63"/>
                  </a:cubicBezTo>
                  <a:cubicBezTo>
                    <a:pt x="97" y="64"/>
                    <a:pt x="98" y="64"/>
                    <a:pt x="99" y="64"/>
                  </a:cubicBezTo>
                  <a:cubicBezTo>
                    <a:pt x="101" y="64"/>
                    <a:pt x="102" y="64"/>
                    <a:pt x="104" y="65"/>
                  </a:cubicBezTo>
                  <a:cubicBezTo>
                    <a:pt x="106" y="67"/>
                    <a:pt x="107" y="70"/>
                    <a:pt x="109" y="72"/>
                  </a:cubicBezTo>
                  <a:cubicBezTo>
                    <a:pt x="112" y="74"/>
                    <a:pt x="115" y="74"/>
                    <a:pt x="119" y="74"/>
                  </a:cubicBezTo>
                  <a:cubicBezTo>
                    <a:pt x="121" y="77"/>
                    <a:pt x="123" y="79"/>
                    <a:pt x="126" y="80"/>
                  </a:cubicBezTo>
                  <a:cubicBezTo>
                    <a:pt x="140" y="85"/>
                    <a:pt x="141" y="95"/>
                    <a:pt x="141" y="95"/>
                  </a:cubicBezTo>
                  <a:cubicBezTo>
                    <a:pt x="150" y="94"/>
                    <a:pt x="153" y="68"/>
                    <a:pt x="137" y="62"/>
                  </a:cubicBezTo>
                </a:path>
              </a:pathLst>
            </a:custGeom>
            <a:solidFill>
              <a:srgbClr val="785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9" name="Freeform 46">
              <a:extLst>
                <a:ext uri="{FF2B5EF4-FFF2-40B4-BE49-F238E27FC236}">
                  <a16:creationId xmlns:a16="http://schemas.microsoft.com/office/drawing/2014/main" id="{D3235916-85AA-684A-B0E7-66F9E671078A}"/>
                </a:ext>
              </a:extLst>
            </p:cNvPr>
            <p:cNvSpPr>
              <a:spLocks noEditPoints="1"/>
            </p:cNvSpPr>
            <p:nvPr/>
          </p:nvSpPr>
          <p:spPr bwMode="auto">
            <a:xfrm>
              <a:off x="8092008" y="2915170"/>
              <a:ext cx="0" cy="3569"/>
            </a:xfrm>
            <a:custGeom>
              <a:avLst/>
              <a:gdLst>
                <a:gd name="T0" fmla="*/ 1 h 1"/>
                <a:gd name="T1" fmla="*/ 1 h 1"/>
                <a:gd name="T2" fmla="*/ 1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1"/>
                    <a:pt x="0" y="1"/>
                  </a:cubicBezTo>
                  <a:close/>
                  <a:moveTo>
                    <a:pt x="0" y="0"/>
                  </a:moveTo>
                  <a:cubicBezTo>
                    <a:pt x="0" y="0"/>
                    <a:pt x="0" y="0"/>
                    <a:pt x="0" y="0"/>
                  </a:cubicBezTo>
                  <a:cubicBezTo>
                    <a:pt x="0" y="0"/>
                    <a:pt x="0" y="0"/>
                    <a:pt x="0" y="0"/>
                  </a:cubicBezTo>
                  <a:close/>
                </a:path>
              </a:pathLst>
            </a:custGeom>
            <a:solidFill>
              <a:srgbClr val="4A32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0" name="Freeform 47">
              <a:extLst>
                <a:ext uri="{FF2B5EF4-FFF2-40B4-BE49-F238E27FC236}">
                  <a16:creationId xmlns:a16="http://schemas.microsoft.com/office/drawing/2014/main" id="{69CEF9CD-6E54-CF4B-AF37-EA0C4B67AE0B}"/>
                </a:ext>
              </a:extLst>
            </p:cNvPr>
            <p:cNvSpPr>
              <a:spLocks/>
            </p:cNvSpPr>
            <p:nvPr/>
          </p:nvSpPr>
          <p:spPr bwMode="auto">
            <a:xfrm>
              <a:off x="7843375" y="2893757"/>
              <a:ext cx="337855" cy="259340"/>
            </a:xfrm>
            <a:custGeom>
              <a:avLst/>
              <a:gdLst>
                <a:gd name="T0" fmla="*/ 113 w 121"/>
                <a:gd name="T1" fmla="*/ 93 h 93"/>
                <a:gd name="T2" fmla="*/ 98 w 121"/>
                <a:gd name="T3" fmla="*/ 78 h 93"/>
                <a:gd name="T4" fmla="*/ 97 w 121"/>
                <a:gd name="T5" fmla="*/ 77 h 93"/>
                <a:gd name="T6" fmla="*/ 96 w 121"/>
                <a:gd name="T7" fmla="*/ 77 h 93"/>
                <a:gd name="T8" fmla="*/ 91 w 121"/>
                <a:gd name="T9" fmla="*/ 72 h 93"/>
                <a:gd name="T10" fmla="*/ 81 w 121"/>
                <a:gd name="T11" fmla="*/ 70 h 93"/>
                <a:gd name="T12" fmla="*/ 76 w 121"/>
                <a:gd name="T13" fmla="*/ 63 h 93"/>
                <a:gd name="T14" fmla="*/ 72 w 121"/>
                <a:gd name="T15" fmla="*/ 62 h 93"/>
                <a:gd name="T16" fmla="*/ 71 w 121"/>
                <a:gd name="T17" fmla="*/ 62 h 93"/>
                <a:gd name="T18" fmla="*/ 70 w 121"/>
                <a:gd name="T19" fmla="*/ 62 h 93"/>
                <a:gd name="T20" fmla="*/ 67 w 121"/>
                <a:gd name="T21" fmla="*/ 61 h 93"/>
                <a:gd name="T22" fmla="*/ 54 w 121"/>
                <a:gd name="T23" fmla="*/ 49 h 93"/>
                <a:gd name="T24" fmla="*/ 54 w 121"/>
                <a:gd name="T25" fmla="*/ 49 h 93"/>
                <a:gd name="T26" fmla="*/ 47 w 121"/>
                <a:gd name="T27" fmla="*/ 51 h 93"/>
                <a:gd name="T28" fmla="*/ 44 w 121"/>
                <a:gd name="T29" fmla="*/ 50 h 93"/>
                <a:gd name="T30" fmla="*/ 39 w 121"/>
                <a:gd name="T31" fmla="*/ 45 h 93"/>
                <a:gd name="T32" fmla="*/ 35 w 121"/>
                <a:gd name="T33" fmla="*/ 44 h 93"/>
                <a:gd name="T34" fmla="*/ 5 w 121"/>
                <a:gd name="T35" fmla="*/ 73 h 93"/>
                <a:gd name="T36" fmla="*/ 0 w 121"/>
                <a:gd name="T37" fmla="*/ 70 h 93"/>
                <a:gd name="T38" fmla="*/ 10 w 121"/>
                <a:gd name="T39" fmla="*/ 58 h 93"/>
                <a:gd name="T40" fmla="*/ 35 w 121"/>
                <a:gd name="T41" fmla="*/ 40 h 93"/>
                <a:gd name="T42" fmla="*/ 55 w 121"/>
                <a:gd name="T43" fmla="*/ 46 h 93"/>
                <a:gd name="T44" fmla="*/ 82 w 121"/>
                <a:gd name="T45" fmla="*/ 55 h 93"/>
                <a:gd name="T46" fmla="*/ 92 w 121"/>
                <a:gd name="T47" fmla="*/ 34 h 93"/>
                <a:gd name="T48" fmla="*/ 65 w 121"/>
                <a:gd name="T49" fmla="*/ 0 h 93"/>
                <a:gd name="T50" fmla="*/ 89 w 121"/>
                <a:gd name="T51" fmla="*/ 8 h 93"/>
                <a:gd name="T52" fmla="*/ 89 w 121"/>
                <a:gd name="T53" fmla="*/ 8 h 93"/>
                <a:gd name="T54" fmla="*/ 89 w 121"/>
                <a:gd name="T55" fmla="*/ 9 h 93"/>
                <a:gd name="T56" fmla="*/ 89 w 121"/>
                <a:gd name="T57" fmla="*/ 9 h 93"/>
                <a:gd name="T58" fmla="*/ 89 w 121"/>
                <a:gd name="T59" fmla="*/ 9 h 93"/>
                <a:gd name="T60" fmla="*/ 110 w 121"/>
                <a:gd name="T61" fmla="*/ 45 h 93"/>
                <a:gd name="T62" fmla="*/ 110 w 121"/>
                <a:gd name="T63" fmla="*/ 46 h 93"/>
                <a:gd name="T64" fmla="*/ 109 w 121"/>
                <a:gd name="T65" fmla="*/ 60 h 93"/>
                <a:gd name="T66" fmla="*/ 109 w 121"/>
                <a:gd name="T67" fmla="*/ 60 h 93"/>
                <a:gd name="T68" fmla="*/ 109 w 121"/>
                <a:gd name="T69" fmla="*/ 60 h 93"/>
                <a:gd name="T70" fmla="*/ 121 w 121"/>
                <a:gd name="T71" fmla="*/ 79 h 93"/>
                <a:gd name="T72" fmla="*/ 113 w 121"/>
                <a:gd name="T7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 h="93">
                  <a:moveTo>
                    <a:pt x="113" y="93"/>
                  </a:moveTo>
                  <a:cubicBezTo>
                    <a:pt x="113" y="93"/>
                    <a:pt x="112" y="83"/>
                    <a:pt x="98" y="78"/>
                  </a:cubicBezTo>
                  <a:cubicBezTo>
                    <a:pt x="98" y="78"/>
                    <a:pt x="97" y="78"/>
                    <a:pt x="97" y="77"/>
                  </a:cubicBezTo>
                  <a:cubicBezTo>
                    <a:pt x="97" y="77"/>
                    <a:pt x="96" y="77"/>
                    <a:pt x="96" y="77"/>
                  </a:cubicBezTo>
                  <a:cubicBezTo>
                    <a:pt x="94" y="76"/>
                    <a:pt x="92" y="74"/>
                    <a:pt x="91" y="72"/>
                  </a:cubicBezTo>
                  <a:cubicBezTo>
                    <a:pt x="87" y="72"/>
                    <a:pt x="84" y="72"/>
                    <a:pt x="81" y="70"/>
                  </a:cubicBezTo>
                  <a:cubicBezTo>
                    <a:pt x="79" y="68"/>
                    <a:pt x="78" y="65"/>
                    <a:pt x="76" y="63"/>
                  </a:cubicBezTo>
                  <a:cubicBezTo>
                    <a:pt x="74" y="62"/>
                    <a:pt x="73" y="62"/>
                    <a:pt x="72" y="62"/>
                  </a:cubicBezTo>
                  <a:cubicBezTo>
                    <a:pt x="72" y="62"/>
                    <a:pt x="71" y="62"/>
                    <a:pt x="71" y="62"/>
                  </a:cubicBezTo>
                  <a:cubicBezTo>
                    <a:pt x="71" y="62"/>
                    <a:pt x="70" y="62"/>
                    <a:pt x="70" y="62"/>
                  </a:cubicBezTo>
                  <a:cubicBezTo>
                    <a:pt x="69" y="62"/>
                    <a:pt x="68" y="62"/>
                    <a:pt x="67" y="61"/>
                  </a:cubicBezTo>
                  <a:cubicBezTo>
                    <a:pt x="60" y="59"/>
                    <a:pt x="62" y="49"/>
                    <a:pt x="54" y="49"/>
                  </a:cubicBezTo>
                  <a:cubicBezTo>
                    <a:pt x="54" y="49"/>
                    <a:pt x="54" y="49"/>
                    <a:pt x="54" y="49"/>
                  </a:cubicBezTo>
                  <a:cubicBezTo>
                    <a:pt x="51" y="50"/>
                    <a:pt x="49" y="51"/>
                    <a:pt x="47" y="51"/>
                  </a:cubicBezTo>
                  <a:cubicBezTo>
                    <a:pt x="46" y="51"/>
                    <a:pt x="45" y="50"/>
                    <a:pt x="44" y="50"/>
                  </a:cubicBezTo>
                  <a:cubicBezTo>
                    <a:pt x="42" y="49"/>
                    <a:pt x="41" y="46"/>
                    <a:pt x="39" y="45"/>
                  </a:cubicBezTo>
                  <a:cubicBezTo>
                    <a:pt x="37" y="44"/>
                    <a:pt x="36" y="44"/>
                    <a:pt x="35" y="44"/>
                  </a:cubicBezTo>
                  <a:cubicBezTo>
                    <a:pt x="23" y="44"/>
                    <a:pt x="15" y="65"/>
                    <a:pt x="5" y="73"/>
                  </a:cubicBezTo>
                  <a:cubicBezTo>
                    <a:pt x="4" y="71"/>
                    <a:pt x="2" y="70"/>
                    <a:pt x="0" y="70"/>
                  </a:cubicBezTo>
                  <a:cubicBezTo>
                    <a:pt x="2" y="67"/>
                    <a:pt x="6" y="63"/>
                    <a:pt x="10" y="58"/>
                  </a:cubicBezTo>
                  <a:cubicBezTo>
                    <a:pt x="22" y="45"/>
                    <a:pt x="28" y="40"/>
                    <a:pt x="35" y="40"/>
                  </a:cubicBezTo>
                  <a:cubicBezTo>
                    <a:pt x="40" y="40"/>
                    <a:pt x="46" y="42"/>
                    <a:pt x="55" y="46"/>
                  </a:cubicBezTo>
                  <a:cubicBezTo>
                    <a:pt x="65" y="50"/>
                    <a:pt x="75" y="55"/>
                    <a:pt x="82" y="55"/>
                  </a:cubicBezTo>
                  <a:cubicBezTo>
                    <a:pt x="90" y="55"/>
                    <a:pt x="94" y="50"/>
                    <a:pt x="92" y="34"/>
                  </a:cubicBezTo>
                  <a:cubicBezTo>
                    <a:pt x="88" y="11"/>
                    <a:pt x="72" y="3"/>
                    <a:pt x="65" y="0"/>
                  </a:cubicBezTo>
                  <a:cubicBezTo>
                    <a:pt x="73" y="1"/>
                    <a:pt x="81" y="4"/>
                    <a:pt x="89" y="8"/>
                  </a:cubicBezTo>
                  <a:cubicBezTo>
                    <a:pt x="89" y="8"/>
                    <a:pt x="89" y="8"/>
                    <a:pt x="89" y="8"/>
                  </a:cubicBezTo>
                  <a:cubicBezTo>
                    <a:pt x="89" y="8"/>
                    <a:pt x="89" y="9"/>
                    <a:pt x="89" y="9"/>
                  </a:cubicBezTo>
                  <a:cubicBezTo>
                    <a:pt x="89" y="9"/>
                    <a:pt x="89" y="9"/>
                    <a:pt x="89" y="9"/>
                  </a:cubicBezTo>
                  <a:cubicBezTo>
                    <a:pt x="89" y="9"/>
                    <a:pt x="89" y="9"/>
                    <a:pt x="89" y="9"/>
                  </a:cubicBezTo>
                  <a:cubicBezTo>
                    <a:pt x="103" y="17"/>
                    <a:pt x="110" y="29"/>
                    <a:pt x="110" y="45"/>
                  </a:cubicBezTo>
                  <a:cubicBezTo>
                    <a:pt x="110" y="45"/>
                    <a:pt x="110" y="45"/>
                    <a:pt x="110" y="46"/>
                  </a:cubicBezTo>
                  <a:cubicBezTo>
                    <a:pt x="110" y="50"/>
                    <a:pt x="110" y="55"/>
                    <a:pt x="109" y="60"/>
                  </a:cubicBezTo>
                  <a:lnTo>
                    <a:pt x="109" y="60"/>
                  </a:lnTo>
                  <a:lnTo>
                    <a:pt x="109" y="60"/>
                  </a:lnTo>
                  <a:cubicBezTo>
                    <a:pt x="117" y="63"/>
                    <a:pt x="121" y="71"/>
                    <a:pt x="121" y="79"/>
                  </a:cubicBezTo>
                  <a:cubicBezTo>
                    <a:pt x="121" y="86"/>
                    <a:pt x="118" y="93"/>
                    <a:pt x="113" y="93"/>
                  </a:cubicBezTo>
                </a:path>
              </a:pathLst>
            </a:custGeom>
            <a:solidFill>
              <a:srgbClr val="5E4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1" name="Freeform 48">
              <a:extLst>
                <a:ext uri="{FF2B5EF4-FFF2-40B4-BE49-F238E27FC236}">
                  <a16:creationId xmlns:a16="http://schemas.microsoft.com/office/drawing/2014/main" id="{5DB3805D-6689-3B4F-92FD-BB969C5EE28A}"/>
                </a:ext>
              </a:extLst>
            </p:cNvPr>
            <p:cNvSpPr>
              <a:spLocks noEditPoints="1"/>
            </p:cNvSpPr>
            <p:nvPr/>
          </p:nvSpPr>
          <p:spPr bwMode="auto">
            <a:xfrm>
              <a:off x="7793410" y="3111459"/>
              <a:ext cx="14276" cy="33310"/>
            </a:xfrm>
            <a:custGeom>
              <a:avLst/>
              <a:gdLst>
                <a:gd name="T0" fmla="*/ 3 w 5"/>
                <a:gd name="T1" fmla="*/ 12 h 12"/>
                <a:gd name="T2" fmla="*/ 0 w 5"/>
                <a:gd name="T3" fmla="*/ 10 h 12"/>
                <a:gd name="T4" fmla="*/ 0 w 5"/>
                <a:gd name="T5" fmla="*/ 10 h 12"/>
                <a:gd name="T6" fmla="*/ 5 w 5"/>
                <a:gd name="T7" fmla="*/ 0 h 12"/>
                <a:gd name="T8" fmla="*/ 3 w 5"/>
                <a:gd name="T9" fmla="*/ 9 h 12"/>
                <a:gd name="T10" fmla="*/ 3 w 5"/>
                <a:gd name="T11" fmla="*/ 11 h 12"/>
                <a:gd name="T12" fmla="*/ 3 w 5"/>
                <a:gd name="T13" fmla="*/ 12 h 12"/>
                <a:gd name="T14" fmla="*/ 0 w 5"/>
                <a:gd name="T15" fmla="*/ 10 h 12"/>
                <a:gd name="T16" fmla="*/ 0 w 5"/>
                <a:gd name="T17" fmla="*/ 10 h 12"/>
                <a:gd name="T18" fmla="*/ 0 w 5"/>
                <a:gd name="T19" fmla="*/ 10 h 12"/>
                <a:gd name="T20" fmla="*/ 0 w 5"/>
                <a:gd name="T2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3" y="12"/>
                  </a:moveTo>
                  <a:lnTo>
                    <a:pt x="0" y="10"/>
                  </a:lnTo>
                  <a:lnTo>
                    <a:pt x="0" y="10"/>
                  </a:lnTo>
                  <a:cubicBezTo>
                    <a:pt x="1" y="5"/>
                    <a:pt x="4" y="1"/>
                    <a:pt x="5" y="0"/>
                  </a:cubicBezTo>
                  <a:cubicBezTo>
                    <a:pt x="4" y="2"/>
                    <a:pt x="3" y="6"/>
                    <a:pt x="3" y="9"/>
                  </a:cubicBezTo>
                  <a:cubicBezTo>
                    <a:pt x="3" y="10"/>
                    <a:pt x="3" y="11"/>
                    <a:pt x="3" y="11"/>
                  </a:cubicBezTo>
                  <a:cubicBezTo>
                    <a:pt x="3" y="11"/>
                    <a:pt x="3" y="11"/>
                    <a:pt x="3" y="12"/>
                  </a:cubicBezTo>
                  <a:moveTo>
                    <a:pt x="0" y="10"/>
                  </a:moveTo>
                  <a:lnTo>
                    <a:pt x="0" y="10"/>
                  </a:lnTo>
                  <a:lnTo>
                    <a:pt x="0" y="10"/>
                  </a:lnTo>
                  <a:lnTo>
                    <a:pt x="0" y="10"/>
                  </a:lnTo>
                  <a:close/>
                </a:path>
              </a:pathLst>
            </a:custGeom>
            <a:solidFill>
              <a:srgbClr val="5E4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2" name="Freeform 49">
              <a:extLst>
                <a:ext uri="{FF2B5EF4-FFF2-40B4-BE49-F238E27FC236}">
                  <a16:creationId xmlns:a16="http://schemas.microsoft.com/office/drawing/2014/main" id="{31C1441F-6FB4-DC47-8E60-DFD57E64F218}"/>
                </a:ext>
              </a:extLst>
            </p:cNvPr>
            <p:cNvSpPr>
              <a:spLocks noEditPoints="1"/>
            </p:cNvSpPr>
            <p:nvPr/>
          </p:nvSpPr>
          <p:spPr bwMode="auto">
            <a:xfrm>
              <a:off x="7782704" y="2957997"/>
              <a:ext cx="47585" cy="139187"/>
            </a:xfrm>
            <a:custGeom>
              <a:avLst/>
              <a:gdLst>
                <a:gd name="T0" fmla="*/ 0 w 17"/>
                <a:gd name="T1" fmla="*/ 50 h 50"/>
                <a:gd name="T2" fmla="*/ 0 w 17"/>
                <a:gd name="T3" fmla="*/ 50 h 50"/>
                <a:gd name="T4" fmla="*/ 0 w 17"/>
                <a:gd name="T5" fmla="*/ 50 h 50"/>
                <a:gd name="T6" fmla="*/ 0 w 17"/>
                <a:gd name="T7" fmla="*/ 50 h 50"/>
                <a:gd name="T8" fmla="*/ 13 w 17"/>
                <a:gd name="T9" fmla="*/ 34 h 50"/>
                <a:gd name="T10" fmla="*/ 0 w 17"/>
                <a:gd name="T11" fmla="*/ 50 h 50"/>
                <a:gd name="T12" fmla="*/ 13 w 17"/>
                <a:gd name="T13" fmla="*/ 34 h 50"/>
                <a:gd name="T14" fmla="*/ 13 w 17"/>
                <a:gd name="T15" fmla="*/ 34 h 50"/>
                <a:gd name="T16" fmla="*/ 13 w 17"/>
                <a:gd name="T17" fmla="*/ 34 h 50"/>
                <a:gd name="T18" fmla="*/ 13 w 17"/>
                <a:gd name="T19" fmla="*/ 34 h 50"/>
                <a:gd name="T20" fmla="*/ 13 w 17"/>
                <a:gd name="T21" fmla="*/ 34 h 50"/>
                <a:gd name="T22" fmla="*/ 13 w 17"/>
                <a:gd name="T23" fmla="*/ 34 h 50"/>
                <a:gd name="T24" fmla="*/ 13 w 17"/>
                <a:gd name="T25" fmla="*/ 34 h 50"/>
                <a:gd name="T26" fmla="*/ 13 w 17"/>
                <a:gd name="T27" fmla="*/ 34 h 50"/>
                <a:gd name="T28" fmla="*/ 13 w 17"/>
                <a:gd name="T29" fmla="*/ 34 h 50"/>
                <a:gd name="T30" fmla="*/ 13 w 17"/>
                <a:gd name="T31" fmla="*/ 34 h 50"/>
                <a:gd name="T32" fmla="*/ 13 w 17"/>
                <a:gd name="T33" fmla="*/ 34 h 50"/>
                <a:gd name="T34" fmla="*/ 13 w 17"/>
                <a:gd name="T35" fmla="*/ 34 h 50"/>
                <a:gd name="T36" fmla="*/ 13 w 17"/>
                <a:gd name="T37" fmla="*/ 34 h 50"/>
                <a:gd name="T38" fmla="*/ 17 w 17"/>
                <a:gd name="T39" fmla="*/ 0 h 50"/>
                <a:gd name="T40" fmla="*/ 17 w 17"/>
                <a:gd name="T41" fmla="*/ 0 h 50"/>
                <a:gd name="T42" fmla="*/ 13 w 17"/>
                <a:gd name="T43"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50">
                  <a:moveTo>
                    <a:pt x="0" y="50"/>
                  </a:moveTo>
                  <a:cubicBezTo>
                    <a:pt x="0" y="50"/>
                    <a:pt x="0" y="50"/>
                    <a:pt x="0" y="50"/>
                  </a:cubicBezTo>
                  <a:cubicBezTo>
                    <a:pt x="0" y="50"/>
                    <a:pt x="0" y="50"/>
                    <a:pt x="0" y="50"/>
                  </a:cubicBezTo>
                  <a:close/>
                  <a:moveTo>
                    <a:pt x="0" y="50"/>
                  </a:moveTo>
                  <a:cubicBezTo>
                    <a:pt x="1" y="43"/>
                    <a:pt x="4" y="36"/>
                    <a:pt x="13" y="34"/>
                  </a:cubicBezTo>
                  <a:cubicBezTo>
                    <a:pt x="4" y="36"/>
                    <a:pt x="1" y="43"/>
                    <a:pt x="0" y="50"/>
                  </a:cubicBezTo>
                  <a:close/>
                  <a:moveTo>
                    <a:pt x="13" y="34"/>
                  </a:moveTo>
                  <a:cubicBezTo>
                    <a:pt x="13" y="34"/>
                    <a:pt x="13" y="34"/>
                    <a:pt x="13" y="34"/>
                  </a:cubicBezTo>
                  <a:cubicBezTo>
                    <a:pt x="13" y="34"/>
                    <a:pt x="13" y="34"/>
                    <a:pt x="13" y="34"/>
                  </a:cubicBezTo>
                  <a:close/>
                  <a:moveTo>
                    <a:pt x="13" y="34"/>
                  </a:moveTo>
                  <a:cubicBezTo>
                    <a:pt x="13" y="34"/>
                    <a:pt x="13" y="34"/>
                    <a:pt x="13" y="34"/>
                  </a:cubicBezTo>
                  <a:cubicBezTo>
                    <a:pt x="13" y="34"/>
                    <a:pt x="13" y="34"/>
                    <a:pt x="13" y="34"/>
                  </a:cubicBezTo>
                  <a:close/>
                  <a:moveTo>
                    <a:pt x="13" y="34"/>
                  </a:moveTo>
                  <a:cubicBezTo>
                    <a:pt x="13" y="34"/>
                    <a:pt x="13" y="34"/>
                    <a:pt x="13" y="34"/>
                  </a:cubicBezTo>
                  <a:cubicBezTo>
                    <a:pt x="13" y="34"/>
                    <a:pt x="13" y="34"/>
                    <a:pt x="13" y="34"/>
                  </a:cubicBezTo>
                  <a:close/>
                  <a:moveTo>
                    <a:pt x="13" y="34"/>
                  </a:moveTo>
                  <a:cubicBezTo>
                    <a:pt x="13" y="34"/>
                    <a:pt x="13" y="34"/>
                    <a:pt x="13" y="34"/>
                  </a:cubicBezTo>
                  <a:cubicBezTo>
                    <a:pt x="13" y="34"/>
                    <a:pt x="13" y="34"/>
                    <a:pt x="13" y="34"/>
                  </a:cubicBezTo>
                  <a:close/>
                  <a:moveTo>
                    <a:pt x="13" y="34"/>
                  </a:moveTo>
                  <a:cubicBezTo>
                    <a:pt x="11" y="18"/>
                    <a:pt x="13" y="8"/>
                    <a:pt x="17" y="0"/>
                  </a:cubicBezTo>
                  <a:cubicBezTo>
                    <a:pt x="17" y="0"/>
                    <a:pt x="17" y="0"/>
                    <a:pt x="17" y="0"/>
                  </a:cubicBezTo>
                  <a:cubicBezTo>
                    <a:pt x="12" y="10"/>
                    <a:pt x="11" y="22"/>
                    <a:pt x="13" y="34"/>
                  </a:cubicBezTo>
                </a:path>
              </a:pathLst>
            </a:custGeom>
            <a:solidFill>
              <a:srgbClr val="8B5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3" name="Freeform 50">
              <a:extLst>
                <a:ext uri="{FF2B5EF4-FFF2-40B4-BE49-F238E27FC236}">
                  <a16:creationId xmlns:a16="http://schemas.microsoft.com/office/drawing/2014/main" id="{C60A964E-5725-344F-AE7A-F862FB137C2E}"/>
                </a:ext>
              </a:extLst>
            </p:cNvPr>
            <p:cNvSpPr>
              <a:spLocks/>
            </p:cNvSpPr>
            <p:nvPr/>
          </p:nvSpPr>
          <p:spPr bwMode="auto">
            <a:xfrm>
              <a:off x="7780325" y="2957997"/>
              <a:ext cx="58292" cy="180824"/>
            </a:xfrm>
            <a:custGeom>
              <a:avLst/>
              <a:gdLst>
                <a:gd name="T0" fmla="*/ 5 w 21"/>
                <a:gd name="T1" fmla="*/ 65 h 65"/>
                <a:gd name="T2" fmla="*/ 1 w 21"/>
                <a:gd name="T3" fmla="*/ 50 h 65"/>
                <a:gd name="T4" fmla="*/ 1 w 21"/>
                <a:gd name="T5" fmla="*/ 50 h 65"/>
                <a:gd name="T6" fmla="*/ 1 w 21"/>
                <a:gd name="T7" fmla="*/ 50 h 65"/>
                <a:gd name="T8" fmla="*/ 14 w 21"/>
                <a:gd name="T9" fmla="*/ 34 h 65"/>
                <a:gd name="T10" fmla="*/ 14 w 21"/>
                <a:gd name="T11" fmla="*/ 34 h 65"/>
                <a:gd name="T12" fmla="*/ 14 w 21"/>
                <a:gd name="T13" fmla="*/ 34 h 65"/>
                <a:gd name="T14" fmla="*/ 14 w 21"/>
                <a:gd name="T15" fmla="*/ 34 h 65"/>
                <a:gd name="T16" fmla="*/ 14 w 21"/>
                <a:gd name="T17" fmla="*/ 34 h 65"/>
                <a:gd name="T18" fmla="*/ 14 w 21"/>
                <a:gd name="T19" fmla="*/ 34 h 65"/>
                <a:gd name="T20" fmla="*/ 14 w 21"/>
                <a:gd name="T21" fmla="*/ 34 h 65"/>
                <a:gd name="T22" fmla="*/ 14 w 21"/>
                <a:gd name="T23" fmla="*/ 34 h 65"/>
                <a:gd name="T24" fmla="*/ 14 w 21"/>
                <a:gd name="T25" fmla="*/ 34 h 65"/>
                <a:gd name="T26" fmla="*/ 14 w 21"/>
                <a:gd name="T27" fmla="*/ 34 h 65"/>
                <a:gd name="T28" fmla="*/ 14 w 21"/>
                <a:gd name="T29" fmla="*/ 34 h 65"/>
                <a:gd name="T30" fmla="*/ 14 w 21"/>
                <a:gd name="T31" fmla="*/ 34 h 65"/>
                <a:gd name="T32" fmla="*/ 14 w 21"/>
                <a:gd name="T33" fmla="*/ 34 h 65"/>
                <a:gd name="T34" fmla="*/ 14 w 21"/>
                <a:gd name="T35" fmla="*/ 34 h 65"/>
                <a:gd name="T36" fmla="*/ 18 w 21"/>
                <a:gd name="T37" fmla="*/ 0 h 65"/>
                <a:gd name="T38" fmla="*/ 21 w 21"/>
                <a:gd name="T39" fmla="*/ 40 h 65"/>
                <a:gd name="T40" fmla="*/ 5 w 21"/>
                <a:gd name="T4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65">
                  <a:moveTo>
                    <a:pt x="5" y="65"/>
                  </a:moveTo>
                  <a:cubicBezTo>
                    <a:pt x="2" y="62"/>
                    <a:pt x="0" y="56"/>
                    <a:pt x="1" y="50"/>
                  </a:cubicBezTo>
                  <a:cubicBezTo>
                    <a:pt x="1" y="50"/>
                    <a:pt x="1" y="50"/>
                    <a:pt x="1" y="50"/>
                  </a:cubicBezTo>
                  <a:lnTo>
                    <a:pt x="1" y="50"/>
                  </a:lnTo>
                  <a:cubicBezTo>
                    <a:pt x="2" y="43"/>
                    <a:pt x="5" y="36"/>
                    <a:pt x="14" y="34"/>
                  </a:cubicBezTo>
                  <a:lnTo>
                    <a:pt x="14" y="34"/>
                  </a:lnTo>
                  <a:cubicBezTo>
                    <a:pt x="14" y="34"/>
                    <a:pt x="14" y="34"/>
                    <a:pt x="14" y="34"/>
                  </a:cubicBezTo>
                  <a:cubicBezTo>
                    <a:pt x="14" y="34"/>
                    <a:pt x="14" y="34"/>
                    <a:pt x="14" y="34"/>
                  </a:cubicBezTo>
                  <a:cubicBezTo>
                    <a:pt x="14" y="34"/>
                    <a:pt x="14" y="34"/>
                    <a:pt x="14" y="34"/>
                  </a:cubicBezTo>
                  <a:cubicBezTo>
                    <a:pt x="14" y="34"/>
                    <a:pt x="14" y="34"/>
                    <a:pt x="14" y="34"/>
                  </a:cubicBezTo>
                  <a:cubicBezTo>
                    <a:pt x="14" y="34"/>
                    <a:pt x="14" y="34"/>
                    <a:pt x="14" y="34"/>
                  </a:cubicBezTo>
                  <a:lnTo>
                    <a:pt x="14" y="34"/>
                  </a:lnTo>
                  <a:lnTo>
                    <a:pt x="14" y="34"/>
                  </a:lnTo>
                  <a:lnTo>
                    <a:pt x="14" y="34"/>
                  </a:lnTo>
                  <a:lnTo>
                    <a:pt x="14" y="34"/>
                  </a:lnTo>
                  <a:cubicBezTo>
                    <a:pt x="14" y="34"/>
                    <a:pt x="14" y="34"/>
                    <a:pt x="14" y="34"/>
                  </a:cubicBezTo>
                  <a:cubicBezTo>
                    <a:pt x="14" y="34"/>
                    <a:pt x="14" y="34"/>
                    <a:pt x="14" y="34"/>
                  </a:cubicBezTo>
                  <a:cubicBezTo>
                    <a:pt x="14" y="34"/>
                    <a:pt x="14" y="34"/>
                    <a:pt x="14" y="34"/>
                  </a:cubicBezTo>
                  <a:cubicBezTo>
                    <a:pt x="12" y="22"/>
                    <a:pt x="13" y="10"/>
                    <a:pt x="18" y="0"/>
                  </a:cubicBezTo>
                  <a:cubicBezTo>
                    <a:pt x="16" y="5"/>
                    <a:pt x="10" y="24"/>
                    <a:pt x="21" y="40"/>
                  </a:cubicBezTo>
                  <a:cubicBezTo>
                    <a:pt x="0" y="42"/>
                    <a:pt x="1" y="60"/>
                    <a:pt x="5" y="65"/>
                  </a:cubicBezTo>
                </a:path>
              </a:pathLst>
            </a:custGeom>
            <a:solidFill>
              <a:srgbClr val="5F3B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4" name="Freeform 51">
              <a:extLst>
                <a:ext uri="{FF2B5EF4-FFF2-40B4-BE49-F238E27FC236}">
                  <a16:creationId xmlns:a16="http://schemas.microsoft.com/office/drawing/2014/main" id="{450B3C19-5017-544C-A559-9B4FFD33DD91}"/>
                </a:ext>
              </a:extLst>
            </p:cNvPr>
            <p:cNvSpPr>
              <a:spLocks noEditPoints="1"/>
            </p:cNvSpPr>
            <p:nvPr/>
          </p:nvSpPr>
          <p:spPr bwMode="auto">
            <a:xfrm>
              <a:off x="7793410" y="3138821"/>
              <a:ext cx="0" cy="2379"/>
            </a:xfrm>
            <a:custGeom>
              <a:avLst/>
              <a:gdLst>
                <a:gd name="T0" fmla="*/ 1 h 1"/>
                <a:gd name="T1" fmla="*/ 0 h 1"/>
                <a:gd name="T2" fmla="*/ 1 h 1"/>
                <a:gd name="T3" fmla="*/ 0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lnTo>
                    <a:pt x="0" y="0"/>
                  </a:lnTo>
                  <a:lnTo>
                    <a:pt x="0" y="1"/>
                  </a:lnTo>
                  <a:close/>
                  <a:moveTo>
                    <a:pt x="0" y="0"/>
                  </a:moveTo>
                  <a:lnTo>
                    <a:pt x="0" y="0"/>
                  </a:lnTo>
                  <a:lnTo>
                    <a:pt x="0" y="0"/>
                  </a:lnTo>
                  <a:lnTo>
                    <a:pt x="0" y="0"/>
                  </a:lnTo>
                  <a:close/>
                </a:path>
              </a:pathLst>
            </a:custGeom>
            <a:solidFill>
              <a:srgbClr val="5F3B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5" name="Rectangle 52">
              <a:extLst>
                <a:ext uri="{FF2B5EF4-FFF2-40B4-BE49-F238E27FC236}">
                  <a16:creationId xmlns:a16="http://schemas.microsoft.com/office/drawing/2014/main" id="{915703C8-1B78-6440-B87F-A5B8389B52E0}"/>
                </a:ext>
              </a:extLst>
            </p:cNvPr>
            <p:cNvSpPr>
              <a:spLocks noChangeArrowheads="1"/>
            </p:cNvSpPr>
            <p:nvPr/>
          </p:nvSpPr>
          <p:spPr bwMode="auto">
            <a:xfrm>
              <a:off x="7793410" y="3138821"/>
              <a:ext cx="1190" cy="1190"/>
            </a:xfrm>
            <a:prstGeom prst="rect">
              <a:avLst/>
            </a:prstGeom>
            <a:solidFill>
              <a:srgbClr val="4B2C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6" name="Freeform 53">
              <a:extLst>
                <a:ext uri="{FF2B5EF4-FFF2-40B4-BE49-F238E27FC236}">
                  <a16:creationId xmlns:a16="http://schemas.microsoft.com/office/drawing/2014/main" id="{CE246CB4-15FF-6B4A-8D48-16465BEB9C11}"/>
                </a:ext>
              </a:extLst>
            </p:cNvPr>
            <p:cNvSpPr>
              <a:spLocks/>
            </p:cNvSpPr>
            <p:nvPr/>
          </p:nvSpPr>
          <p:spPr bwMode="auto">
            <a:xfrm>
              <a:off x="8166955" y="3147148"/>
              <a:ext cx="0" cy="2379"/>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8B5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7" name="Freeform 54">
              <a:extLst>
                <a:ext uri="{FF2B5EF4-FFF2-40B4-BE49-F238E27FC236}">
                  <a16:creationId xmlns:a16="http://schemas.microsoft.com/office/drawing/2014/main" id="{F17439B8-83CD-E44D-B0FF-D58013CE6FCA}"/>
                </a:ext>
              </a:extLst>
            </p:cNvPr>
            <p:cNvSpPr>
              <a:spLocks/>
            </p:cNvSpPr>
            <p:nvPr/>
          </p:nvSpPr>
          <p:spPr bwMode="auto">
            <a:xfrm>
              <a:off x="8089629" y="3093615"/>
              <a:ext cx="72568" cy="101119"/>
            </a:xfrm>
            <a:custGeom>
              <a:avLst/>
              <a:gdLst>
                <a:gd name="T0" fmla="*/ 25 w 26"/>
                <a:gd name="T1" fmla="*/ 18 h 36"/>
                <a:gd name="T2" fmla="*/ 12 w 26"/>
                <a:gd name="T3" fmla="*/ 36 h 36"/>
                <a:gd name="T4" fmla="*/ 0 w 26"/>
                <a:gd name="T5" fmla="*/ 18 h 36"/>
                <a:gd name="T6" fmla="*/ 13 w 26"/>
                <a:gd name="T7" fmla="*/ 0 h 36"/>
                <a:gd name="T8" fmla="*/ 25 w 26"/>
                <a:gd name="T9" fmla="*/ 18 h 36"/>
              </a:gdLst>
              <a:ahLst/>
              <a:cxnLst>
                <a:cxn ang="0">
                  <a:pos x="T0" y="T1"/>
                </a:cxn>
                <a:cxn ang="0">
                  <a:pos x="T2" y="T3"/>
                </a:cxn>
                <a:cxn ang="0">
                  <a:pos x="T4" y="T5"/>
                </a:cxn>
                <a:cxn ang="0">
                  <a:pos x="T6" y="T7"/>
                </a:cxn>
                <a:cxn ang="0">
                  <a:pos x="T8" y="T9"/>
                </a:cxn>
              </a:cxnLst>
              <a:rect l="0" t="0" r="r" b="b"/>
              <a:pathLst>
                <a:path w="26" h="36">
                  <a:moveTo>
                    <a:pt x="25" y="18"/>
                  </a:moveTo>
                  <a:cubicBezTo>
                    <a:pt x="25" y="28"/>
                    <a:pt x="19" y="36"/>
                    <a:pt x="12" y="36"/>
                  </a:cubicBezTo>
                  <a:cubicBezTo>
                    <a:pt x="5" y="36"/>
                    <a:pt x="0" y="28"/>
                    <a:pt x="0" y="18"/>
                  </a:cubicBezTo>
                  <a:cubicBezTo>
                    <a:pt x="0" y="8"/>
                    <a:pt x="6" y="0"/>
                    <a:pt x="13" y="0"/>
                  </a:cubicBezTo>
                  <a:cubicBezTo>
                    <a:pt x="20" y="0"/>
                    <a:pt x="26" y="8"/>
                    <a:pt x="25" y="18"/>
                  </a:cubicBezTo>
                  <a:close/>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8" name="Freeform 55">
              <a:extLst>
                <a:ext uri="{FF2B5EF4-FFF2-40B4-BE49-F238E27FC236}">
                  <a16:creationId xmlns:a16="http://schemas.microsoft.com/office/drawing/2014/main" id="{48A89EA7-D8AE-1547-90BE-51E251E20F21}"/>
                </a:ext>
              </a:extLst>
            </p:cNvPr>
            <p:cNvSpPr>
              <a:spLocks/>
            </p:cNvSpPr>
            <p:nvPr/>
          </p:nvSpPr>
          <p:spPr bwMode="auto">
            <a:xfrm>
              <a:off x="7801738" y="3088856"/>
              <a:ext cx="70189" cy="99929"/>
            </a:xfrm>
            <a:custGeom>
              <a:avLst/>
              <a:gdLst>
                <a:gd name="T0" fmla="*/ 25 w 25"/>
                <a:gd name="T1" fmla="*/ 18 h 36"/>
                <a:gd name="T2" fmla="*/ 12 w 25"/>
                <a:gd name="T3" fmla="*/ 36 h 36"/>
                <a:gd name="T4" fmla="*/ 0 w 25"/>
                <a:gd name="T5" fmla="*/ 17 h 36"/>
                <a:gd name="T6" fmla="*/ 13 w 25"/>
                <a:gd name="T7" fmla="*/ 0 h 36"/>
                <a:gd name="T8" fmla="*/ 25 w 25"/>
                <a:gd name="T9" fmla="*/ 18 h 36"/>
              </a:gdLst>
              <a:ahLst/>
              <a:cxnLst>
                <a:cxn ang="0">
                  <a:pos x="T0" y="T1"/>
                </a:cxn>
                <a:cxn ang="0">
                  <a:pos x="T2" y="T3"/>
                </a:cxn>
                <a:cxn ang="0">
                  <a:pos x="T4" y="T5"/>
                </a:cxn>
                <a:cxn ang="0">
                  <a:pos x="T6" y="T7"/>
                </a:cxn>
                <a:cxn ang="0">
                  <a:pos x="T8" y="T9"/>
                </a:cxn>
              </a:cxnLst>
              <a:rect l="0" t="0" r="r" b="b"/>
              <a:pathLst>
                <a:path w="25" h="36">
                  <a:moveTo>
                    <a:pt x="25" y="18"/>
                  </a:moveTo>
                  <a:cubicBezTo>
                    <a:pt x="25" y="28"/>
                    <a:pt x="19" y="36"/>
                    <a:pt x="12" y="36"/>
                  </a:cubicBezTo>
                  <a:cubicBezTo>
                    <a:pt x="5" y="36"/>
                    <a:pt x="0" y="27"/>
                    <a:pt x="0" y="17"/>
                  </a:cubicBezTo>
                  <a:cubicBezTo>
                    <a:pt x="0" y="8"/>
                    <a:pt x="6" y="0"/>
                    <a:pt x="13" y="0"/>
                  </a:cubicBezTo>
                  <a:cubicBezTo>
                    <a:pt x="20" y="0"/>
                    <a:pt x="25" y="8"/>
                    <a:pt x="25" y="18"/>
                  </a:cubicBezTo>
                  <a:close/>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9" name="Freeform 56">
              <a:extLst>
                <a:ext uri="{FF2B5EF4-FFF2-40B4-BE49-F238E27FC236}">
                  <a16:creationId xmlns:a16="http://schemas.microsoft.com/office/drawing/2014/main" id="{9850C3A2-B144-2847-BB37-161C0BAEC4A6}"/>
                </a:ext>
              </a:extLst>
            </p:cNvPr>
            <p:cNvSpPr>
              <a:spLocks/>
            </p:cNvSpPr>
            <p:nvPr/>
          </p:nvSpPr>
          <p:spPr bwMode="auto">
            <a:xfrm>
              <a:off x="7857651" y="3136442"/>
              <a:ext cx="242685" cy="183203"/>
            </a:xfrm>
            <a:custGeom>
              <a:avLst/>
              <a:gdLst>
                <a:gd name="T0" fmla="*/ 87 w 87"/>
                <a:gd name="T1" fmla="*/ 29 h 66"/>
                <a:gd name="T2" fmla="*/ 43 w 87"/>
                <a:gd name="T3" fmla="*/ 66 h 66"/>
                <a:gd name="T4" fmla="*/ 1 w 87"/>
                <a:gd name="T5" fmla="*/ 27 h 66"/>
                <a:gd name="T6" fmla="*/ 44 w 87"/>
                <a:gd name="T7" fmla="*/ 1 h 66"/>
                <a:gd name="T8" fmla="*/ 87 w 87"/>
                <a:gd name="T9" fmla="*/ 29 h 66"/>
              </a:gdLst>
              <a:ahLst/>
              <a:cxnLst>
                <a:cxn ang="0">
                  <a:pos x="T0" y="T1"/>
                </a:cxn>
                <a:cxn ang="0">
                  <a:pos x="T2" y="T3"/>
                </a:cxn>
                <a:cxn ang="0">
                  <a:pos x="T4" y="T5"/>
                </a:cxn>
                <a:cxn ang="0">
                  <a:pos x="T6" y="T7"/>
                </a:cxn>
                <a:cxn ang="0">
                  <a:pos x="T8" y="T9"/>
                </a:cxn>
              </a:cxnLst>
              <a:rect l="0" t="0" r="r" b="b"/>
              <a:pathLst>
                <a:path w="87" h="66">
                  <a:moveTo>
                    <a:pt x="87" y="29"/>
                  </a:moveTo>
                  <a:cubicBezTo>
                    <a:pt x="86" y="45"/>
                    <a:pt x="67" y="66"/>
                    <a:pt x="43" y="66"/>
                  </a:cubicBezTo>
                  <a:cubicBezTo>
                    <a:pt x="19" y="65"/>
                    <a:pt x="0" y="43"/>
                    <a:pt x="1" y="27"/>
                  </a:cubicBezTo>
                  <a:cubicBezTo>
                    <a:pt x="1" y="17"/>
                    <a:pt x="21" y="0"/>
                    <a:pt x="44" y="1"/>
                  </a:cubicBezTo>
                  <a:cubicBezTo>
                    <a:pt x="68" y="1"/>
                    <a:pt x="87" y="21"/>
                    <a:pt x="87" y="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0" name="Freeform 57">
              <a:extLst>
                <a:ext uri="{FF2B5EF4-FFF2-40B4-BE49-F238E27FC236}">
                  <a16:creationId xmlns:a16="http://schemas.microsoft.com/office/drawing/2014/main" id="{629A887A-9CCD-834C-B2C2-618B2319D487}"/>
                </a:ext>
              </a:extLst>
            </p:cNvPr>
            <p:cNvSpPr>
              <a:spLocks/>
            </p:cNvSpPr>
            <p:nvPr/>
          </p:nvSpPr>
          <p:spPr bwMode="auto">
            <a:xfrm>
              <a:off x="7857651" y="3149527"/>
              <a:ext cx="245064" cy="170118"/>
            </a:xfrm>
            <a:custGeom>
              <a:avLst/>
              <a:gdLst>
                <a:gd name="T0" fmla="*/ 67 w 88"/>
                <a:gd name="T1" fmla="*/ 2 h 61"/>
                <a:gd name="T2" fmla="*/ 75 w 88"/>
                <a:gd name="T3" fmla="*/ 33 h 61"/>
                <a:gd name="T4" fmla="*/ 75 w 88"/>
                <a:gd name="T5" fmla="*/ 33 h 61"/>
                <a:gd name="T6" fmla="*/ 12 w 88"/>
                <a:gd name="T7" fmla="*/ 32 h 61"/>
                <a:gd name="T8" fmla="*/ 12 w 88"/>
                <a:gd name="T9" fmla="*/ 31 h 61"/>
                <a:gd name="T10" fmla="*/ 21 w 88"/>
                <a:gd name="T11" fmla="*/ 0 h 61"/>
                <a:gd name="T12" fmla="*/ 1 w 88"/>
                <a:gd name="T13" fmla="*/ 22 h 61"/>
                <a:gd name="T14" fmla="*/ 40 w 88"/>
                <a:gd name="T15" fmla="*/ 61 h 61"/>
                <a:gd name="T16" fmla="*/ 43 w 88"/>
                <a:gd name="T17" fmla="*/ 61 h 61"/>
                <a:gd name="T18" fmla="*/ 45 w 88"/>
                <a:gd name="T19" fmla="*/ 61 h 61"/>
                <a:gd name="T20" fmla="*/ 87 w 88"/>
                <a:gd name="T21" fmla="*/ 24 h 61"/>
                <a:gd name="T22" fmla="*/ 67 w 88"/>
                <a:gd name="T23"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61">
                  <a:moveTo>
                    <a:pt x="67" y="2"/>
                  </a:moveTo>
                  <a:cubicBezTo>
                    <a:pt x="67" y="2"/>
                    <a:pt x="88" y="15"/>
                    <a:pt x="75" y="33"/>
                  </a:cubicBezTo>
                  <a:lnTo>
                    <a:pt x="75" y="33"/>
                  </a:lnTo>
                  <a:cubicBezTo>
                    <a:pt x="59" y="55"/>
                    <a:pt x="27" y="54"/>
                    <a:pt x="12" y="32"/>
                  </a:cubicBezTo>
                  <a:lnTo>
                    <a:pt x="12" y="31"/>
                  </a:lnTo>
                  <a:cubicBezTo>
                    <a:pt x="0" y="13"/>
                    <a:pt x="21" y="0"/>
                    <a:pt x="21" y="0"/>
                  </a:cubicBezTo>
                  <a:cubicBezTo>
                    <a:pt x="9" y="6"/>
                    <a:pt x="1" y="15"/>
                    <a:pt x="1" y="22"/>
                  </a:cubicBezTo>
                  <a:cubicBezTo>
                    <a:pt x="0" y="37"/>
                    <a:pt x="18" y="59"/>
                    <a:pt x="40" y="61"/>
                  </a:cubicBezTo>
                  <a:lnTo>
                    <a:pt x="43" y="61"/>
                  </a:lnTo>
                  <a:lnTo>
                    <a:pt x="45" y="61"/>
                  </a:lnTo>
                  <a:cubicBezTo>
                    <a:pt x="68" y="60"/>
                    <a:pt x="86" y="39"/>
                    <a:pt x="87" y="24"/>
                  </a:cubicBezTo>
                  <a:cubicBezTo>
                    <a:pt x="87" y="17"/>
                    <a:pt x="79" y="8"/>
                    <a:pt x="67"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1" name="Freeform 58">
              <a:extLst>
                <a:ext uri="{FF2B5EF4-FFF2-40B4-BE49-F238E27FC236}">
                  <a16:creationId xmlns:a16="http://schemas.microsoft.com/office/drawing/2014/main" id="{98FA9E4A-00C3-6444-A673-6C39AF4895E7}"/>
                </a:ext>
              </a:extLst>
            </p:cNvPr>
            <p:cNvSpPr>
              <a:spLocks/>
            </p:cNvSpPr>
            <p:nvPr/>
          </p:nvSpPr>
          <p:spPr bwMode="auto">
            <a:xfrm>
              <a:off x="7902857" y="3200682"/>
              <a:ext cx="33310" cy="33310"/>
            </a:xfrm>
            <a:custGeom>
              <a:avLst/>
              <a:gdLst>
                <a:gd name="T0" fmla="*/ 12 w 12"/>
                <a:gd name="T1" fmla="*/ 6 h 12"/>
                <a:gd name="T2" fmla="*/ 6 w 12"/>
                <a:gd name="T3" fmla="*/ 12 h 12"/>
                <a:gd name="T4" fmla="*/ 0 w 12"/>
                <a:gd name="T5" fmla="*/ 6 h 12"/>
                <a:gd name="T6" fmla="*/ 6 w 12"/>
                <a:gd name="T7" fmla="*/ 0 h 12"/>
                <a:gd name="T8" fmla="*/ 12 w 12"/>
                <a:gd name="T9" fmla="*/ 6 h 12"/>
              </a:gdLst>
              <a:ahLst/>
              <a:cxnLst>
                <a:cxn ang="0">
                  <a:pos x="T0" y="T1"/>
                </a:cxn>
                <a:cxn ang="0">
                  <a:pos x="T2" y="T3"/>
                </a:cxn>
                <a:cxn ang="0">
                  <a:pos x="T4" y="T5"/>
                </a:cxn>
                <a:cxn ang="0">
                  <a:pos x="T6" y="T7"/>
                </a:cxn>
                <a:cxn ang="0">
                  <a:pos x="T8" y="T9"/>
                </a:cxn>
              </a:cxnLst>
              <a:rect l="0" t="0" r="r" b="b"/>
              <a:pathLst>
                <a:path w="12" h="12">
                  <a:moveTo>
                    <a:pt x="12" y="6"/>
                  </a:moveTo>
                  <a:cubicBezTo>
                    <a:pt x="12" y="10"/>
                    <a:pt x="9" y="12"/>
                    <a:pt x="6" y="12"/>
                  </a:cubicBezTo>
                  <a:cubicBezTo>
                    <a:pt x="2" y="12"/>
                    <a:pt x="0" y="9"/>
                    <a:pt x="0" y="6"/>
                  </a:cubicBezTo>
                  <a:cubicBezTo>
                    <a:pt x="0" y="2"/>
                    <a:pt x="3" y="0"/>
                    <a:pt x="6" y="0"/>
                  </a:cubicBezTo>
                  <a:cubicBezTo>
                    <a:pt x="10" y="0"/>
                    <a:pt x="12" y="3"/>
                    <a:pt x="12" y="6"/>
                  </a:cubicBezTo>
                </a:path>
              </a:pathLst>
            </a:custGeom>
            <a:solidFill>
              <a:srgbClr val="F14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2" name="Freeform 59">
              <a:extLst>
                <a:ext uri="{FF2B5EF4-FFF2-40B4-BE49-F238E27FC236}">
                  <a16:creationId xmlns:a16="http://schemas.microsoft.com/office/drawing/2014/main" id="{9042C44B-771E-A343-A3C7-029AE5BC8BBE}"/>
                </a:ext>
              </a:extLst>
            </p:cNvPr>
            <p:cNvSpPr>
              <a:spLocks/>
            </p:cNvSpPr>
            <p:nvPr/>
          </p:nvSpPr>
          <p:spPr bwMode="auto">
            <a:xfrm>
              <a:off x="7838616" y="3072202"/>
              <a:ext cx="35689" cy="99929"/>
            </a:xfrm>
            <a:custGeom>
              <a:avLst/>
              <a:gdLst>
                <a:gd name="T0" fmla="*/ 0 w 13"/>
                <a:gd name="T1" fmla="*/ 6 h 36"/>
                <a:gd name="T2" fmla="*/ 6 w 13"/>
                <a:gd name="T3" fmla="*/ 26 h 36"/>
                <a:gd name="T4" fmla="*/ 13 w 13"/>
                <a:gd name="T5" fmla="*/ 3 h 36"/>
                <a:gd name="T6" fmla="*/ 0 w 13"/>
                <a:gd name="T7" fmla="*/ 6 h 36"/>
              </a:gdLst>
              <a:ahLst/>
              <a:cxnLst>
                <a:cxn ang="0">
                  <a:pos x="T0" y="T1"/>
                </a:cxn>
                <a:cxn ang="0">
                  <a:pos x="T2" y="T3"/>
                </a:cxn>
                <a:cxn ang="0">
                  <a:pos x="T4" y="T5"/>
                </a:cxn>
                <a:cxn ang="0">
                  <a:pos x="T6" y="T7"/>
                </a:cxn>
              </a:cxnLst>
              <a:rect l="0" t="0" r="r" b="b"/>
              <a:pathLst>
                <a:path w="13" h="36">
                  <a:moveTo>
                    <a:pt x="0" y="6"/>
                  </a:moveTo>
                  <a:cubicBezTo>
                    <a:pt x="0" y="6"/>
                    <a:pt x="5" y="16"/>
                    <a:pt x="6" y="26"/>
                  </a:cubicBezTo>
                  <a:cubicBezTo>
                    <a:pt x="6" y="36"/>
                    <a:pt x="13" y="3"/>
                    <a:pt x="13" y="3"/>
                  </a:cubicBezTo>
                  <a:cubicBezTo>
                    <a:pt x="13" y="3"/>
                    <a:pt x="0" y="0"/>
                    <a:pt x="0" y="6"/>
                  </a:cubicBezTo>
                  <a:close/>
                </a:path>
              </a:pathLst>
            </a:custGeom>
            <a:solidFill>
              <a:srgbClr val="7C2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3" name="Freeform 60">
              <a:extLst>
                <a:ext uri="{FF2B5EF4-FFF2-40B4-BE49-F238E27FC236}">
                  <a16:creationId xmlns:a16="http://schemas.microsoft.com/office/drawing/2014/main" id="{0BF18A2E-A843-7248-A34F-39936CBA1230}"/>
                </a:ext>
              </a:extLst>
            </p:cNvPr>
            <p:cNvSpPr>
              <a:spLocks/>
            </p:cNvSpPr>
            <p:nvPr/>
          </p:nvSpPr>
          <p:spPr bwMode="auto">
            <a:xfrm>
              <a:off x="7838616" y="3072202"/>
              <a:ext cx="35689" cy="99929"/>
            </a:xfrm>
            <a:custGeom>
              <a:avLst/>
              <a:gdLst>
                <a:gd name="T0" fmla="*/ 0 w 13"/>
                <a:gd name="T1" fmla="*/ 6 h 36"/>
                <a:gd name="T2" fmla="*/ 6 w 13"/>
                <a:gd name="T3" fmla="*/ 26 h 36"/>
                <a:gd name="T4" fmla="*/ 13 w 13"/>
                <a:gd name="T5" fmla="*/ 3 h 36"/>
                <a:gd name="T6" fmla="*/ 0 w 13"/>
                <a:gd name="T7" fmla="*/ 6 h 36"/>
              </a:gdLst>
              <a:ahLst/>
              <a:cxnLst>
                <a:cxn ang="0">
                  <a:pos x="T0" y="T1"/>
                </a:cxn>
                <a:cxn ang="0">
                  <a:pos x="T2" y="T3"/>
                </a:cxn>
                <a:cxn ang="0">
                  <a:pos x="T4" y="T5"/>
                </a:cxn>
                <a:cxn ang="0">
                  <a:pos x="T6" y="T7"/>
                </a:cxn>
              </a:cxnLst>
              <a:rect l="0" t="0" r="r" b="b"/>
              <a:pathLst>
                <a:path w="13" h="36">
                  <a:moveTo>
                    <a:pt x="0" y="6"/>
                  </a:moveTo>
                  <a:cubicBezTo>
                    <a:pt x="0" y="6"/>
                    <a:pt x="5" y="16"/>
                    <a:pt x="6" y="26"/>
                  </a:cubicBezTo>
                  <a:cubicBezTo>
                    <a:pt x="6" y="36"/>
                    <a:pt x="13" y="3"/>
                    <a:pt x="13" y="3"/>
                  </a:cubicBezTo>
                  <a:cubicBezTo>
                    <a:pt x="13" y="3"/>
                    <a:pt x="0" y="0"/>
                    <a:pt x="0" y="6"/>
                  </a:cubicBezTo>
                  <a:close/>
                </a:path>
              </a:pathLst>
            </a:custGeom>
            <a:solidFill>
              <a:srgbClr val="785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4" name="Freeform 61">
              <a:extLst>
                <a:ext uri="{FF2B5EF4-FFF2-40B4-BE49-F238E27FC236}">
                  <a16:creationId xmlns:a16="http://schemas.microsoft.com/office/drawing/2014/main" id="{662713AA-064F-3048-82C9-EF4981C6D202}"/>
                </a:ext>
              </a:extLst>
            </p:cNvPr>
            <p:cNvSpPr>
              <a:spLocks/>
            </p:cNvSpPr>
            <p:nvPr/>
          </p:nvSpPr>
          <p:spPr bwMode="auto">
            <a:xfrm>
              <a:off x="8089629" y="3080529"/>
              <a:ext cx="39258" cy="97550"/>
            </a:xfrm>
            <a:custGeom>
              <a:avLst/>
              <a:gdLst>
                <a:gd name="T0" fmla="*/ 14 w 14"/>
                <a:gd name="T1" fmla="*/ 5 h 35"/>
                <a:gd name="T2" fmla="*/ 8 w 14"/>
                <a:gd name="T3" fmla="*/ 25 h 35"/>
                <a:gd name="T4" fmla="*/ 0 w 14"/>
                <a:gd name="T5" fmla="*/ 5 h 35"/>
                <a:gd name="T6" fmla="*/ 14 w 14"/>
                <a:gd name="T7" fmla="*/ 5 h 35"/>
              </a:gdLst>
              <a:ahLst/>
              <a:cxnLst>
                <a:cxn ang="0">
                  <a:pos x="T0" y="T1"/>
                </a:cxn>
                <a:cxn ang="0">
                  <a:pos x="T2" y="T3"/>
                </a:cxn>
                <a:cxn ang="0">
                  <a:pos x="T4" y="T5"/>
                </a:cxn>
                <a:cxn ang="0">
                  <a:pos x="T6" y="T7"/>
                </a:cxn>
              </a:cxnLst>
              <a:rect l="0" t="0" r="r" b="b"/>
              <a:pathLst>
                <a:path w="14" h="35">
                  <a:moveTo>
                    <a:pt x="14" y="5"/>
                  </a:moveTo>
                  <a:cubicBezTo>
                    <a:pt x="14" y="5"/>
                    <a:pt x="8" y="15"/>
                    <a:pt x="8" y="25"/>
                  </a:cubicBezTo>
                  <a:cubicBezTo>
                    <a:pt x="7" y="35"/>
                    <a:pt x="0" y="5"/>
                    <a:pt x="0" y="5"/>
                  </a:cubicBezTo>
                  <a:cubicBezTo>
                    <a:pt x="0" y="5"/>
                    <a:pt x="14" y="0"/>
                    <a:pt x="14" y="5"/>
                  </a:cubicBezTo>
                </a:path>
              </a:pathLst>
            </a:custGeom>
            <a:solidFill>
              <a:srgbClr val="7C2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5" name="Freeform 62">
              <a:extLst>
                <a:ext uri="{FF2B5EF4-FFF2-40B4-BE49-F238E27FC236}">
                  <a16:creationId xmlns:a16="http://schemas.microsoft.com/office/drawing/2014/main" id="{A41B85A8-0484-EF48-A01E-C0F1DBC6A259}"/>
                </a:ext>
              </a:extLst>
            </p:cNvPr>
            <p:cNvSpPr>
              <a:spLocks/>
            </p:cNvSpPr>
            <p:nvPr/>
          </p:nvSpPr>
          <p:spPr bwMode="auto">
            <a:xfrm>
              <a:off x="8089629" y="3080529"/>
              <a:ext cx="39258" cy="97550"/>
            </a:xfrm>
            <a:custGeom>
              <a:avLst/>
              <a:gdLst>
                <a:gd name="T0" fmla="*/ 14 w 14"/>
                <a:gd name="T1" fmla="*/ 5 h 35"/>
                <a:gd name="T2" fmla="*/ 8 w 14"/>
                <a:gd name="T3" fmla="*/ 25 h 35"/>
                <a:gd name="T4" fmla="*/ 0 w 14"/>
                <a:gd name="T5" fmla="*/ 5 h 35"/>
                <a:gd name="T6" fmla="*/ 14 w 14"/>
                <a:gd name="T7" fmla="*/ 5 h 35"/>
              </a:gdLst>
              <a:ahLst/>
              <a:cxnLst>
                <a:cxn ang="0">
                  <a:pos x="T0" y="T1"/>
                </a:cxn>
                <a:cxn ang="0">
                  <a:pos x="T2" y="T3"/>
                </a:cxn>
                <a:cxn ang="0">
                  <a:pos x="T4" y="T5"/>
                </a:cxn>
                <a:cxn ang="0">
                  <a:pos x="T6" y="T7"/>
                </a:cxn>
              </a:cxnLst>
              <a:rect l="0" t="0" r="r" b="b"/>
              <a:pathLst>
                <a:path w="14" h="35">
                  <a:moveTo>
                    <a:pt x="14" y="5"/>
                  </a:moveTo>
                  <a:cubicBezTo>
                    <a:pt x="14" y="5"/>
                    <a:pt x="8" y="15"/>
                    <a:pt x="8" y="25"/>
                  </a:cubicBezTo>
                  <a:cubicBezTo>
                    <a:pt x="7" y="35"/>
                    <a:pt x="0" y="5"/>
                    <a:pt x="0" y="5"/>
                  </a:cubicBezTo>
                  <a:cubicBezTo>
                    <a:pt x="0" y="5"/>
                    <a:pt x="14" y="0"/>
                    <a:pt x="14" y="5"/>
                  </a:cubicBezTo>
                </a:path>
              </a:pathLst>
            </a:custGeom>
            <a:solidFill>
              <a:srgbClr val="785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6" name="Freeform 63">
              <a:extLst>
                <a:ext uri="{FF2B5EF4-FFF2-40B4-BE49-F238E27FC236}">
                  <a16:creationId xmlns:a16="http://schemas.microsoft.com/office/drawing/2014/main" id="{DBCBB770-E193-DD48-8249-54AE278D74BB}"/>
                </a:ext>
              </a:extLst>
            </p:cNvPr>
            <p:cNvSpPr>
              <a:spLocks/>
            </p:cNvSpPr>
            <p:nvPr/>
          </p:nvSpPr>
          <p:spPr bwMode="auto">
            <a:xfrm>
              <a:off x="7826720" y="3166182"/>
              <a:ext cx="16655" cy="14276"/>
            </a:xfrm>
            <a:custGeom>
              <a:avLst/>
              <a:gdLst>
                <a:gd name="T0" fmla="*/ 14 w 14"/>
                <a:gd name="T1" fmla="*/ 7 h 12"/>
                <a:gd name="T2" fmla="*/ 7 w 14"/>
                <a:gd name="T3" fmla="*/ 12 h 12"/>
                <a:gd name="T4" fmla="*/ 0 w 14"/>
                <a:gd name="T5" fmla="*/ 5 h 12"/>
                <a:gd name="T6" fmla="*/ 7 w 14"/>
                <a:gd name="T7" fmla="*/ 0 h 12"/>
                <a:gd name="T8" fmla="*/ 14 w 14"/>
                <a:gd name="T9" fmla="*/ 7 h 12"/>
              </a:gdLst>
              <a:ahLst/>
              <a:cxnLst>
                <a:cxn ang="0">
                  <a:pos x="T0" y="T1"/>
                </a:cxn>
                <a:cxn ang="0">
                  <a:pos x="T2" y="T3"/>
                </a:cxn>
                <a:cxn ang="0">
                  <a:pos x="T4" y="T5"/>
                </a:cxn>
                <a:cxn ang="0">
                  <a:pos x="T6" y="T7"/>
                </a:cxn>
                <a:cxn ang="0">
                  <a:pos x="T8" y="T9"/>
                </a:cxn>
              </a:cxnLst>
              <a:rect l="0" t="0" r="r" b="b"/>
              <a:pathLst>
                <a:path w="14" h="12">
                  <a:moveTo>
                    <a:pt x="14" y="7"/>
                  </a:moveTo>
                  <a:lnTo>
                    <a:pt x="7" y="12"/>
                  </a:lnTo>
                  <a:lnTo>
                    <a:pt x="0" y="5"/>
                  </a:lnTo>
                  <a:lnTo>
                    <a:pt x="7" y="0"/>
                  </a:lnTo>
                  <a:lnTo>
                    <a:pt x="14"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7" name="Freeform 64">
              <a:extLst>
                <a:ext uri="{FF2B5EF4-FFF2-40B4-BE49-F238E27FC236}">
                  <a16:creationId xmlns:a16="http://schemas.microsoft.com/office/drawing/2014/main" id="{47DC8024-0F11-494D-94B5-EAACBF8260E0}"/>
                </a:ext>
              </a:extLst>
            </p:cNvPr>
            <p:cNvSpPr>
              <a:spLocks/>
            </p:cNvSpPr>
            <p:nvPr/>
          </p:nvSpPr>
          <p:spPr bwMode="auto">
            <a:xfrm>
              <a:off x="8116990" y="3172131"/>
              <a:ext cx="16655" cy="16655"/>
            </a:xfrm>
            <a:custGeom>
              <a:avLst/>
              <a:gdLst>
                <a:gd name="T0" fmla="*/ 14 w 14"/>
                <a:gd name="T1" fmla="*/ 7 h 14"/>
                <a:gd name="T2" fmla="*/ 7 w 14"/>
                <a:gd name="T3" fmla="*/ 14 h 14"/>
                <a:gd name="T4" fmla="*/ 0 w 14"/>
                <a:gd name="T5" fmla="*/ 7 h 14"/>
                <a:gd name="T6" fmla="*/ 7 w 14"/>
                <a:gd name="T7" fmla="*/ 0 h 14"/>
                <a:gd name="T8" fmla="*/ 14 w 14"/>
                <a:gd name="T9" fmla="*/ 7 h 14"/>
              </a:gdLst>
              <a:ahLst/>
              <a:cxnLst>
                <a:cxn ang="0">
                  <a:pos x="T0" y="T1"/>
                </a:cxn>
                <a:cxn ang="0">
                  <a:pos x="T2" y="T3"/>
                </a:cxn>
                <a:cxn ang="0">
                  <a:pos x="T4" y="T5"/>
                </a:cxn>
                <a:cxn ang="0">
                  <a:pos x="T6" y="T7"/>
                </a:cxn>
                <a:cxn ang="0">
                  <a:pos x="T8" y="T9"/>
                </a:cxn>
              </a:cxnLst>
              <a:rect l="0" t="0" r="r" b="b"/>
              <a:pathLst>
                <a:path w="14" h="14">
                  <a:moveTo>
                    <a:pt x="14" y="7"/>
                  </a:moveTo>
                  <a:lnTo>
                    <a:pt x="7" y="14"/>
                  </a:lnTo>
                  <a:lnTo>
                    <a:pt x="0" y="7"/>
                  </a:lnTo>
                  <a:lnTo>
                    <a:pt x="7" y="0"/>
                  </a:lnTo>
                  <a:lnTo>
                    <a:pt x="14"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8" name="Freeform 65">
              <a:extLst>
                <a:ext uri="{FF2B5EF4-FFF2-40B4-BE49-F238E27FC236}">
                  <a16:creationId xmlns:a16="http://schemas.microsoft.com/office/drawing/2014/main" id="{68FC24DD-CB20-E142-B216-812ACED9A7C6}"/>
                </a:ext>
              </a:extLst>
            </p:cNvPr>
            <p:cNvSpPr>
              <a:spLocks/>
            </p:cNvSpPr>
            <p:nvPr/>
          </p:nvSpPr>
          <p:spPr bwMode="auto">
            <a:xfrm>
              <a:off x="7712516" y="3209009"/>
              <a:ext cx="120153" cy="178445"/>
            </a:xfrm>
            <a:custGeom>
              <a:avLst/>
              <a:gdLst>
                <a:gd name="T0" fmla="*/ 5 w 43"/>
                <a:gd name="T1" fmla="*/ 30 h 64"/>
                <a:gd name="T2" fmla="*/ 0 w 43"/>
                <a:gd name="T3" fmla="*/ 51 h 64"/>
                <a:gd name="T4" fmla="*/ 23 w 43"/>
                <a:gd name="T5" fmla="*/ 61 h 64"/>
                <a:gd name="T6" fmla="*/ 42 w 43"/>
                <a:gd name="T7" fmla="*/ 32 h 64"/>
                <a:gd name="T8" fmla="*/ 39 w 43"/>
                <a:gd name="T9" fmla="*/ 1 h 64"/>
                <a:gd name="T10" fmla="*/ 30 w 43"/>
                <a:gd name="T11" fmla="*/ 21 h 64"/>
                <a:gd name="T12" fmla="*/ 18 w 43"/>
                <a:gd name="T13" fmla="*/ 11 h 64"/>
                <a:gd name="T14" fmla="*/ 5 w 43"/>
                <a:gd name="T15" fmla="*/ 3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64">
                  <a:moveTo>
                    <a:pt x="5" y="30"/>
                  </a:moveTo>
                  <a:cubicBezTo>
                    <a:pt x="5" y="30"/>
                    <a:pt x="3" y="46"/>
                    <a:pt x="0" y="51"/>
                  </a:cubicBezTo>
                  <a:cubicBezTo>
                    <a:pt x="4" y="62"/>
                    <a:pt x="19" y="64"/>
                    <a:pt x="23" y="61"/>
                  </a:cubicBezTo>
                  <a:cubicBezTo>
                    <a:pt x="28" y="53"/>
                    <a:pt x="40" y="43"/>
                    <a:pt x="42" y="32"/>
                  </a:cubicBezTo>
                  <a:cubicBezTo>
                    <a:pt x="43" y="20"/>
                    <a:pt x="43" y="0"/>
                    <a:pt x="39" y="1"/>
                  </a:cubicBezTo>
                  <a:cubicBezTo>
                    <a:pt x="35" y="3"/>
                    <a:pt x="32" y="18"/>
                    <a:pt x="30" y="21"/>
                  </a:cubicBezTo>
                  <a:cubicBezTo>
                    <a:pt x="28" y="24"/>
                    <a:pt x="18" y="11"/>
                    <a:pt x="18" y="11"/>
                  </a:cubicBezTo>
                  <a:cubicBezTo>
                    <a:pt x="18" y="11"/>
                    <a:pt x="6" y="22"/>
                    <a:pt x="5" y="30"/>
                  </a:cubicBezTo>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9" name="Freeform 66">
              <a:extLst>
                <a:ext uri="{FF2B5EF4-FFF2-40B4-BE49-F238E27FC236}">
                  <a16:creationId xmlns:a16="http://schemas.microsoft.com/office/drawing/2014/main" id="{235010DA-B3DF-CC48-8DDD-BC82F967F525}"/>
                </a:ext>
              </a:extLst>
            </p:cNvPr>
            <p:cNvSpPr>
              <a:spLocks/>
            </p:cNvSpPr>
            <p:nvPr/>
          </p:nvSpPr>
          <p:spPr bwMode="auto">
            <a:xfrm>
              <a:off x="7369902" y="3319645"/>
              <a:ext cx="406854" cy="613850"/>
            </a:xfrm>
            <a:custGeom>
              <a:avLst/>
              <a:gdLst>
                <a:gd name="T0" fmla="*/ 126 w 146"/>
                <a:gd name="T1" fmla="*/ 2 h 220"/>
                <a:gd name="T2" fmla="*/ 146 w 146"/>
                <a:gd name="T3" fmla="*/ 21 h 220"/>
                <a:gd name="T4" fmla="*/ 61 w 146"/>
                <a:gd name="T5" fmla="*/ 205 h 220"/>
                <a:gd name="T6" fmla="*/ 126 w 146"/>
                <a:gd name="T7" fmla="*/ 2 h 220"/>
              </a:gdLst>
              <a:ahLst/>
              <a:cxnLst>
                <a:cxn ang="0">
                  <a:pos x="T0" y="T1"/>
                </a:cxn>
                <a:cxn ang="0">
                  <a:pos x="T2" y="T3"/>
                </a:cxn>
                <a:cxn ang="0">
                  <a:pos x="T4" y="T5"/>
                </a:cxn>
                <a:cxn ang="0">
                  <a:pos x="T6" y="T7"/>
                </a:cxn>
              </a:cxnLst>
              <a:rect l="0" t="0" r="r" b="b"/>
              <a:pathLst>
                <a:path w="146" h="220">
                  <a:moveTo>
                    <a:pt x="126" y="2"/>
                  </a:moveTo>
                  <a:cubicBezTo>
                    <a:pt x="126" y="2"/>
                    <a:pt x="137" y="0"/>
                    <a:pt x="146" y="21"/>
                  </a:cubicBezTo>
                  <a:cubicBezTo>
                    <a:pt x="104" y="110"/>
                    <a:pt x="109" y="192"/>
                    <a:pt x="61" y="205"/>
                  </a:cubicBezTo>
                  <a:cubicBezTo>
                    <a:pt x="6" y="220"/>
                    <a:pt x="0" y="128"/>
                    <a:pt x="126" y="2"/>
                  </a:cubicBezTo>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0" name="Freeform 67">
              <a:extLst>
                <a:ext uri="{FF2B5EF4-FFF2-40B4-BE49-F238E27FC236}">
                  <a16:creationId xmlns:a16="http://schemas.microsoft.com/office/drawing/2014/main" id="{BDFCB7CF-ED22-B04C-BA6B-A57E45449832}"/>
                </a:ext>
              </a:extLst>
            </p:cNvPr>
            <p:cNvSpPr>
              <a:spLocks/>
            </p:cNvSpPr>
            <p:nvPr/>
          </p:nvSpPr>
          <p:spPr bwMode="auto">
            <a:xfrm>
              <a:off x="7448417" y="3379126"/>
              <a:ext cx="328338" cy="518679"/>
            </a:xfrm>
            <a:custGeom>
              <a:avLst/>
              <a:gdLst>
                <a:gd name="T0" fmla="*/ 22 w 118"/>
                <a:gd name="T1" fmla="*/ 186 h 186"/>
                <a:gd name="T2" fmla="*/ 0 w 118"/>
                <a:gd name="T3" fmla="*/ 172 h 186"/>
                <a:gd name="T4" fmla="*/ 19 w 118"/>
                <a:gd name="T5" fmla="*/ 179 h 186"/>
                <a:gd name="T6" fmla="*/ 32 w 118"/>
                <a:gd name="T7" fmla="*/ 176 h 186"/>
                <a:gd name="T8" fmla="*/ 88 w 118"/>
                <a:gd name="T9" fmla="*/ 76 h 186"/>
                <a:gd name="T10" fmla="*/ 115 w 118"/>
                <a:gd name="T11" fmla="*/ 1 h 186"/>
                <a:gd name="T12" fmla="*/ 118 w 118"/>
                <a:gd name="T13" fmla="*/ 0 h 186"/>
                <a:gd name="T14" fmla="*/ 83 w 118"/>
                <a:gd name="T15" fmla="*/ 104 h 186"/>
                <a:gd name="T16" fmla="*/ 80 w 118"/>
                <a:gd name="T17" fmla="*/ 112 h 186"/>
                <a:gd name="T18" fmla="*/ 80 w 118"/>
                <a:gd name="T19" fmla="*/ 112 h 186"/>
                <a:gd name="T20" fmla="*/ 33 w 118"/>
                <a:gd name="T21" fmla="*/ 184 h 186"/>
                <a:gd name="T22" fmla="*/ 33 w 118"/>
                <a:gd name="T23" fmla="*/ 184 h 186"/>
                <a:gd name="T24" fmla="*/ 22 w 118"/>
                <a:gd name="T2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86">
                  <a:moveTo>
                    <a:pt x="22" y="186"/>
                  </a:moveTo>
                  <a:cubicBezTo>
                    <a:pt x="12" y="186"/>
                    <a:pt x="4" y="181"/>
                    <a:pt x="0" y="172"/>
                  </a:cubicBezTo>
                  <a:cubicBezTo>
                    <a:pt x="5" y="177"/>
                    <a:pt x="12" y="179"/>
                    <a:pt x="19" y="179"/>
                  </a:cubicBezTo>
                  <a:cubicBezTo>
                    <a:pt x="23" y="179"/>
                    <a:pt x="27" y="178"/>
                    <a:pt x="32" y="176"/>
                  </a:cubicBezTo>
                  <a:cubicBezTo>
                    <a:pt x="61" y="162"/>
                    <a:pt x="76" y="121"/>
                    <a:pt x="88" y="76"/>
                  </a:cubicBezTo>
                  <a:cubicBezTo>
                    <a:pt x="100" y="34"/>
                    <a:pt x="113" y="4"/>
                    <a:pt x="115" y="1"/>
                  </a:cubicBezTo>
                  <a:lnTo>
                    <a:pt x="118" y="0"/>
                  </a:lnTo>
                  <a:cubicBezTo>
                    <a:pt x="100" y="37"/>
                    <a:pt x="91" y="74"/>
                    <a:pt x="83" y="104"/>
                  </a:cubicBezTo>
                  <a:cubicBezTo>
                    <a:pt x="82" y="107"/>
                    <a:pt x="81" y="109"/>
                    <a:pt x="80" y="112"/>
                  </a:cubicBezTo>
                  <a:lnTo>
                    <a:pt x="80" y="112"/>
                  </a:lnTo>
                  <a:cubicBezTo>
                    <a:pt x="69" y="150"/>
                    <a:pt x="59" y="177"/>
                    <a:pt x="33" y="184"/>
                  </a:cubicBezTo>
                  <a:lnTo>
                    <a:pt x="33" y="184"/>
                  </a:lnTo>
                  <a:cubicBezTo>
                    <a:pt x="29" y="185"/>
                    <a:pt x="25" y="186"/>
                    <a:pt x="22" y="186"/>
                  </a:cubicBezTo>
                </a:path>
              </a:pathLst>
            </a:custGeom>
            <a:solidFill>
              <a:srgbClr val="FCB0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1" name="Freeform 68">
              <a:extLst>
                <a:ext uri="{FF2B5EF4-FFF2-40B4-BE49-F238E27FC236}">
                  <a16:creationId xmlns:a16="http://schemas.microsoft.com/office/drawing/2014/main" id="{DB7C6F19-ADD5-F54C-AE1A-F6EA745C6520}"/>
                </a:ext>
              </a:extLst>
            </p:cNvPr>
            <p:cNvSpPr>
              <a:spLocks noEditPoints="1"/>
            </p:cNvSpPr>
            <p:nvPr/>
          </p:nvSpPr>
          <p:spPr bwMode="auto">
            <a:xfrm>
              <a:off x="7776756" y="337912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ubicBezTo>
                    <a:pt x="0" y="0"/>
                    <a:pt x="0" y="0"/>
                    <a:pt x="0" y="0"/>
                  </a:cubicBezTo>
                  <a:cubicBezTo>
                    <a:pt x="0" y="0"/>
                    <a:pt x="0" y="0"/>
                    <a:pt x="0" y="0"/>
                  </a:cubicBezTo>
                  <a:lnTo>
                    <a:pt x="0" y="0"/>
                  </a:ln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moveTo>
                    <a:pt x="0" y="0"/>
                  </a:moveTo>
                  <a:lnTo>
                    <a:pt x="0" y="0"/>
                  </a:lnTo>
                  <a:lnTo>
                    <a:pt x="0" y="0"/>
                  </a:lnTo>
                  <a:close/>
                </a:path>
              </a:pathLst>
            </a:custGeom>
            <a:solidFill>
              <a:srgbClr val="AE7D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2" name="Freeform 69">
              <a:extLst>
                <a:ext uri="{FF2B5EF4-FFF2-40B4-BE49-F238E27FC236}">
                  <a16:creationId xmlns:a16="http://schemas.microsoft.com/office/drawing/2014/main" id="{DB5892D6-5A42-8247-9862-7A942A1CBECB}"/>
                </a:ext>
              </a:extLst>
            </p:cNvPr>
            <p:cNvSpPr>
              <a:spLocks/>
            </p:cNvSpPr>
            <p:nvPr/>
          </p:nvSpPr>
          <p:spPr bwMode="auto">
            <a:xfrm>
              <a:off x="7774376" y="3300611"/>
              <a:ext cx="52344" cy="78516"/>
            </a:xfrm>
            <a:custGeom>
              <a:avLst/>
              <a:gdLst>
                <a:gd name="T0" fmla="*/ 1 w 19"/>
                <a:gd name="T1" fmla="*/ 28 h 28"/>
                <a:gd name="T2" fmla="*/ 0 w 19"/>
                <a:gd name="T3" fmla="*/ 26 h 28"/>
                <a:gd name="T4" fmla="*/ 1 w 19"/>
                <a:gd name="T5" fmla="*/ 19 h 28"/>
                <a:gd name="T6" fmla="*/ 15 w 19"/>
                <a:gd name="T7" fmla="*/ 9 h 28"/>
                <a:gd name="T8" fmla="*/ 19 w 19"/>
                <a:gd name="T9" fmla="*/ 0 h 28"/>
                <a:gd name="T10" fmla="*/ 1 w 19"/>
                <a:gd name="T11" fmla="*/ 28 h 28"/>
                <a:gd name="T12" fmla="*/ 1 w 19"/>
                <a:gd name="T13" fmla="*/ 28 h 28"/>
                <a:gd name="T14" fmla="*/ 1 w 19"/>
                <a:gd name="T15" fmla="*/ 28 h 28"/>
                <a:gd name="T16" fmla="*/ 1 w 19"/>
                <a:gd name="T17" fmla="*/ 28 h 28"/>
                <a:gd name="T18" fmla="*/ 1 w 19"/>
                <a:gd name="T19" fmla="*/ 28 h 28"/>
                <a:gd name="T20" fmla="*/ 1 w 19"/>
                <a:gd name="T21" fmla="*/ 28 h 28"/>
                <a:gd name="T22" fmla="*/ 1 w 19"/>
                <a:gd name="T23" fmla="*/ 28 h 28"/>
                <a:gd name="T24" fmla="*/ 1 w 19"/>
                <a:gd name="T25" fmla="*/ 28 h 28"/>
                <a:gd name="T26" fmla="*/ 1 w 19"/>
                <a:gd name="T27" fmla="*/ 28 h 28"/>
                <a:gd name="T28" fmla="*/ 1 w 19"/>
                <a:gd name="T29" fmla="*/ 28 h 28"/>
                <a:gd name="T30" fmla="*/ 1 w 19"/>
                <a:gd name="T31" fmla="*/ 28 h 28"/>
                <a:gd name="T32" fmla="*/ 1 w 19"/>
                <a:gd name="T33" fmla="*/ 28 h 28"/>
                <a:gd name="T34" fmla="*/ 1 w 19"/>
                <a:gd name="T3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8">
                  <a:moveTo>
                    <a:pt x="1" y="28"/>
                  </a:moveTo>
                  <a:cubicBezTo>
                    <a:pt x="1" y="27"/>
                    <a:pt x="0" y="27"/>
                    <a:pt x="0" y="26"/>
                  </a:cubicBezTo>
                  <a:cubicBezTo>
                    <a:pt x="1" y="24"/>
                    <a:pt x="1" y="21"/>
                    <a:pt x="1" y="19"/>
                  </a:cubicBezTo>
                  <a:cubicBezTo>
                    <a:pt x="1" y="15"/>
                    <a:pt x="7" y="18"/>
                    <a:pt x="15" y="9"/>
                  </a:cubicBezTo>
                  <a:cubicBezTo>
                    <a:pt x="17" y="6"/>
                    <a:pt x="19" y="3"/>
                    <a:pt x="19" y="0"/>
                  </a:cubicBezTo>
                  <a:cubicBezTo>
                    <a:pt x="17" y="11"/>
                    <a:pt x="6" y="20"/>
                    <a:pt x="1" y="28"/>
                  </a:cubicBezTo>
                  <a:lnTo>
                    <a:pt x="1" y="28"/>
                  </a:ln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lnTo>
                    <a:pt x="1" y="28"/>
                  </a:lnTo>
                </a:path>
              </a:pathLst>
            </a:custGeom>
            <a:solidFill>
              <a:srgbClr val="FCB0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3" name="Freeform 70">
              <a:extLst>
                <a:ext uri="{FF2B5EF4-FFF2-40B4-BE49-F238E27FC236}">
                  <a16:creationId xmlns:a16="http://schemas.microsoft.com/office/drawing/2014/main" id="{4F7D04FC-3E1E-1A45-8868-BE99DDAD3BC9}"/>
                </a:ext>
              </a:extLst>
            </p:cNvPr>
            <p:cNvSpPr>
              <a:spLocks noEditPoints="1"/>
            </p:cNvSpPr>
            <p:nvPr/>
          </p:nvSpPr>
          <p:spPr bwMode="auto">
            <a:xfrm>
              <a:off x="7768429" y="3373178"/>
              <a:ext cx="8328" cy="8328"/>
            </a:xfrm>
            <a:custGeom>
              <a:avLst/>
              <a:gdLst>
                <a:gd name="T0" fmla="*/ 0 w 3"/>
                <a:gd name="T1" fmla="*/ 3 h 3"/>
                <a:gd name="T2" fmla="*/ 0 w 3"/>
                <a:gd name="T3" fmla="*/ 3 h 3"/>
                <a:gd name="T4" fmla="*/ 0 w 3"/>
                <a:gd name="T5" fmla="*/ 3 h 3"/>
                <a:gd name="T6" fmla="*/ 0 w 3"/>
                <a:gd name="T7" fmla="*/ 3 h 3"/>
                <a:gd name="T8" fmla="*/ 0 w 3"/>
                <a:gd name="T9" fmla="*/ 3 h 3"/>
                <a:gd name="T10" fmla="*/ 2 w 3"/>
                <a:gd name="T11" fmla="*/ 0 h 3"/>
                <a:gd name="T12" fmla="*/ 3 w 3"/>
                <a:gd name="T13" fmla="*/ 2 h 3"/>
                <a:gd name="T14" fmla="*/ 3 w 3"/>
                <a:gd name="T15" fmla="*/ 2 h 3"/>
                <a:gd name="T16" fmla="*/ 3 w 3"/>
                <a:gd name="T17" fmla="*/ 2 h 3"/>
                <a:gd name="T18" fmla="*/ 3 w 3"/>
                <a:gd name="T19" fmla="*/ 2 h 3"/>
                <a:gd name="T20" fmla="*/ 0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0" y="3"/>
                  </a:moveTo>
                  <a:lnTo>
                    <a:pt x="0" y="3"/>
                  </a:lnTo>
                  <a:cubicBezTo>
                    <a:pt x="0" y="3"/>
                    <a:pt x="0" y="3"/>
                    <a:pt x="0" y="3"/>
                  </a:cubicBezTo>
                  <a:lnTo>
                    <a:pt x="0" y="3"/>
                  </a:lnTo>
                  <a:close/>
                  <a:moveTo>
                    <a:pt x="0" y="3"/>
                  </a:moveTo>
                  <a:cubicBezTo>
                    <a:pt x="1" y="2"/>
                    <a:pt x="2" y="1"/>
                    <a:pt x="2" y="0"/>
                  </a:cubicBezTo>
                  <a:cubicBezTo>
                    <a:pt x="2" y="1"/>
                    <a:pt x="3" y="1"/>
                    <a:pt x="3" y="2"/>
                  </a:cubicBezTo>
                  <a:lnTo>
                    <a:pt x="3" y="2"/>
                  </a:lnTo>
                  <a:lnTo>
                    <a:pt x="3" y="2"/>
                  </a:lnTo>
                  <a:lnTo>
                    <a:pt x="3" y="2"/>
                  </a:lnTo>
                  <a:lnTo>
                    <a:pt x="0" y="3"/>
                  </a:lnTo>
                  <a:close/>
                </a:path>
              </a:pathLst>
            </a:custGeom>
            <a:solidFill>
              <a:srgbClr val="FCB0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4" name="Freeform 71">
              <a:extLst>
                <a:ext uri="{FF2B5EF4-FFF2-40B4-BE49-F238E27FC236}">
                  <a16:creationId xmlns:a16="http://schemas.microsoft.com/office/drawing/2014/main" id="{4F97F9B2-7FE9-3944-A58E-38BE6A3F56B0}"/>
                </a:ext>
              </a:extLst>
            </p:cNvPr>
            <p:cNvSpPr>
              <a:spLocks/>
            </p:cNvSpPr>
            <p:nvPr/>
          </p:nvSpPr>
          <p:spPr bwMode="auto">
            <a:xfrm>
              <a:off x="7768429" y="3379126"/>
              <a:ext cx="8328" cy="2379"/>
            </a:xfrm>
            <a:custGeom>
              <a:avLst/>
              <a:gdLst>
                <a:gd name="T0" fmla="*/ 0 w 3"/>
                <a:gd name="T1" fmla="*/ 1 h 1"/>
                <a:gd name="T2" fmla="*/ 0 w 3"/>
                <a:gd name="T3" fmla="*/ 1 h 1"/>
                <a:gd name="T4" fmla="*/ 0 w 3"/>
                <a:gd name="T5" fmla="*/ 1 h 1"/>
                <a:gd name="T6" fmla="*/ 0 w 3"/>
                <a:gd name="T7" fmla="*/ 1 h 1"/>
                <a:gd name="T8" fmla="*/ 3 w 3"/>
                <a:gd name="T9" fmla="*/ 0 h 1"/>
                <a:gd name="T10" fmla="*/ 3 w 3"/>
                <a:gd name="T11" fmla="*/ 0 h 1"/>
                <a:gd name="T12" fmla="*/ 3 w 3"/>
                <a:gd name="T13" fmla="*/ 0 h 1"/>
                <a:gd name="T14" fmla="*/ 0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0" y="1"/>
                  </a:moveTo>
                  <a:cubicBezTo>
                    <a:pt x="0" y="1"/>
                    <a:pt x="0" y="1"/>
                    <a:pt x="0" y="1"/>
                  </a:cubicBezTo>
                  <a:lnTo>
                    <a:pt x="0" y="1"/>
                  </a:lnTo>
                  <a:lnTo>
                    <a:pt x="0" y="1"/>
                  </a:lnTo>
                  <a:lnTo>
                    <a:pt x="3" y="0"/>
                  </a:lnTo>
                  <a:lnTo>
                    <a:pt x="3" y="0"/>
                  </a:lnTo>
                  <a:lnTo>
                    <a:pt x="3" y="0"/>
                  </a:lnTo>
                  <a:lnTo>
                    <a:pt x="0" y="1"/>
                  </a:lnTo>
                </a:path>
              </a:pathLst>
            </a:custGeom>
            <a:solidFill>
              <a:srgbClr val="FB9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5" name="Freeform 72">
              <a:extLst>
                <a:ext uri="{FF2B5EF4-FFF2-40B4-BE49-F238E27FC236}">
                  <a16:creationId xmlns:a16="http://schemas.microsoft.com/office/drawing/2014/main" id="{B0DD3D76-7C49-A94A-A283-269600775374}"/>
                </a:ext>
              </a:extLst>
            </p:cNvPr>
            <p:cNvSpPr>
              <a:spLocks/>
            </p:cNvSpPr>
            <p:nvPr/>
          </p:nvSpPr>
          <p:spPr bwMode="auto">
            <a:xfrm>
              <a:off x="7826720" y="3298232"/>
              <a:ext cx="3569" cy="237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lnTo>
                    <a:pt x="1" y="0"/>
                  </a:lnTo>
                  <a:cubicBezTo>
                    <a:pt x="1" y="1"/>
                    <a:pt x="1" y="1"/>
                    <a:pt x="0" y="1"/>
                  </a:cubicBezTo>
                  <a:close/>
                </a:path>
              </a:pathLst>
            </a:custGeom>
            <a:solidFill>
              <a:srgbClr val="FCB0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6" name="Freeform 73">
              <a:extLst>
                <a:ext uri="{FF2B5EF4-FFF2-40B4-BE49-F238E27FC236}">
                  <a16:creationId xmlns:a16="http://schemas.microsoft.com/office/drawing/2014/main" id="{FF526332-F9A5-104D-9BDB-6EE8FA76894A}"/>
                </a:ext>
              </a:extLst>
            </p:cNvPr>
            <p:cNvSpPr>
              <a:spLocks/>
            </p:cNvSpPr>
            <p:nvPr/>
          </p:nvSpPr>
          <p:spPr bwMode="auto">
            <a:xfrm>
              <a:off x="7830289" y="3269680"/>
              <a:ext cx="0" cy="28551"/>
            </a:xfrm>
            <a:custGeom>
              <a:avLst/>
              <a:gdLst>
                <a:gd name="T0" fmla="*/ 10 h 10"/>
                <a:gd name="T1" fmla="*/ 10 h 10"/>
                <a:gd name="T2" fmla="*/ 0 h 10"/>
                <a:gd name="T3" fmla="*/ 10 h 10"/>
                <a:gd name="T4" fmla="*/ 10 h 10"/>
              </a:gdLst>
              <a:ahLst/>
              <a:cxnLst>
                <a:cxn ang="0">
                  <a:pos x="0" y="T0"/>
                </a:cxn>
                <a:cxn ang="0">
                  <a:pos x="0" y="T1"/>
                </a:cxn>
                <a:cxn ang="0">
                  <a:pos x="0" y="T2"/>
                </a:cxn>
                <a:cxn ang="0">
                  <a:pos x="0" y="T3"/>
                </a:cxn>
                <a:cxn ang="0">
                  <a:pos x="0" y="T4"/>
                </a:cxn>
              </a:cxnLst>
              <a:rect l="0" t="0" r="r" b="b"/>
              <a:pathLst>
                <a:path h="10">
                  <a:moveTo>
                    <a:pt x="0" y="10"/>
                  </a:moveTo>
                  <a:lnTo>
                    <a:pt x="0" y="10"/>
                  </a:lnTo>
                  <a:cubicBezTo>
                    <a:pt x="0" y="7"/>
                    <a:pt x="0" y="4"/>
                    <a:pt x="0" y="0"/>
                  </a:cubicBezTo>
                  <a:cubicBezTo>
                    <a:pt x="0" y="4"/>
                    <a:pt x="0" y="7"/>
                    <a:pt x="0" y="10"/>
                  </a:cubicBezTo>
                  <a:lnTo>
                    <a:pt x="0" y="10"/>
                  </a:lnTo>
                  <a:close/>
                </a:path>
              </a:pathLst>
            </a:custGeom>
            <a:solidFill>
              <a:srgbClr val="AE7D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7" name="Freeform 74">
              <a:extLst>
                <a:ext uri="{FF2B5EF4-FFF2-40B4-BE49-F238E27FC236}">
                  <a16:creationId xmlns:a16="http://schemas.microsoft.com/office/drawing/2014/main" id="{36848882-600C-EA4C-9EE7-90F3905986D5}"/>
                </a:ext>
              </a:extLst>
            </p:cNvPr>
            <p:cNvSpPr>
              <a:spLocks noEditPoints="1"/>
            </p:cNvSpPr>
            <p:nvPr/>
          </p:nvSpPr>
          <p:spPr bwMode="auto">
            <a:xfrm>
              <a:off x="7805307" y="3233991"/>
              <a:ext cx="27362" cy="64240"/>
            </a:xfrm>
            <a:custGeom>
              <a:avLst/>
              <a:gdLst>
                <a:gd name="T0" fmla="*/ 9 w 10"/>
                <a:gd name="T1" fmla="*/ 23 h 23"/>
                <a:gd name="T2" fmla="*/ 5 w 10"/>
                <a:gd name="T3" fmla="*/ 10 h 23"/>
                <a:gd name="T4" fmla="*/ 4 w 10"/>
                <a:gd name="T5" fmla="*/ 9 h 23"/>
                <a:gd name="T6" fmla="*/ 1 w 10"/>
                <a:gd name="T7" fmla="*/ 14 h 23"/>
                <a:gd name="T8" fmla="*/ 0 w 10"/>
                <a:gd name="T9" fmla="*/ 12 h 23"/>
                <a:gd name="T10" fmla="*/ 2 w 10"/>
                <a:gd name="T11" fmla="*/ 5 h 23"/>
                <a:gd name="T12" fmla="*/ 6 w 10"/>
                <a:gd name="T13" fmla="*/ 8 h 23"/>
                <a:gd name="T14" fmla="*/ 7 w 10"/>
                <a:gd name="T15" fmla="*/ 8 h 23"/>
                <a:gd name="T16" fmla="*/ 10 w 10"/>
                <a:gd name="T17" fmla="*/ 7 h 23"/>
                <a:gd name="T18" fmla="*/ 9 w 10"/>
                <a:gd name="T19" fmla="*/ 13 h 23"/>
                <a:gd name="T20" fmla="*/ 9 w 10"/>
                <a:gd name="T21" fmla="*/ 23 h 23"/>
                <a:gd name="T22" fmla="*/ 9 w 10"/>
                <a:gd name="T23" fmla="*/ 23 h 23"/>
                <a:gd name="T24" fmla="*/ 9 w 10"/>
                <a:gd name="T25" fmla="*/ 23 h 23"/>
                <a:gd name="T26" fmla="*/ 9 w 10"/>
                <a:gd name="T27" fmla="*/ 5 h 23"/>
                <a:gd name="T28" fmla="*/ 7 w 10"/>
                <a:gd name="T29" fmla="*/ 0 h 23"/>
                <a:gd name="T30" fmla="*/ 7 w 10"/>
                <a:gd name="T31" fmla="*/ 0 h 23"/>
                <a:gd name="T32" fmla="*/ 9 w 10"/>
                <a:gd name="T33" fmla="*/ 0 h 23"/>
                <a:gd name="T34" fmla="*/ 9 w 10"/>
                <a:gd name="T35" fmla="*/ 0 h 23"/>
                <a:gd name="T36" fmla="*/ 9 w 10"/>
                <a:gd name="T3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23">
                  <a:moveTo>
                    <a:pt x="9" y="23"/>
                  </a:moveTo>
                  <a:cubicBezTo>
                    <a:pt x="10" y="17"/>
                    <a:pt x="7" y="10"/>
                    <a:pt x="5" y="10"/>
                  </a:cubicBezTo>
                  <a:cubicBezTo>
                    <a:pt x="4" y="9"/>
                    <a:pt x="4" y="9"/>
                    <a:pt x="4" y="9"/>
                  </a:cubicBezTo>
                  <a:cubicBezTo>
                    <a:pt x="1" y="9"/>
                    <a:pt x="1" y="14"/>
                    <a:pt x="1" y="14"/>
                  </a:cubicBezTo>
                  <a:lnTo>
                    <a:pt x="0" y="12"/>
                  </a:lnTo>
                  <a:lnTo>
                    <a:pt x="2" y="5"/>
                  </a:lnTo>
                  <a:cubicBezTo>
                    <a:pt x="4" y="6"/>
                    <a:pt x="5" y="8"/>
                    <a:pt x="6" y="8"/>
                  </a:cubicBezTo>
                  <a:cubicBezTo>
                    <a:pt x="7" y="8"/>
                    <a:pt x="7" y="8"/>
                    <a:pt x="7" y="8"/>
                  </a:cubicBezTo>
                  <a:cubicBezTo>
                    <a:pt x="8" y="8"/>
                    <a:pt x="9" y="8"/>
                    <a:pt x="10" y="7"/>
                  </a:cubicBezTo>
                  <a:cubicBezTo>
                    <a:pt x="10" y="9"/>
                    <a:pt x="9" y="11"/>
                    <a:pt x="9" y="13"/>
                  </a:cubicBezTo>
                  <a:cubicBezTo>
                    <a:pt x="9" y="17"/>
                    <a:pt x="9" y="20"/>
                    <a:pt x="9" y="23"/>
                  </a:cubicBezTo>
                  <a:lnTo>
                    <a:pt x="9" y="23"/>
                  </a:lnTo>
                  <a:lnTo>
                    <a:pt x="9" y="23"/>
                  </a:lnTo>
                  <a:moveTo>
                    <a:pt x="9" y="5"/>
                  </a:moveTo>
                  <a:cubicBezTo>
                    <a:pt x="9" y="3"/>
                    <a:pt x="8" y="2"/>
                    <a:pt x="7" y="0"/>
                  </a:cubicBezTo>
                  <a:lnTo>
                    <a:pt x="7" y="0"/>
                  </a:lnTo>
                  <a:cubicBezTo>
                    <a:pt x="7" y="0"/>
                    <a:pt x="8" y="0"/>
                    <a:pt x="9" y="0"/>
                  </a:cubicBezTo>
                  <a:cubicBezTo>
                    <a:pt x="9" y="0"/>
                    <a:pt x="9" y="0"/>
                    <a:pt x="9" y="0"/>
                  </a:cubicBezTo>
                  <a:cubicBezTo>
                    <a:pt x="9" y="2"/>
                    <a:pt x="9" y="3"/>
                    <a:pt x="9" y="5"/>
                  </a:cubicBezTo>
                  <a:close/>
                </a:path>
              </a:pathLst>
            </a:custGeom>
            <a:solidFill>
              <a:srgbClr val="FCB0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8" name="Freeform 75">
              <a:extLst>
                <a:ext uri="{FF2B5EF4-FFF2-40B4-BE49-F238E27FC236}">
                  <a16:creationId xmlns:a16="http://schemas.microsoft.com/office/drawing/2014/main" id="{A23D86E2-7D18-584A-95DF-16367BE23772}"/>
                </a:ext>
              </a:extLst>
            </p:cNvPr>
            <p:cNvSpPr>
              <a:spLocks/>
            </p:cNvSpPr>
            <p:nvPr/>
          </p:nvSpPr>
          <p:spPr bwMode="auto">
            <a:xfrm>
              <a:off x="7760101" y="3119787"/>
              <a:ext cx="70189" cy="118963"/>
            </a:xfrm>
            <a:custGeom>
              <a:avLst/>
              <a:gdLst>
                <a:gd name="T0" fmla="*/ 0 w 25"/>
                <a:gd name="T1" fmla="*/ 43 h 43"/>
                <a:gd name="T2" fmla="*/ 20 w 25"/>
                <a:gd name="T3" fmla="*/ 2 h 43"/>
                <a:gd name="T4" fmla="*/ 12 w 25"/>
                <a:gd name="T5" fmla="*/ 34 h 43"/>
                <a:gd name="T6" fmla="*/ 0 w 25"/>
                <a:gd name="T7" fmla="*/ 43 h 43"/>
              </a:gdLst>
              <a:ahLst/>
              <a:cxnLst>
                <a:cxn ang="0">
                  <a:pos x="T0" y="T1"/>
                </a:cxn>
                <a:cxn ang="0">
                  <a:pos x="T2" y="T3"/>
                </a:cxn>
                <a:cxn ang="0">
                  <a:pos x="T4" y="T5"/>
                </a:cxn>
                <a:cxn ang="0">
                  <a:pos x="T6" y="T7"/>
                </a:cxn>
              </a:cxnLst>
              <a:rect l="0" t="0" r="r" b="b"/>
              <a:pathLst>
                <a:path w="25" h="43">
                  <a:moveTo>
                    <a:pt x="0" y="43"/>
                  </a:moveTo>
                  <a:cubicBezTo>
                    <a:pt x="0" y="42"/>
                    <a:pt x="16" y="0"/>
                    <a:pt x="20" y="2"/>
                  </a:cubicBezTo>
                  <a:cubicBezTo>
                    <a:pt x="25" y="4"/>
                    <a:pt x="12" y="34"/>
                    <a:pt x="12" y="34"/>
                  </a:cubicBezTo>
                  <a:lnTo>
                    <a:pt x="0" y="43"/>
                  </a:lnTo>
                  <a:close/>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9" name="Freeform 76">
              <a:extLst>
                <a:ext uri="{FF2B5EF4-FFF2-40B4-BE49-F238E27FC236}">
                  <a16:creationId xmlns:a16="http://schemas.microsoft.com/office/drawing/2014/main" id="{24829F72-6C28-6E4C-92DE-106A02291191}"/>
                </a:ext>
              </a:extLst>
            </p:cNvPr>
            <p:cNvSpPr>
              <a:spLocks/>
            </p:cNvSpPr>
            <p:nvPr/>
          </p:nvSpPr>
          <p:spPr bwMode="auto">
            <a:xfrm>
              <a:off x="7791031" y="3124545"/>
              <a:ext cx="24983" cy="45206"/>
            </a:xfrm>
            <a:custGeom>
              <a:avLst/>
              <a:gdLst>
                <a:gd name="T0" fmla="*/ 6 w 9"/>
                <a:gd name="T1" fmla="*/ 16 h 16"/>
                <a:gd name="T2" fmla="*/ 1 w 9"/>
                <a:gd name="T3" fmla="*/ 14 h 16"/>
                <a:gd name="T4" fmla="*/ 0 w 9"/>
                <a:gd name="T5" fmla="*/ 14 h 16"/>
                <a:gd name="T6" fmla="*/ 1 w 9"/>
                <a:gd name="T7" fmla="*/ 12 h 16"/>
                <a:gd name="T8" fmla="*/ 5 w 9"/>
                <a:gd name="T9" fmla="*/ 12 h 16"/>
                <a:gd name="T10" fmla="*/ 8 w 9"/>
                <a:gd name="T11" fmla="*/ 1 h 16"/>
                <a:gd name="T12" fmla="*/ 9 w 9"/>
                <a:gd name="T13" fmla="*/ 0 h 16"/>
                <a:gd name="T14" fmla="*/ 6 w 9"/>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6">
                  <a:moveTo>
                    <a:pt x="6" y="16"/>
                  </a:moveTo>
                  <a:cubicBezTo>
                    <a:pt x="4" y="14"/>
                    <a:pt x="2" y="14"/>
                    <a:pt x="1" y="14"/>
                  </a:cubicBezTo>
                  <a:cubicBezTo>
                    <a:pt x="1" y="14"/>
                    <a:pt x="1" y="14"/>
                    <a:pt x="0" y="14"/>
                  </a:cubicBezTo>
                  <a:cubicBezTo>
                    <a:pt x="0" y="14"/>
                    <a:pt x="1" y="13"/>
                    <a:pt x="1" y="12"/>
                  </a:cubicBezTo>
                  <a:lnTo>
                    <a:pt x="5" y="12"/>
                  </a:lnTo>
                  <a:cubicBezTo>
                    <a:pt x="7" y="11"/>
                    <a:pt x="8" y="4"/>
                    <a:pt x="8" y="1"/>
                  </a:cubicBezTo>
                  <a:lnTo>
                    <a:pt x="9" y="0"/>
                  </a:lnTo>
                  <a:lnTo>
                    <a:pt x="6" y="16"/>
                  </a:lnTo>
                </a:path>
              </a:pathLst>
            </a:custGeom>
            <a:solidFill>
              <a:srgbClr val="FA9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0" name="Freeform 77">
              <a:extLst>
                <a:ext uri="{FF2B5EF4-FFF2-40B4-BE49-F238E27FC236}">
                  <a16:creationId xmlns:a16="http://schemas.microsoft.com/office/drawing/2014/main" id="{824C2B01-E6A7-C744-9D6A-B04AC695FB0D}"/>
                </a:ext>
              </a:extLst>
            </p:cNvPr>
            <p:cNvSpPr>
              <a:spLocks/>
            </p:cNvSpPr>
            <p:nvPr/>
          </p:nvSpPr>
          <p:spPr bwMode="auto">
            <a:xfrm>
              <a:off x="7751774" y="3263732"/>
              <a:ext cx="58292" cy="86843"/>
            </a:xfrm>
            <a:custGeom>
              <a:avLst/>
              <a:gdLst>
                <a:gd name="T0" fmla="*/ 20 w 21"/>
                <a:gd name="T1" fmla="*/ 0 h 31"/>
                <a:gd name="T2" fmla="*/ 10 w 21"/>
                <a:gd name="T3" fmla="*/ 27 h 31"/>
                <a:gd name="T4" fmla="*/ 12 w 21"/>
                <a:gd name="T5" fmla="*/ 0 h 31"/>
                <a:gd name="T6" fmla="*/ 16 w 21"/>
                <a:gd name="T7" fmla="*/ 3 h 31"/>
                <a:gd name="T8" fmla="*/ 20 w 21"/>
                <a:gd name="T9" fmla="*/ 0 h 31"/>
              </a:gdLst>
              <a:ahLst/>
              <a:cxnLst>
                <a:cxn ang="0">
                  <a:pos x="T0" y="T1"/>
                </a:cxn>
                <a:cxn ang="0">
                  <a:pos x="T2" y="T3"/>
                </a:cxn>
                <a:cxn ang="0">
                  <a:pos x="T4" y="T5"/>
                </a:cxn>
                <a:cxn ang="0">
                  <a:pos x="T6" y="T7"/>
                </a:cxn>
                <a:cxn ang="0">
                  <a:pos x="T8" y="T9"/>
                </a:cxn>
              </a:cxnLst>
              <a:rect l="0" t="0" r="r" b="b"/>
              <a:pathLst>
                <a:path w="21" h="31">
                  <a:moveTo>
                    <a:pt x="20" y="0"/>
                  </a:moveTo>
                  <a:cubicBezTo>
                    <a:pt x="20" y="0"/>
                    <a:pt x="21" y="23"/>
                    <a:pt x="10" y="27"/>
                  </a:cubicBezTo>
                  <a:cubicBezTo>
                    <a:pt x="0" y="31"/>
                    <a:pt x="12" y="9"/>
                    <a:pt x="12" y="0"/>
                  </a:cubicBezTo>
                  <a:lnTo>
                    <a:pt x="16" y="3"/>
                  </a:lnTo>
                  <a:lnTo>
                    <a:pt x="20" y="0"/>
                  </a:lnTo>
                  <a:close/>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1" name="Freeform 78">
              <a:extLst>
                <a:ext uri="{FF2B5EF4-FFF2-40B4-BE49-F238E27FC236}">
                  <a16:creationId xmlns:a16="http://schemas.microsoft.com/office/drawing/2014/main" id="{F156AC9E-8A8A-E342-8362-DDD56DC618A9}"/>
                </a:ext>
              </a:extLst>
            </p:cNvPr>
            <p:cNvSpPr>
              <a:spLocks/>
            </p:cNvSpPr>
            <p:nvPr/>
          </p:nvSpPr>
          <p:spPr bwMode="auto">
            <a:xfrm>
              <a:off x="7776756" y="3074581"/>
              <a:ext cx="66619" cy="251013"/>
            </a:xfrm>
            <a:custGeom>
              <a:avLst/>
              <a:gdLst>
                <a:gd name="T0" fmla="*/ 14 w 56"/>
                <a:gd name="T1" fmla="*/ 211 h 211"/>
                <a:gd name="T2" fmla="*/ 0 w 56"/>
                <a:gd name="T3" fmla="*/ 209 h 211"/>
                <a:gd name="T4" fmla="*/ 42 w 56"/>
                <a:gd name="T5" fmla="*/ 0 h 211"/>
                <a:gd name="T6" fmla="*/ 56 w 56"/>
                <a:gd name="T7" fmla="*/ 5 h 211"/>
                <a:gd name="T8" fmla="*/ 14 w 56"/>
                <a:gd name="T9" fmla="*/ 211 h 211"/>
              </a:gdLst>
              <a:ahLst/>
              <a:cxnLst>
                <a:cxn ang="0">
                  <a:pos x="T0" y="T1"/>
                </a:cxn>
                <a:cxn ang="0">
                  <a:pos x="T2" y="T3"/>
                </a:cxn>
                <a:cxn ang="0">
                  <a:pos x="T4" y="T5"/>
                </a:cxn>
                <a:cxn ang="0">
                  <a:pos x="T6" y="T7"/>
                </a:cxn>
                <a:cxn ang="0">
                  <a:pos x="T8" y="T9"/>
                </a:cxn>
              </a:cxnLst>
              <a:rect l="0" t="0" r="r" b="b"/>
              <a:pathLst>
                <a:path w="56" h="211">
                  <a:moveTo>
                    <a:pt x="14" y="211"/>
                  </a:moveTo>
                  <a:lnTo>
                    <a:pt x="0" y="209"/>
                  </a:lnTo>
                  <a:lnTo>
                    <a:pt x="42" y="0"/>
                  </a:lnTo>
                  <a:lnTo>
                    <a:pt x="56" y="5"/>
                  </a:lnTo>
                  <a:lnTo>
                    <a:pt x="14"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2" name="Freeform 79">
              <a:extLst>
                <a:ext uri="{FF2B5EF4-FFF2-40B4-BE49-F238E27FC236}">
                  <a16:creationId xmlns:a16="http://schemas.microsoft.com/office/drawing/2014/main" id="{9634C01D-1882-0E4C-989F-368F05AE0646}"/>
                </a:ext>
              </a:extLst>
            </p:cNvPr>
            <p:cNvSpPr>
              <a:spLocks/>
            </p:cNvSpPr>
            <p:nvPr/>
          </p:nvSpPr>
          <p:spPr bwMode="auto">
            <a:xfrm>
              <a:off x="7724412" y="3163803"/>
              <a:ext cx="127291" cy="182014"/>
            </a:xfrm>
            <a:custGeom>
              <a:avLst/>
              <a:gdLst>
                <a:gd name="T0" fmla="*/ 0 w 46"/>
                <a:gd name="T1" fmla="*/ 52 h 65"/>
                <a:gd name="T2" fmla="*/ 6 w 46"/>
                <a:gd name="T3" fmla="*/ 19 h 65"/>
                <a:gd name="T4" fmla="*/ 25 w 46"/>
                <a:gd name="T5" fmla="*/ 0 h 65"/>
                <a:gd name="T6" fmla="*/ 46 w 46"/>
                <a:gd name="T7" fmla="*/ 15 h 65"/>
                <a:gd name="T8" fmla="*/ 40 w 46"/>
                <a:gd name="T9" fmla="*/ 18 h 65"/>
                <a:gd name="T10" fmla="*/ 39 w 46"/>
                <a:gd name="T11" fmla="*/ 18 h 65"/>
                <a:gd name="T12" fmla="*/ 40 w 46"/>
                <a:gd name="T13" fmla="*/ 25 h 65"/>
                <a:gd name="T14" fmla="*/ 36 w 46"/>
                <a:gd name="T15" fmla="*/ 25 h 65"/>
                <a:gd name="T16" fmla="*/ 35 w 46"/>
                <a:gd name="T17" fmla="*/ 33 h 65"/>
                <a:gd name="T18" fmla="*/ 25 w 46"/>
                <a:gd name="T19" fmla="*/ 25 h 65"/>
                <a:gd name="T20" fmla="*/ 20 w 46"/>
                <a:gd name="T21" fmla="*/ 52 h 65"/>
                <a:gd name="T22" fmla="*/ 0 w 46"/>
                <a:gd name="T23" fmla="*/ 5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5">
                  <a:moveTo>
                    <a:pt x="0" y="52"/>
                  </a:moveTo>
                  <a:cubicBezTo>
                    <a:pt x="0" y="43"/>
                    <a:pt x="3" y="24"/>
                    <a:pt x="6" y="19"/>
                  </a:cubicBezTo>
                  <a:cubicBezTo>
                    <a:pt x="10" y="13"/>
                    <a:pt x="22" y="0"/>
                    <a:pt x="25" y="0"/>
                  </a:cubicBezTo>
                  <a:cubicBezTo>
                    <a:pt x="29" y="0"/>
                    <a:pt x="46" y="10"/>
                    <a:pt x="46" y="15"/>
                  </a:cubicBezTo>
                  <a:cubicBezTo>
                    <a:pt x="46" y="19"/>
                    <a:pt x="42" y="19"/>
                    <a:pt x="40" y="18"/>
                  </a:cubicBezTo>
                  <a:cubicBezTo>
                    <a:pt x="39" y="18"/>
                    <a:pt x="38" y="18"/>
                    <a:pt x="39" y="18"/>
                  </a:cubicBezTo>
                  <a:cubicBezTo>
                    <a:pt x="43" y="22"/>
                    <a:pt x="42" y="25"/>
                    <a:pt x="40" y="25"/>
                  </a:cubicBezTo>
                  <a:cubicBezTo>
                    <a:pt x="38" y="26"/>
                    <a:pt x="36" y="25"/>
                    <a:pt x="36" y="25"/>
                  </a:cubicBezTo>
                  <a:cubicBezTo>
                    <a:pt x="41" y="31"/>
                    <a:pt x="37" y="34"/>
                    <a:pt x="35" y="33"/>
                  </a:cubicBezTo>
                  <a:cubicBezTo>
                    <a:pt x="33" y="32"/>
                    <a:pt x="26" y="26"/>
                    <a:pt x="25" y="25"/>
                  </a:cubicBezTo>
                  <a:cubicBezTo>
                    <a:pt x="20" y="23"/>
                    <a:pt x="23" y="43"/>
                    <a:pt x="20" y="52"/>
                  </a:cubicBezTo>
                  <a:cubicBezTo>
                    <a:pt x="17" y="61"/>
                    <a:pt x="0" y="65"/>
                    <a:pt x="0" y="52"/>
                  </a:cubicBezTo>
                </a:path>
              </a:pathLst>
            </a:custGeom>
            <a:solidFill>
              <a:srgbClr val="FDC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3" name="Freeform 80">
              <a:extLst>
                <a:ext uri="{FF2B5EF4-FFF2-40B4-BE49-F238E27FC236}">
                  <a16:creationId xmlns:a16="http://schemas.microsoft.com/office/drawing/2014/main" id="{56116507-91A9-6F4A-9466-B898C1851404}"/>
                </a:ext>
              </a:extLst>
            </p:cNvPr>
            <p:cNvSpPr>
              <a:spLocks/>
            </p:cNvSpPr>
            <p:nvPr/>
          </p:nvSpPr>
          <p:spPr bwMode="auto">
            <a:xfrm>
              <a:off x="7830289" y="3247077"/>
              <a:ext cx="2379" cy="3569"/>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0" y="0"/>
                  </a:cubicBezTo>
                  <a:lnTo>
                    <a:pt x="0" y="0"/>
                  </a:lnTo>
                  <a:cubicBezTo>
                    <a:pt x="1" y="0"/>
                    <a:pt x="1" y="0"/>
                    <a:pt x="1" y="1"/>
                  </a:cubicBezTo>
                  <a:lnTo>
                    <a:pt x="1" y="1"/>
                  </a:lnTo>
                </a:path>
              </a:pathLst>
            </a:custGeom>
            <a:solidFill>
              <a:srgbClr val="AD6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4" name="Freeform 81">
              <a:extLst>
                <a:ext uri="{FF2B5EF4-FFF2-40B4-BE49-F238E27FC236}">
                  <a16:creationId xmlns:a16="http://schemas.microsoft.com/office/drawing/2014/main" id="{F714B4A6-CD0C-E54F-9233-EE88978DF31C}"/>
                </a:ext>
              </a:extLst>
            </p:cNvPr>
            <p:cNvSpPr>
              <a:spLocks/>
            </p:cNvSpPr>
            <p:nvPr/>
          </p:nvSpPr>
          <p:spPr bwMode="auto">
            <a:xfrm>
              <a:off x="7830289" y="3247077"/>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cubicBezTo>
                    <a:pt x="0" y="0"/>
                    <a:pt x="0" y="0"/>
                    <a:pt x="0" y="0"/>
                  </a:cubicBezTo>
                  <a:lnTo>
                    <a:pt x="0" y="0"/>
                  </a:lnTo>
                  <a:close/>
                </a:path>
              </a:pathLst>
            </a:custGeom>
            <a:solidFill>
              <a:srgbClr val="FA9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5" name="Freeform 82">
              <a:extLst>
                <a:ext uri="{FF2B5EF4-FFF2-40B4-BE49-F238E27FC236}">
                  <a16:creationId xmlns:a16="http://schemas.microsoft.com/office/drawing/2014/main" id="{1B9EEAC2-0BEE-0A47-A2D4-98B8C2E5041C}"/>
                </a:ext>
              </a:extLst>
            </p:cNvPr>
            <p:cNvSpPr>
              <a:spLocks/>
            </p:cNvSpPr>
            <p:nvPr/>
          </p:nvSpPr>
          <p:spPr bwMode="auto">
            <a:xfrm>
              <a:off x="7824341" y="3233991"/>
              <a:ext cx="5949" cy="13086"/>
            </a:xfrm>
            <a:custGeom>
              <a:avLst/>
              <a:gdLst>
                <a:gd name="T0" fmla="*/ 2 w 2"/>
                <a:gd name="T1" fmla="*/ 5 h 5"/>
                <a:gd name="T2" fmla="*/ 0 w 2"/>
                <a:gd name="T3" fmla="*/ 0 h 5"/>
                <a:gd name="T4" fmla="*/ 2 w 2"/>
                <a:gd name="T5" fmla="*/ 5 h 5"/>
                <a:gd name="T6" fmla="*/ 2 w 2"/>
                <a:gd name="T7" fmla="*/ 5 h 5"/>
              </a:gdLst>
              <a:ahLst/>
              <a:cxnLst>
                <a:cxn ang="0">
                  <a:pos x="T0" y="T1"/>
                </a:cxn>
                <a:cxn ang="0">
                  <a:pos x="T2" y="T3"/>
                </a:cxn>
                <a:cxn ang="0">
                  <a:pos x="T4" y="T5"/>
                </a:cxn>
                <a:cxn ang="0">
                  <a:pos x="T6" y="T7"/>
                </a:cxn>
              </a:cxnLst>
              <a:rect l="0" t="0" r="r" b="b"/>
              <a:pathLst>
                <a:path w="2" h="5">
                  <a:moveTo>
                    <a:pt x="2" y="5"/>
                  </a:moveTo>
                  <a:cubicBezTo>
                    <a:pt x="2" y="3"/>
                    <a:pt x="1" y="2"/>
                    <a:pt x="0" y="0"/>
                  </a:cubicBezTo>
                  <a:cubicBezTo>
                    <a:pt x="1" y="2"/>
                    <a:pt x="2" y="3"/>
                    <a:pt x="2" y="5"/>
                  </a:cubicBezTo>
                  <a:lnTo>
                    <a:pt x="2" y="5"/>
                  </a:lnTo>
                  <a:close/>
                </a:path>
              </a:pathLst>
            </a:custGeom>
            <a:solidFill>
              <a:srgbClr val="F98B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6" name="Freeform 83">
              <a:extLst>
                <a:ext uri="{FF2B5EF4-FFF2-40B4-BE49-F238E27FC236}">
                  <a16:creationId xmlns:a16="http://schemas.microsoft.com/office/drawing/2014/main" id="{9159DDF2-63E3-4548-8C86-FB1A3166C2D6}"/>
                </a:ext>
              </a:extLst>
            </p:cNvPr>
            <p:cNvSpPr>
              <a:spLocks/>
            </p:cNvSpPr>
            <p:nvPr/>
          </p:nvSpPr>
          <p:spPr bwMode="auto">
            <a:xfrm>
              <a:off x="7770808" y="3205440"/>
              <a:ext cx="61861" cy="45206"/>
            </a:xfrm>
            <a:custGeom>
              <a:avLst/>
              <a:gdLst>
                <a:gd name="T0" fmla="*/ 21 w 22"/>
                <a:gd name="T1" fmla="*/ 16 h 16"/>
                <a:gd name="T2" fmla="*/ 9 w 22"/>
                <a:gd name="T3" fmla="*/ 2 h 16"/>
                <a:gd name="T4" fmla="*/ 7 w 22"/>
                <a:gd name="T5" fmla="*/ 1 h 16"/>
                <a:gd name="T6" fmla="*/ 0 w 22"/>
                <a:gd name="T7" fmla="*/ 6 h 16"/>
                <a:gd name="T8" fmla="*/ 7 w 22"/>
                <a:gd name="T9" fmla="*/ 0 h 16"/>
                <a:gd name="T10" fmla="*/ 7 w 22"/>
                <a:gd name="T11" fmla="*/ 0 h 16"/>
                <a:gd name="T12" fmla="*/ 19 w 22"/>
                <a:gd name="T13" fmla="*/ 10 h 16"/>
                <a:gd name="T14" fmla="*/ 19 w 22"/>
                <a:gd name="T15" fmla="*/ 10 h 16"/>
                <a:gd name="T16" fmla="*/ 21 w 22"/>
                <a:gd name="T17" fmla="*/ 15 h 16"/>
                <a:gd name="T18" fmla="*/ 21 w 22"/>
                <a:gd name="T19" fmla="*/ 15 h 16"/>
                <a:gd name="T20" fmla="*/ 22 w 22"/>
                <a:gd name="T21" fmla="*/ 16 h 16"/>
                <a:gd name="T22" fmla="*/ 21 w 22"/>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6">
                  <a:moveTo>
                    <a:pt x="21" y="16"/>
                  </a:moveTo>
                  <a:cubicBezTo>
                    <a:pt x="21" y="14"/>
                    <a:pt x="12" y="4"/>
                    <a:pt x="9" y="2"/>
                  </a:cubicBezTo>
                  <a:cubicBezTo>
                    <a:pt x="8" y="1"/>
                    <a:pt x="7" y="1"/>
                    <a:pt x="7" y="1"/>
                  </a:cubicBezTo>
                  <a:cubicBezTo>
                    <a:pt x="5" y="1"/>
                    <a:pt x="4" y="3"/>
                    <a:pt x="0" y="6"/>
                  </a:cubicBezTo>
                  <a:cubicBezTo>
                    <a:pt x="1" y="5"/>
                    <a:pt x="4" y="0"/>
                    <a:pt x="7" y="0"/>
                  </a:cubicBezTo>
                  <a:cubicBezTo>
                    <a:pt x="7" y="0"/>
                    <a:pt x="7" y="0"/>
                    <a:pt x="7" y="0"/>
                  </a:cubicBezTo>
                  <a:cubicBezTo>
                    <a:pt x="10" y="0"/>
                    <a:pt x="19" y="10"/>
                    <a:pt x="19" y="10"/>
                  </a:cubicBezTo>
                  <a:lnTo>
                    <a:pt x="19" y="10"/>
                  </a:lnTo>
                  <a:cubicBezTo>
                    <a:pt x="20" y="12"/>
                    <a:pt x="21" y="13"/>
                    <a:pt x="21" y="15"/>
                  </a:cubicBezTo>
                  <a:cubicBezTo>
                    <a:pt x="21" y="15"/>
                    <a:pt x="21" y="15"/>
                    <a:pt x="21" y="15"/>
                  </a:cubicBezTo>
                  <a:cubicBezTo>
                    <a:pt x="22" y="15"/>
                    <a:pt x="22" y="15"/>
                    <a:pt x="22" y="16"/>
                  </a:cubicBezTo>
                  <a:lnTo>
                    <a:pt x="21" y="16"/>
                  </a:lnTo>
                </a:path>
              </a:pathLst>
            </a:custGeom>
            <a:solidFill>
              <a:srgbClr val="FA9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7" name="Freeform 84">
              <a:extLst>
                <a:ext uri="{FF2B5EF4-FFF2-40B4-BE49-F238E27FC236}">
                  <a16:creationId xmlns:a16="http://schemas.microsoft.com/office/drawing/2014/main" id="{20EC666B-BF5B-8E48-86E9-72A528F21875}"/>
                </a:ext>
              </a:extLst>
            </p:cNvPr>
            <p:cNvSpPr>
              <a:spLocks/>
            </p:cNvSpPr>
            <p:nvPr/>
          </p:nvSpPr>
          <p:spPr bwMode="auto">
            <a:xfrm>
              <a:off x="7840996" y="3228043"/>
              <a:ext cx="0" cy="2379"/>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1"/>
                    <a:pt x="0" y="1"/>
                    <a:pt x="0" y="1"/>
                  </a:cubicBezTo>
                  <a:lnTo>
                    <a:pt x="0" y="1"/>
                  </a:lnTo>
                </a:path>
              </a:pathLst>
            </a:custGeom>
            <a:solidFill>
              <a:srgbClr val="AD6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8" name="Freeform 85">
              <a:extLst>
                <a:ext uri="{FF2B5EF4-FFF2-40B4-BE49-F238E27FC236}">
                  <a16:creationId xmlns:a16="http://schemas.microsoft.com/office/drawing/2014/main" id="{20B6093A-8F40-0E4E-B3D4-7E191794652F}"/>
                </a:ext>
              </a:extLst>
            </p:cNvPr>
            <p:cNvSpPr>
              <a:spLocks/>
            </p:cNvSpPr>
            <p:nvPr/>
          </p:nvSpPr>
          <p:spPr bwMode="auto">
            <a:xfrm>
              <a:off x="7774376" y="3186406"/>
              <a:ext cx="66619" cy="44017"/>
            </a:xfrm>
            <a:custGeom>
              <a:avLst/>
              <a:gdLst>
                <a:gd name="T0" fmla="*/ 24 w 24"/>
                <a:gd name="T1" fmla="*/ 16 h 16"/>
                <a:gd name="T2" fmla="*/ 11 w 24"/>
                <a:gd name="T3" fmla="*/ 2 h 16"/>
                <a:gd name="T4" fmla="*/ 9 w 24"/>
                <a:gd name="T5" fmla="*/ 1 h 16"/>
                <a:gd name="T6" fmla="*/ 0 w 24"/>
                <a:gd name="T7" fmla="*/ 6 h 16"/>
                <a:gd name="T8" fmla="*/ 9 w 24"/>
                <a:gd name="T9" fmla="*/ 0 h 16"/>
                <a:gd name="T10" fmla="*/ 9 w 24"/>
                <a:gd name="T11" fmla="*/ 0 h 16"/>
                <a:gd name="T12" fmla="*/ 21 w 24"/>
                <a:gd name="T13" fmla="*/ 10 h 16"/>
                <a:gd name="T14" fmla="*/ 24 w 24"/>
                <a:gd name="T15" fmla="*/ 15 h 16"/>
                <a:gd name="T16" fmla="*/ 24 w 24"/>
                <a:gd name="T17" fmla="*/ 16 h 16"/>
                <a:gd name="T18" fmla="*/ 24 w 24"/>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6">
                  <a:moveTo>
                    <a:pt x="24" y="16"/>
                  </a:moveTo>
                  <a:cubicBezTo>
                    <a:pt x="24" y="14"/>
                    <a:pt x="14" y="4"/>
                    <a:pt x="11" y="2"/>
                  </a:cubicBezTo>
                  <a:cubicBezTo>
                    <a:pt x="10" y="1"/>
                    <a:pt x="9" y="1"/>
                    <a:pt x="9" y="1"/>
                  </a:cubicBezTo>
                  <a:cubicBezTo>
                    <a:pt x="7" y="1"/>
                    <a:pt x="4" y="3"/>
                    <a:pt x="0" y="6"/>
                  </a:cubicBezTo>
                  <a:cubicBezTo>
                    <a:pt x="1" y="5"/>
                    <a:pt x="6" y="0"/>
                    <a:pt x="9" y="0"/>
                  </a:cubicBezTo>
                  <a:lnTo>
                    <a:pt x="9" y="0"/>
                  </a:lnTo>
                  <a:cubicBezTo>
                    <a:pt x="13" y="0"/>
                    <a:pt x="21" y="10"/>
                    <a:pt x="21" y="10"/>
                  </a:cubicBezTo>
                  <a:cubicBezTo>
                    <a:pt x="23" y="13"/>
                    <a:pt x="24" y="14"/>
                    <a:pt x="24" y="15"/>
                  </a:cubicBezTo>
                  <a:cubicBezTo>
                    <a:pt x="24" y="16"/>
                    <a:pt x="24" y="16"/>
                    <a:pt x="24" y="16"/>
                  </a:cubicBezTo>
                  <a:lnTo>
                    <a:pt x="24" y="16"/>
                  </a:lnTo>
                </a:path>
              </a:pathLst>
            </a:custGeom>
            <a:solidFill>
              <a:srgbClr val="FA9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9" name="Freeform 86">
              <a:extLst>
                <a:ext uri="{FF2B5EF4-FFF2-40B4-BE49-F238E27FC236}">
                  <a16:creationId xmlns:a16="http://schemas.microsoft.com/office/drawing/2014/main" id="{C061E4DE-D7E0-3F40-9972-5BD12060474A}"/>
                </a:ext>
              </a:extLst>
            </p:cNvPr>
            <p:cNvSpPr>
              <a:spLocks/>
            </p:cNvSpPr>
            <p:nvPr/>
          </p:nvSpPr>
          <p:spPr bwMode="auto">
            <a:xfrm>
              <a:off x="8334693" y="3856168"/>
              <a:ext cx="176065" cy="203427"/>
            </a:xfrm>
            <a:custGeom>
              <a:avLst/>
              <a:gdLst>
                <a:gd name="T0" fmla="*/ 54 w 63"/>
                <a:gd name="T1" fmla="*/ 0 h 73"/>
                <a:gd name="T2" fmla="*/ 19 w 63"/>
                <a:gd name="T3" fmla="*/ 73 h 73"/>
                <a:gd name="T4" fmla="*/ 0 w 63"/>
                <a:gd name="T5" fmla="*/ 53 h 73"/>
                <a:gd name="T6" fmla="*/ 54 w 63"/>
                <a:gd name="T7" fmla="*/ 0 h 73"/>
              </a:gdLst>
              <a:ahLst/>
              <a:cxnLst>
                <a:cxn ang="0">
                  <a:pos x="T0" y="T1"/>
                </a:cxn>
                <a:cxn ang="0">
                  <a:pos x="T2" y="T3"/>
                </a:cxn>
                <a:cxn ang="0">
                  <a:pos x="T4" y="T5"/>
                </a:cxn>
                <a:cxn ang="0">
                  <a:pos x="T6" y="T7"/>
                </a:cxn>
              </a:cxnLst>
              <a:rect l="0" t="0" r="r" b="b"/>
              <a:pathLst>
                <a:path w="63" h="73">
                  <a:moveTo>
                    <a:pt x="54" y="0"/>
                  </a:moveTo>
                  <a:cubicBezTo>
                    <a:pt x="54" y="0"/>
                    <a:pt x="63" y="46"/>
                    <a:pt x="19" y="73"/>
                  </a:cubicBezTo>
                  <a:cubicBezTo>
                    <a:pt x="9" y="68"/>
                    <a:pt x="0" y="53"/>
                    <a:pt x="0" y="53"/>
                  </a:cubicBezTo>
                  <a:lnTo>
                    <a:pt x="54" y="0"/>
                  </a:lnTo>
                </a:path>
              </a:pathLst>
            </a:custGeom>
            <a:solidFill>
              <a:srgbClr val="FF2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0" name="Freeform 87">
              <a:extLst>
                <a:ext uri="{FF2B5EF4-FFF2-40B4-BE49-F238E27FC236}">
                  <a16:creationId xmlns:a16="http://schemas.microsoft.com/office/drawing/2014/main" id="{49B3F445-D594-F944-B754-FE6EFCD90EDA}"/>
                </a:ext>
              </a:extLst>
            </p:cNvPr>
            <p:cNvSpPr>
              <a:spLocks noEditPoints="1"/>
            </p:cNvSpPr>
            <p:nvPr/>
          </p:nvSpPr>
          <p:spPr bwMode="auto">
            <a:xfrm>
              <a:off x="8388226" y="4059596"/>
              <a:ext cx="2379" cy="0"/>
            </a:xfrm>
            <a:custGeom>
              <a:avLst/>
              <a:gdLst>
                <a:gd name="T0" fmla="*/ 0 w 1"/>
                <a:gd name="T1" fmla="*/ 0 w 1"/>
                <a:gd name="T2" fmla="*/ 0 w 1"/>
                <a:gd name="T3" fmla="*/ 0 w 1"/>
                <a:gd name="T4" fmla="*/ 0 w 1"/>
                <a:gd name="T5" fmla="*/ 0 w 1"/>
                <a:gd name="T6" fmla="*/ 0 w 1"/>
                <a:gd name="T7" fmla="*/ 1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0" y="0"/>
                  </a:moveTo>
                  <a:cubicBezTo>
                    <a:pt x="0" y="0"/>
                    <a:pt x="0" y="0"/>
                    <a:pt x="0" y="0"/>
                  </a:cubicBezTo>
                  <a:lnTo>
                    <a:pt x="0" y="0"/>
                  </a:lnTo>
                  <a:cubicBezTo>
                    <a:pt x="0" y="0"/>
                    <a:pt x="0" y="0"/>
                    <a:pt x="0" y="0"/>
                  </a:cubicBezTo>
                  <a:cubicBezTo>
                    <a:pt x="0" y="0"/>
                    <a:pt x="0" y="0"/>
                    <a:pt x="0" y="0"/>
                  </a:cubicBezTo>
                  <a:cubicBezTo>
                    <a:pt x="0" y="0"/>
                    <a:pt x="0" y="0"/>
                    <a:pt x="0" y="0"/>
                  </a:cubicBezTo>
                  <a:close/>
                  <a:moveTo>
                    <a:pt x="0" y="0"/>
                  </a:moveTo>
                  <a:cubicBezTo>
                    <a:pt x="0" y="0"/>
                    <a:pt x="0" y="0"/>
                    <a:pt x="1" y="0"/>
                  </a:cubicBezTo>
                  <a:cubicBezTo>
                    <a:pt x="0" y="0"/>
                    <a:pt x="0" y="0"/>
                    <a:pt x="0" y="0"/>
                  </a:cubicBezTo>
                  <a:close/>
                </a:path>
              </a:pathLst>
            </a:custGeom>
            <a:solidFill>
              <a:srgbClr val="FCA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1" name="Freeform 88">
              <a:extLst>
                <a:ext uri="{FF2B5EF4-FFF2-40B4-BE49-F238E27FC236}">
                  <a16:creationId xmlns:a16="http://schemas.microsoft.com/office/drawing/2014/main" id="{4C1E63D9-538A-6946-B4B1-DAD6AC83C118}"/>
                </a:ext>
              </a:extLst>
            </p:cNvPr>
            <p:cNvSpPr>
              <a:spLocks/>
            </p:cNvSpPr>
            <p:nvPr/>
          </p:nvSpPr>
          <p:spPr bwMode="auto">
            <a:xfrm>
              <a:off x="8334693" y="3972752"/>
              <a:ext cx="33310" cy="30930"/>
            </a:xfrm>
            <a:custGeom>
              <a:avLst/>
              <a:gdLst>
                <a:gd name="T0" fmla="*/ 0 w 28"/>
                <a:gd name="T1" fmla="*/ 26 h 26"/>
                <a:gd name="T2" fmla="*/ 28 w 28"/>
                <a:gd name="T3" fmla="*/ 0 h 26"/>
                <a:gd name="T4" fmla="*/ 28 w 28"/>
                <a:gd name="T5" fmla="*/ 0 h 26"/>
                <a:gd name="T6" fmla="*/ 0 w 28"/>
                <a:gd name="T7" fmla="*/ 26 h 26"/>
              </a:gdLst>
              <a:ahLst/>
              <a:cxnLst>
                <a:cxn ang="0">
                  <a:pos x="T0" y="T1"/>
                </a:cxn>
                <a:cxn ang="0">
                  <a:pos x="T2" y="T3"/>
                </a:cxn>
                <a:cxn ang="0">
                  <a:pos x="T4" y="T5"/>
                </a:cxn>
                <a:cxn ang="0">
                  <a:pos x="T6" y="T7"/>
                </a:cxn>
              </a:cxnLst>
              <a:rect l="0" t="0" r="r" b="b"/>
              <a:pathLst>
                <a:path w="28" h="26">
                  <a:moveTo>
                    <a:pt x="0" y="26"/>
                  </a:moveTo>
                  <a:lnTo>
                    <a:pt x="28" y="0"/>
                  </a:lnTo>
                  <a:lnTo>
                    <a:pt x="28" y="0"/>
                  </a:lnTo>
                  <a:lnTo>
                    <a:pt x="0" y="26"/>
                  </a:lnTo>
                  <a:close/>
                </a:path>
              </a:pathLst>
            </a:custGeom>
            <a:solidFill>
              <a:srgbClr val="FF42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2" name="Freeform 89">
              <a:extLst>
                <a:ext uri="{FF2B5EF4-FFF2-40B4-BE49-F238E27FC236}">
                  <a16:creationId xmlns:a16="http://schemas.microsoft.com/office/drawing/2014/main" id="{78A6D47C-7DAD-DF4F-BFEA-ED64EF82DF0E}"/>
                </a:ext>
              </a:extLst>
            </p:cNvPr>
            <p:cNvSpPr>
              <a:spLocks/>
            </p:cNvSpPr>
            <p:nvPr/>
          </p:nvSpPr>
          <p:spPr bwMode="auto">
            <a:xfrm>
              <a:off x="8334693" y="3972752"/>
              <a:ext cx="89223" cy="86843"/>
            </a:xfrm>
            <a:custGeom>
              <a:avLst/>
              <a:gdLst>
                <a:gd name="T0" fmla="*/ 19 w 32"/>
                <a:gd name="T1" fmla="*/ 31 h 31"/>
                <a:gd name="T2" fmla="*/ 19 w 32"/>
                <a:gd name="T3" fmla="*/ 31 h 31"/>
                <a:gd name="T4" fmla="*/ 0 w 32"/>
                <a:gd name="T5" fmla="*/ 11 h 31"/>
                <a:gd name="T6" fmla="*/ 0 w 32"/>
                <a:gd name="T7" fmla="*/ 11 h 31"/>
                <a:gd name="T8" fmla="*/ 12 w 32"/>
                <a:gd name="T9" fmla="*/ 0 h 31"/>
                <a:gd name="T10" fmla="*/ 32 w 32"/>
                <a:gd name="T11" fmla="*/ 22 h 31"/>
                <a:gd name="T12" fmla="*/ 20 w 32"/>
                <a:gd name="T13" fmla="*/ 31 h 31"/>
                <a:gd name="T14" fmla="*/ 19 w 32"/>
                <a:gd name="T15" fmla="*/ 31 h 31"/>
                <a:gd name="T16" fmla="*/ 19 w 32"/>
                <a:gd name="T17" fmla="*/ 31 h 31"/>
                <a:gd name="T18" fmla="*/ 19 w 32"/>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9" y="31"/>
                  </a:moveTo>
                  <a:cubicBezTo>
                    <a:pt x="19" y="31"/>
                    <a:pt x="19" y="31"/>
                    <a:pt x="19" y="31"/>
                  </a:cubicBezTo>
                  <a:cubicBezTo>
                    <a:pt x="9" y="26"/>
                    <a:pt x="0" y="11"/>
                    <a:pt x="0" y="11"/>
                  </a:cubicBezTo>
                  <a:lnTo>
                    <a:pt x="0" y="11"/>
                  </a:lnTo>
                  <a:lnTo>
                    <a:pt x="12" y="0"/>
                  </a:lnTo>
                  <a:cubicBezTo>
                    <a:pt x="17" y="9"/>
                    <a:pt x="24" y="16"/>
                    <a:pt x="32" y="22"/>
                  </a:cubicBezTo>
                  <a:cubicBezTo>
                    <a:pt x="28" y="25"/>
                    <a:pt x="24" y="28"/>
                    <a:pt x="20" y="31"/>
                  </a:cubicBezTo>
                  <a:cubicBezTo>
                    <a:pt x="19" y="31"/>
                    <a:pt x="19" y="31"/>
                    <a:pt x="19" y="31"/>
                  </a:cubicBezTo>
                  <a:cubicBezTo>
                    <a:pt x="19" y="31"/>
                    <a:pt x="19" y="31"/>
                    <a:pt x="19" y="31"/>
                  </a:cubicBezTo>
                  <a:cubicBezTo>
                    <a:pt x="19" y="31"/>
                    <a:pt x="19" y="31"/>
                    <a:pt x="19" y="31"/>
                  </a:cubicBezTo>
                </a:path>
              </a:pathLst>
            </a:custGeom>
            <a:solidFill>
              <a:srgbClr val="FF2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3" name="Freeform 90">
              <a:extLst>
                <a:ext uri="{FF2B5EF4-FFF2-40B4-BE49-F238E27FC236}">
                  <a16:creationId xmlns:a16="http://schemas.microsoft.com/office/drawing/2014/main" id="{2063142C-D347-CE46-8693-ABCAECCAC59E}"/>
                </a:ext>
              </a:extLst>
            </p:cNvPr>
            <p:cNvSpPr>
              <a:spLocks/>
            </p:cNvSpPr>
            <p:nvPr/>
          </p:nvSpPr>
          <p:spPr bwMode="auto">
            <a:xfrm>
              <a:off x="8842665" y="2199012"/>
              <a:ext cx="674521" cy="4086384"/>
            </a:xfrm>
            <a:custGeom>
              <a:avLst/>
              <a:gdLst>
                <a:gd name="T0" fmla="*/ 567 w 567"/>
                <a:gd name="T1" fmla="*/ 3435 h 3435"/>
                <a:gd name="T2" fmla="*/ 0 w 567"/>
                <a:gd name="T3" fmla="*/ 3274 h 3435"/>
                <a:gd name="T4" fmla="*/ 0 w 567"/>
                <a:gd name="T5" fmla="*/ 152 h 3435"/>
                <a:gd name="T6" fmla="*/ 567 w 567"/>
                <a:gd name="T7" fmla="*/ 0 h 3435"/>
                <a:gd name="T8" fmla="*/ 567 w 567"/>
                <a:gd name="T9" fmla="*/ 3435 h 3435"/>
              </a:gdLst>
              <a:ahLst/>
              <a:cxnLst>
                <a:cxn ang="0">
                  <a:pos x="T0" y="T1"/>
                </a:cxn>
                <a:cxn ang="0">
                  <a:pos x="T2" y="T3"/>
                </a:cxn>
                <a:cxn ang="0">
                  <a:pos x="T4" y="T5"/>
                </a:cxn>
                <a:cxn ang="0">
                  <a:pos x="T6" y="T7"/>
                </a:cxn>
                <a:cxn ang="0">
                  <a:pos x="T8" y="T9"/>
                </a:cxn>
              </a:cxnLst>
              <a:rect l="0" t="0" r="r" b="b"/>
              <a:pathLst>
                <a:path w="567" h="3435">
                  <a:moveTo>
                    <a:pt x="567" y="3435"/>
                  </a:moveTo>
                  <a:lnTo>
                    <a:pt x="0" y="3274"/>
                  </a:lnTo>
                  <a:lnTo>
                    <a:pt x="0" y="152"/>
                  </a:lnTo>
                  <a:lnTo>
                    <a:pt x="567" y="0"/>
                  </a:lnTo>
                  <a:lnTo>
                    <a:pt x="567" y="343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64" name="Rectangle 91">
              <a:extLst>
                <a:ext uri="{FF2B5EF4-FFF2-40B4-BE49-F238E27FC236}">
                  <a16:creationId xmlns:a16="http://schemas.microsoft.com/office/drawing/2014/main" id="{FBE423C5-466B-EE49-B1F0-8719F2C95380}"/>
                </a:ext>
              </a:extLst>
            </p:cNvPr>
            <p:cNvSpPr>
              <a:spLocks noChangeArrowheads="1"/>
            </p:cNvSpPr>
            <p:nvPr/>
          </p:nvSpPr>
          <p:spPr bwMode="auto">
            <a:xfrm>
              <a:off x="8886682" y="4078630"/>
              <a:ext cx="41637" cy="4913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665" name="그룹 557">
            <a:extLst>
              <a:ext uri="{FF2B5EF4-FFF2-40B4-BE49-F238E27FC236}">
                <a16:creationId xmlns:a16="http://schemas.microsoft.com/office/drawing/2014/main" id="{0A519388-81A3-6845-91B4-4979756CE51E}"/>
              </a:ext>
            </a:extLst>
          </p:cNvPr>
          <p:cNvGrpSpPr/>
          <p:nvPr/>
        </p:nvGrpSpPr>
        <p:grpSpPr>
          <a:xfrm>
            <a:off x="5241690" y="3778467"/>
            <a:ext cx="572620" cy="779029"/>
            <a:chOff x="7472363" y="4978400"/>
            <a:chExt cx="1365251" cy="1857375"/>
          </a:xfrm>
        </p:grpSpPr>
        <p:sp>
          <p:nvSpPr>
            <p:cNvPr id="666" name="Rectangle 206">
              <a:extLst>
                <a:ext uri="{FF2B5EF4-FFF2-40B4-BE49-F238E27FC236}">
                  <a16:creationId xmlns:a16="http://schemas.microsoft.com/office/drawing/2014/main" id="{7D2276D2-C6AA-2E42-A277-1602AE41B54D}"/>
                </a:ext>
              </a:extLst>
            </p:cNvPr>
            <p:cNvSpPr>
              <a:spLocks noChangeArrowheads="1"/>
            </p:cNvSpPr>
            <p:nvPr/>
          </p:nvSpPr>
          <p:spPr bwMode="auto">
            <a:xfrm>
              <a:off x="7472363" y="4978400"/>
              <a:ext cx="1071563" cy="819150"/>
            </a:xfrm>
            <a:prstGeom prst="rect">
              <a:avLst/>
            </a:prstGeom>
            <a:solidFill>
              <a:srgbClr val="FFC7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7" name="Freeform 207">
              <a:extLst>
                <a:ext uri="{FF2B5EF4-FFF2-40B4-BE49-F238E27FC236}">
                  <a16:creationId xmlns:a16="http://schemas.microsoft.com/office/drawing/2014/main" id="{0FA1CD0B-78CC-C24A-91A6-C0C3552AA23C}"/>
                </a:ext>
              </a:extLst>
            </p:cNvPr>
            <p:cNvSpPr>
              <a:spLocks noEditPoints="1"/>
            </p:cNvSpPr>
            <p:nvPr/>
          </p:nvSpPr>
          <p:spPr bwMode="auto">
            <a:xfrm>
              <a:off x="7472363" y="4978400"/>
              <a:ext cx="1071563" cy="819150"/>
            </a:xfrm>
            <a:custGeom>
              <a:avLst/>
              <a:gdLst>
                <a:gd name="T0" fmla="*/ 2 w 288"/>
                <a:gd name="T1" fmla="*/ 220 h 220"/>
                <a:gd name="T2" fmla="*/ 0 w 288"/>
                <a:gd name="T3" fmla="*/ 220 h 220"/>
                <a:gd name="T4" fmla="*/ 0 w 288"/>
                <a:gd name="T5" fmla="*/ 220 h 220"/>
                <a:gd name="T6" fmla="*/ 287 w 288"/>
                <a:gd name="T7" fmla="*/ 0 h 220"/>
                <a:gd name="T8" fmla="*/ 288 w 288"/>
                <a:gd name="T9" fmla="*/ 0 h 220"/>
                <a:gd name="T10" fmla="*/ 288 w 288"/>
                <a:gd name="T11" fmla="*/ 220 h 220"/>
                <a:gd name="T12" fmla="*/ 165 w 288"/>
                <a:gd name="T13" fmla="*/ 220 h 220"/>
                <a:gd name="T14" fmla="*/ 165 w 288"/>
                <a:gd name="T15" fmla="*/ 152 h 220"/>
                <a:gd name="T16" fmla="*/ 123 w 288"/>
                <a:gd name="T17" fmla="*/ 152 h 220"/>
                <a:gd name="T18" fmla="*/ 123 w 288"/>
                <a:gd name="T19" fmla="*/ 220 h 220"/>
                <a:gd name="T20" fmla="*/ 2 w 288"/>
                <a:gd name="T21" fmla="*/ 220 h 220"/>
                <a:gd name="T22" fmla="*/ 2 w 288"/>
                <a:gd name="T23" fmla="*/ 220 h 220"/>
                <a:gd name="T24" fmla="*/ 204 w 288"/>
                <a:gd name="T25" fmla="*/ 163 h 220"/>
                <a:gd name="T26" fmla="*/ 204 w 288"/>
                <a:gd name="T27" fmla="*/ 205 h 220"/>
                <a:gd name="T28" fmla="*/ 272 w 288"/>
                <a:gd name="T29" fmla="*/ 205 h 220"/>
                <a:gd name="T30" fmla="*/ 272 w 288"/>
                <a:gd name="T31" fmla="*/ 163 h 220"/>
                <a:gd name="T32" fmla="*/ 204 w 288"/>
                <a:gd name="T33" fmla="*/ 16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20">
                  <a:moveTo>
                    <a:pt x="2" y="220"/>
                  </a:moveTo>
                  <a:lnTo>
                    <a:pt x="0" y="220"/>
                  </a:lnTo>
                  <a:lnTo>
                    <a:pt x="0" y="220"/>
                  </a:lnTo>
                  <a:lnTo>
                    <a:pt x="287" y="0"/>
                  </a:lnTo>
                  <a:lnTo>
                    <a:pt x="288" y="0"/>
                  </a:lnTo>
                  <a:lnTo>
                    <a:pt x="288" y="220"/>
                  </a:lnTo>
                  <a:lnTo>
                    <a:pt x="165" y="220"/>
                  </a:lnTo>
                  <a:lnTo>
                    <a:pt x="165" y="152"/>
                  </a:lnTo>
                  <a:lnTo>
                    <a:pt x="123" y="152"/>
                  </a:lnTo>
                  <a:lnTo>
                    <a:pt x="123" y="220"/>
                  </a:lnTo>
                  <a:lnTo>
                    <a:pt x="2" y="220"/>
                  </a:lnTo>
                  <a:lnTo>
                    <a:pt x="2" y="220"/>
                  </a:lnTo>
                  <a:close/>
                  <a:moveTo>
                    <a:pt x="204" y="163"/>
                  </a:moveTo>
                  <a:lnTo>
                    <a:pt x="204" y="205"/>
                  </a:lnTo>
                  <a:lnTo>
                    <a:pt x="272" y="205"/>
                  </a:lnTo>
                  <a:lnTo>
                    <a:pt x="272" y="163"/>
                  </a:lnTo>
                  <a:lnTo>
                    <a:pt x="204" y="163"/>
                  </a:lnTo>
                  <a:close/>
                </a:path>
              </a:pathLst>
            </a:custGeom>
            <a:solidFill>
              <a:srgbClr val="FFB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8" name="Rectangle 208">
              <a:extLst>
                <a:ext uri="{FF2B5EF4-FFF2-40B4-BE49-F238E27FC236}">
                  <a16:creationId xmlns:a16="http://schemas.microsoft.com/office/drawing/2014/main" id="{F0A099DE-19D0-3E45-AA78-D75C945D58CE}"/>
                </a:ext>
              </a:extLst>
            </p:cNvPr>
            <p:cNvSpPr>
              <a:spLocks noChangeArrowheads="1"/>
            </p:cNvSpPr>
            <p:nvPr/>
          </p:nvSpPr>
          <p:spPr bwMode="auto">
            <a:xfrm>
              <a:off x="7929563" y="4978400"/>
              <a:ext cx="157163" cy="252413"/>
            </a:xfrm>
            <a:prstGeom prst="rect">
              <a:avLst/>
            </a:prstGeom>
            <a:solidFill>
              <a:srgbClr val="FFDD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9" name="Rectangle 209">
              <a:extLst>
                <a:ext uri="{FF2B5EF4-FFF2-40B4-BE49-F238E27FC236}">
                  <a16:creationId xmlns:a16="http://schemas.microsoft.com/office/drawing/2014/main" id="{3DEF9253-1540-854D-B350-A397DF30E9B2}"/>
                </a:ext>
              </a:extLst>
            </p:cNvPr>
            <p:cNvSpPr>
              <a:spLocks noChangeArrowheads="1"/>
            </p:cNvSpPr>
            <p:nvPr/>
          </p:nvSpPr>
          <p:spPr bwMode="auto">
            <a:xfrm>
              <a:off x="7929563" y="5543550"/>
              <a:ext cx="157163" cy="254000"/>
            </a:xfrm>
            <a:prstGeom prst="rect">
              <a:avLst/>
            </a:prstGeom>
            <a:solidFill>
              <a:srgbClr val="FFD0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0" name="Rectangle 210">
              <a:extLst>
                <a:ext uri="{FF2B5EF4-FFF2-40B4-BE49-F238E27FC236}">
                  <a16:creationId xmlns:a16="http://schemas.microsoft.com/office/drawing/2014/main" id="{C1915AD4-4D5E-BE48-925B-BF7C13E1EEF7}"/>
                </a:ext>
              </a:extLst>
            </p:cNvPr>
            <p:cNvSpPr>
              <a:spLocks noChangeArrowheads="1"/>
            </p:cNvSpPr>
            <p:nvPr/>
          </p:nvSpPr>
          <p:spPr bwMode="auto">
            <a:xfrm>
              <a:off x="8231188" y="5584825"/>
              <a:ext cx="252413" cy="155575"/>
            </a:xfrm>
            <a:prstGeom prst="rect">
              <a:avLst/>
            </a:prstGeom>
            <a:solidFill>
              <a:srgbClr val="FFD0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1" name="Rectangle 211">
              <a:extLst>
                <a:ext uri="{FF2B5EF4-FFF2-40B4-BE49-F238E27FC236}">
                  <a16:creationId xmlns:a16="http://schemas.microsoft.com/office/drawing/2014/main" id="{4224EAE6-3C93-6E4F-8555-1CA3AE2F8C80}"/>
                </a:ext>
              </a:extLst>
            </p:cNvPr>
            <p:cNvSpPr>
              <a:spLocks noChangeArrowheads="1"/>
            </p:cNvSpPr>
            <p:nvPr/>
          </p:nvSpPr>
          <p:spPr bwMode="auto">
            <a:xfrm>
              <a:off x="8242301" y="5595938"/>
              <a:ext cx="234950"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2" name="Rectangle 212">
              <a:extLst>
                <a:ext uri="{FF2B5EF4-FFF2-40B4-BE49-F238E27FC236}">
                  <a16:creationId xmlns:a16="http://schemas.microsoft.com/office/drawing/2014/main" id="{E99DFB3A-0BE1-0842-9B81-481942123E19}"/>
                </a:ext>
              </a:extLst>
            </p:cNvPr>
            <p:cNvSpPr>
              <a:spLocks noChangeArrowheads="1"/>
            </p:cNvSpPr>
            <p:nvPr/>
          </p:nvSpPr>
          <p:spPr bwMode="auto">
            <a:xfrm>
              <a:off x="8242301" y="5618163"/>
              <a:ext cx="2349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3" name="Rectangle 213">
              <a:extLst>
                <a:ext uri="{FF2B5EF4-FFF2-40B4-BE49-F238E27FC236}">
                  <a16:creationId xmlns:a16="http://schemas.microsoft.com/office/drawing/2014/main" id="{B1B55F78-9723-D049-82CA-1656331F03E5}"/>
                </a:ext>
              </a:extLst>
            </p:cNvPr>
            <p:cNvSpPr>
              <a:spLocks noChangeArrowheads="1"/>
            </p:cNvSpPr>
            <p:nvPr/>
          </p:nvSpPr>
          <p:spPr bwMode="auto">
            <a:xfrm>
              <a:off x="8242301" y="5651500"/>
              <a:ext cx="23495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4" name="Rectangle 214">
              <a:extLst>
                <a:ext uri="{FF2B5EF4-FFF2-40B4-BE49-F238E27FC236}">
                  <a16:creationId xmlns:a16="http://schemas.microsoft.com/office/drawing/2014/main" id="{F34988F8-F91D-DD4F-9B0C-D5A4EA1EF9F2}"/>
                </a:ext>
              </a:extLst>
            </p:cNvPr>
            <p:cNvSpPr>
              <a:spLocks noChangeArrowheads="1"/>
            </p:cNvSpPr>
            <p:nvPr/>
          </p:nvSpPr>
          <p:spPr bwMode="auto">
            <a:xfrm>
              <a:off x="8242301" y="5673725"/>
              <a:ext cx="234950"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5" name="Rectangle 215">
              <a:extLst>
                <a:ext uri="{FF2B5EF4-FFF2-40B4-BE49-F238E27FC236}">
                  <a16:creationId xmlns:a16="http://schemas.microsoft.com/office/drawing/2014/main" id="{10A3AD03-D4A3-2245-8C2A-020BB0692DDA}"/>
                </a:ext>
              </a:extLst>
            </p:cNvPr>
            <p:cNvSpPr>
              <a:spLocks noChangeArrowheads="1"/>
            </p:cNvSpPr>
            <p:nvPr/>
          </p:nvSpPr>
          <p:spPr bwMode="auto">
            <a:xfrm>
              <a:off x="8242301" y="5722938"/>
              <a:ext cx="234950"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6" name="Rectangle 216">
              <a:extLst>
                <a:ext uri="{FF2B5EF4-FFF2-40B4-BE49-F238E27FC236}">
                  <a16:creationId xmlns:a16="http://schemas.microsoft.com/office/drawing/2014/main" id="{1531522E-D5B9-EC4E-ACDF-09785E3719D3}"/>
                </a:ext>
              </a:extLst>
            </p:cNvPr>
            <p:cNvSpPr>
              <a:spLocks noChangeArrowheads="1"/>
            </p:cNvSpPr>
            <p:nvPr/>
          </p:nvSpPr>
          <p:spPr bwMode="auto">
            <a:xfrm>
              <a:off x="8242301" y="5700713"/>
              <a:ext cx="234950"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7" name="Rectangle 217">
              <a:extLst>
                <a:ext uri="{FF2B5EF4-FFF2-40B4-BE49-F238E27FC236}">
                  <a16:creationId xmlns:a16="http://schemas.microsoft.com/office/drawing/2014/main" id="{F8972665-02C1-D44E-AE07-CD5FBE26264A}"/>
                </a:ext>
              </a:extLst>
            </p:cNvPr>
            <p:cNvSpPr>
              <a:spLocks noChangeArrowheads="1"/>
            </p:cNvSpPr>
            <p:nvPr/>
          </p:nvSpPr>
          <p:spPr bwMode="auto">
            <a:xfrm>
              <a:off x="8242301" y="5029200"/>
              <a:ext cx="52388" cy="160338"/>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8" name="Rectangle 218">
              <a:extLst>
                <a:ext uri="{FF2B5EF4-FFF2-40B4-BE49-F238E27FC236}">
                  <a16:creationId xmlns:a16="http://schemas.microsoft.com/office/drawing/2014/main" id="{19608837-2CA3-3243-957F-4B61E56B14A5}"/>
                </a:ext>
              </a:extLst>
            </p:cNvPr>
            <p:cNvSpPr>
              <a:spLocks noChangeArrowheads="1"/>
            </p:cNvSpPr>
            <p:nvPr/>
          </p:nvSpPr>
          <p:spPr bwMode="auto">
            <a:xfrm>
              <a:off x="8320088" y="5029200"/>
              <a:ext cx="33338" cy="160338"/>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9" name="Rectangle 219">
              <a:extLst>
                <a:ext uri="{FF2B5EF4-FFF2-40B4-BE49-F238E27FC236}">
                  <a16:creationId xmlns:a16="http://schemas.microsoft.com/office/drawing/2014/main" id="{A34E389D-3835-EB4D-846A-87937F19E2A5}"/>
                </a:ext>
              </a:extLst>
            </p:cNvPr>
            <p:cNvSpPr>
              <a:spLocks noChangeArrowheads="1"/>
            </p:cNvSpPr>
            <p:nvPr/>
          </p:nvSpPr>
          <p:spPr bwMode="auto">
            <a:xfrm>
              <a:off x="8388351" y="5029200"/>
              <a:ext cx="22225" cy="160338"/>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0" name="Rectangle 220">
              <a:extLst>
                <a:ext uri="{FF2B5EF4-FFF2-40B4-BE49-F238E27FC236}">
                  <a16:creationId xmlns:a16="http://schemas.microsoft.com/office/drawing/2014/main" id="{936681C9-15BE-7240-A13A-219BA8E84964}"/>
                </a:ext>
              </a:extLst>
            </p:cNvPr>
            <p:cNvSpPr>
              <a:spLocks noChangeArrowheads="1"/>
            </p:cNvSpPr>
            <p:nvPr/>
          </p:nvSpPr>
          <p:spPr bwMode="auto">
            <a:xfrm>
              <a:off x="7480301" y="5797550"/>
              <a:ext cx="1357313" cy="1038225"/>
            </a:xfrm>
            <a:prstGeom prst="rect">
              <a:avLst/>
            </a:prstGeom>
            <a:solidFill>
              <a:srgbClr val="FFA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1" name="Freeform 221">
              <a:extLst>
                <a:ext uri="{FF2B5EF4-FFF2-40B4-BE49-F238E27FC236}">
                  <a16:creationId xmlns:a16="http://schemas.microsoft.com/office/drawing/2014/main" id="{DD485AED-7CD2-F34F-A02D-8D784AA5B02F}"/>
                </a:ext>
              </a:extLst>
            </p:cNvPr>
            <p:cNvSpPr>
              <a:spLocks noEditPoints="1"/>
            </p:cNvSpPr>
            <p:nvPr/>
          </p:nvSpPr>
          <p:spPr bwMode="auto">
            <a:xfrm>
              <a:off x="7480301" y="5797550"/>
              <a:ext cx="1357313" cy="1038225"/>
            </a:xfrm>
            <a:custGeom>
              <a:avLst/>
              <a:gdLst>
                <a:gd name="T0" fmla="*/ 365 w 365"/>
                <a:gd name="T1" fmla="*/ 279 h 279"/>
                <a:gd name="T2" fmla="*/ 209 w 365"/>
                <a:gd name="T3" fmla="*/ 279 h 279"/>
                <a:gd name="T4" fmla="*/ 209 w 365"/>
                <a:gd name="T5" fmla="*/ 193 h 279"/>
                <a:gd name="T6" fmla="*/ 156 w 365"/>
                <a:gd name="T7" fmla="*/ 193 h 279"/>
                <a:gd name="T8" fmla="*/ 156 w 365"/>
                <a:gd name="T9" fmla="*/ 279 h 279"/>
                <a:gd name="T10" fmla="*/ 0 w 365"/>
                <a:gd name="T11" fmla="*/ 279 h 279"/>
                <a:gd name="T12" fmla="*/ 0 w 365"/>
                <a:gd name="T13" fmla="*/ 279 h 279"/>
                <a:gd name="T14" fmla="*/ 364 w 365"/>
                <a:gd name="T15" fmla="*/ 0 h 279"/>
                <a:gd name="T16" fmla="*/ 365 w 365"/>
                <a:gd name="T17" fmla="*/ 0 h 279"/>
                <a:gd name="T18" fmla="*/ 365 w 365"/>
                <a:gd name="T19" fmla="*/ 279 h 279"/>
                <a:gd name="T20" fmla="*/ 259 w 365"/>
                <a:gd name="T21" fmla="*/ 207 h 279"/>
                <a:gd name="T22" fmla="*/ 259 w 365"/>
                <a:gd name="T23" fmla="*/ 260 h 279"/>
                <a:gd name="T24" fmla="*/ 345 w 365"/>
                <a:gd name="T25" fmla="*/ 260 h 279"/>
                <a:gd name="T26" fmla="*/ 345 w 365"/>
                <a:gd name="T27" fmla="*/ 207 h 279"/>
                <a:gd name="T28" fmla="*/ 259 w 365"/>
                <a:gd name="T29" fmla="*/ 20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279">
                  <a:moveTo>
                    <a:pt x="365" y="279"/>
                  </a:moveTo>
                  <a:lnTo>
                    <a:pt x="209" y="279"/>
                  </a:lnTo>
                  <a:lnTo>
                    <a:pt x="209" y="193"/>
                  </a:lnTo>
                  <a:lnTo>
                    <a:pt x="156" y="193"/>
                  </a:lnTo>
                  <a:lnTo>
                    <a:pt x="156" y="279"/>
                  </a:lnTo>
                  <a:lnTo>
                    <a:pt x="0" y="279"/>
                  </a:lnTo>
                  <a:lnTo>
                    <a:pt x="0" y="279"/>
                  </a:lnTo>
                  <a:lnTo>
                    <a:pt x="364" y="0"/>
                  </a:lnTo>
                  <a:lnTo>
                    <a:pt x="365" y="0"/>
                  </a:lnTo>
                  <a:lnTo>
                    <a:pt x="365" y="279"/>
                  </a:lnTo>
                  <a:close/>
                  <a:moveTo>
                    <a:pt x="259" y="207"/>
                  </a:moveTo>
                  <a:lnTo>
                    <a:pt x="259" y="260"/>
                  </a:lnTo>
                  <a:lnTo>
                    <a:pt x="345" y="260"/>
                  </a:lnTo>
                  <a:lnTo>
                    <a:pt x="345" y="207"/>
                  </a:lnTo>
                  <a:lnTo>
                    <a:pt x="259" y="207"/>
                  </a:lnTo>
                  <a:close/>
                </a:path>
              </a:pathLst>
            </a:custGeom>
            <a:solidFill>
              <a:srgbClr val="FF97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2" name="Rectangle 222">
              <a:extLst>
                <a:ext uri="{FF2B5EF4-FFF2-40B4-BE49-F238E27FC236}">
                  <a16:creationId xmlns:a16="http://schemas.microsoft.com/office/drawing/2014/main" id="{E42925E5-CCC5-8D43-8D21-20DB9F102FB5}"/>
                </a:ext>
              </a:extLst>
            </p:cNvPr>
            <p:cNvSpPr>
              <a:spLocks noChangeArrowheads="1"/>
            </p:cNvSpPr>
            <p:nvPr/>
          </p:nvSpPr>
          <p:spPr bwMode="auto">
            <a:xfrm>
              <a:off x="8059738" y="5797550"/>
              <a:ext cx="196850" cy="319088"/>
            </a:xfrm>
            <a:prstGeom prst="rect">
              <a:avLst/>
            </a:prstGeom>
            <a:solidFill>
              <a:srgbClr val="FFCA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3" name="Rectangle 223">
              <a:extLst>
                <a:ext uri="{FF2B5EF4-FFF2-40B4-BE49-F238E27FC236}">
                  <a16:creationId xmlns:a16="http://schemas.microsoft.com/office/drawing/2014/main" id="{F9D43DE9-BDD8-2B49-A9DE-2717D67FDB2E}"/>
                </a:ext>
              </a:extLst>
            </p:cNvPr>
            <p:cNvSpPr>
              <a:spLocks noChangeArrowheads="1"/>
            </p:cNvSpPr>
            <p:nvPr/>
          </p:nvSpPr>
          <p:spPr bwMode="auto">
            <a:xfrm>
              <a:off x="8059738" y="6515100"/>
              <a:ext cx="196850" cy="320675"/>
            </a:xfrm>
            <a:prstGeom prst="rect">
              <a:avLst/>
            </a:prstGeom>
            <a:solidFill>
              <a:srgbClr val="FFC0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4" name="Rectangle 224">
              <a:extLst>
                <a:ext uri="{FF2B5EF4-FFF2-40B4-BE49-F238E27FC236}">
                  <a16:creationId xmlns:a16="http://schemas.microsoft.com/office/drawing/2014/main" id="{D0E402FB-4922-1E41-A165-AE6FC6C1DAF1}"/>
                </a:ext>
              </a:extLst>
            </p:cNvPr>
            <p:cNvSpPr>
              <a:spLocks noChangeArrowheads="1"/>
            </p:cNvSpPr>
            <p:nvPr/>
          </p:nvSpPr>
          <p:spPr bwMode="auto">
            <a:xfrm>
              <a:off x="8443913" y="6567488"/>
              <a:ext cx="319088" cy="196850"/>
            </a:xfrm>
            <a:prstGeom prst="rect">
              <a:avLst/>
            </a:prstGeom>
            <a:solidFill>
              <a:srgbClr val="FFC0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5" name="Rectangle 225">
              <a:extLst>
                <a:ext uri="{FF2B5EF4-FFF2-40B4-BE49-F238E27FC236}">
                  <a16:creationId xmlns:a16="http://schemas.microsoft.com/office/drawing/2014/main" id="{48F9B4FE-F52B-A546-AA48-E950D6B15D58}"/>
                </a:ext>
              </a:extLst>
            </p:cNvPr>
            <p:cNvSpPr>
              <a:spLocks noChangeArrowheads="1"/>
            </p:cNvSpPr>
            <p:nvPr/>
          </p:nvSpPr>
          <p:spPr bwMode="auto">
            <a:xfrm>
              <a:off x="8455026" y="6581775"/>
              <a:ext cx="301625"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6" name="Rectangle 226">
              <a:extLst>
                <a:ext uri="{FF2B5EF4-FFF2-40B4-BE49-F238E27FC236}">
                  <a16:creationId xmlns:a16="http://schemas.microsoft.com/office/drawing/2014/main" id="{5E7ABDB1-AFCC-2146-9FE8-DE585E269707}"/>
                </a:ext>
              </a:extLst>
            </p:cNvPr>
            <p:cNvSpPr>
              <a:spLocks noChangeArrowheads="1"/>
            </p:cNvSpPr>
            <p:nvPr/>
          </p:nvSpPr>
          <p:spPr bwMode="auto">
            <a:xfrm>
              <a:off x="8455026" y="6608763"/>
              <a:ext cx="301625"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7" name="Rectangle 227">
              <a:extLst>
                <a:ext uri="{FF2B5EF4-FFF2-40B4-BE49-F238E27FC236}">
                  <a16:creationId xmlns:a16="http://schemas.microsoft.com/office/drawing/2014/main" id="{958A28B3-A339-6548-A29B-E85BED927780}"/>
                </a:ext>
              </a:extLst>
            </p:cNvPr>
            <p:cNvSpPr>
              <a:spLocks noChangeArrowheads="1"/>
            </p:cNvSpPr>
            <p:nvPr/>
          </p:nvSpPr>
          <p:spPr bwMode="auto">
            <a:xfrm>
              <a:off x="8455026" y="6653213"/>
              <a:ext cx="30162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8" name="Rectangle 228">
              <a:extLst>
                <a:ext uri="{FF2B5EF4-FFF2-40B4-BE49-F238E27FC236}">
                  <a16:creationId xmlns:a16="http://schemas.microsoft.com/office/drawing/2014/main" id="{458EF46A-E8E1-B740-9AD9-118BFB28C5A5}"/>
                </a:ext>
              </a:extLst>
            </p:cNvPr>
            <p:cNvSpPr>
              <a:spLocks noChangeArrowheads="1"/>
            </p:cNvSpPr>
            <p:nvPr/>
          </p:nvSpPr>
          <p:spPr bwMode="auto">
            <a:xfrm>
              <a:off x="8455026" y="6683375"/>
              <a:ext cx="3016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9" name="Rectangle 229">
              <a:extLst>
                <a:ext uri="{FF2B5EF4-FFF2-40B4-BE49-F238E27FC236}">
                  <a16:creationId xmlns:a16="http://schemas.microsoft.com/office/drawing/2014/main" id="{E9079CAA-B869-6544-9160-5071B14EF71B}"/>
                </a:ext>
              </a:extLst>
            </p:cNvPr>
            <p:cNvSpPr>
              <a:spLocks noChangeArrowheads="1"/>
            </p:cNvSpPr>
            <p:nvPr/>
          </p:nvSpPr>
          <p:spPr bwMode="auto">
            <a:xfrm>
              <a:off x="8455026" y="6742113"/>
              <a:ext cx="301625"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0" name="Rectangle 230">
              <a:extLst>
                <a:ext uri="{FF2B5EF4-FFF2-40B4-BE49-F238E27FC236}">
                  <a16:creationId xmlns:a16="http://schemas.microsoft.com/office/drawing/2014/main" id="{EC1B7D34-0CF4-9646-999A-ACC836AA4D59}"/>
                </a:ext>
              </a:extLst>
            </p:cNvPr>
            <p:cNvSpPr>
              <a:spLocks noChangeArrowheads="1"/>
            </p:cNvSpPr>
            <p:nvPr/>
          </p:nvSpPr>
          <p:spPr bwMode="auto">
            <a:xfrm>
              <a:off x="8455026" y="6708775"/>
              <a:ext cx="30162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1" name="Rectangle 231">
              <a:extLst>
                <a:ext uri="{FF2B5EF4-FFF2-40B4-BE49-F238E27FC236}">
                  <a16:creationId xmlns:a16="http://schemas.microsoft.com/office/drawing/2014/main" id="{6A21A33D-3C06-E04F-A45F-9C2C499C2E2A}"/>
                </a:ext>
              </a:extLst>
            </p:cNvPr>
            <p:cNvSpPr>
              <a:spLocks noChangeArrowheads="1"/>
            </p:cNvSpPr>
            <p:nvPr/>
          </p:nvSpPr>
          <p:spPr bwMode="auto">
            <a:xfrm>
              <a:off x="8455026" y="5864225"/>
              <a:ext cx="69850" cy="200025"/>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2" name="Rectangle 232">
              <a:extLst>
                <a:ext uri="{FF2B5EF4-FFF2-40B4-BE49-F238E27FC236}">
                  <a16:creationId xmlns:a16="http://schemas.microsoft.com/office/drawing/2014/main" id="{2BC6DB2F-391E-2B4D-B8AC-25EEDBD8A97A}"/>
                </a:ext>
              </a:extLst>
            </p:cNvPr>
            <p:cNvSpPr>
              <a:spLocks noChangeArrowheads="1"/>
            </p:cNvSpPr>
            <p:nvPr/>
          </p:nvSpPr>
          <p:spPr bwMode="auto">
            <a:xfrm>
              <a:off x="8555038" y="5864225"/>
              <a:ext cx="47625" cy="200025"/>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3" name="Rectangle 233">
              <a:extLst>
                <a:ext uri="{FF2B5EF4-FFF2-40B4-BE49-F238E27FC236}">
                  <a16:creationId xmlns:a16="http://schemas.microsoft.com/office/drawing/2014/main" id="{E113F8E1-7098-2E42-978C-829BE9211AD9}"/>
                </a:ext>
              </a:extLst>
            </p:cNvPr>
            <p:cNvSpPr>
              <a:spLocks noChangeArrowheads="1"/>
            </p:cNvSpPr>
            <p:nvPr/>
          </p:nvSpPr>
          <p:spPr bwMode="auto">
            <a:xfrm>
              <a:off x="8640763" y="5864225"/>
              <a:ext cx="30163" cy="200025"/>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695" name="그룹 193">
            <a:extLst>
              <a:ext uri="{FF2B5EF4-FFF2-40B4-BE49-F238E27FC236}">
                <a16:creationId xmlns:a16="http://schemas.microsoft.com/office/drawing/2014/main" id="{C5B0512A-2695-224B-8599-3DD6A7ADACAD}"/>
              </a:ext>
            </a:extLst>
          </p:cNvPr>
          <p:cNvGrpSpPr/>
          <p:nvPr/>
        </p:nvGrpSpPr>
        <p:grpSpPr>
          <a:xfrm>
            <a:off x="862319" y="2553254"/>
            <a:ext cx="2656094" cy="2097819"/>
            <a:chOff x="4693265" y="2177480"/>
            <a:chExt cx="3611215" cy="2852187"/>
          </a:xfrm>
        </p:grpSpPr>
        <p:grpSp>
          <p:nvGrpSpPr>
            <p:cNvPr id="696" name="그룹 192">
              <a:extLst>
                <a:ext uri="{FF2B5EF4-FFF2-40B4-BE49-F238E27FC236}">
                  <a16:creationId xmlns:a16="http://schemas.microsoft.com/office/drawing/2014/main" id="{CBEFFB95-F618-5E47-B57A-658F1683C053}"/>
                </a:ext>
              </a:extLst>
            </p:cNvPr>
            <p:cNvGrpSpPr/>
            <p:nvPr/>
          </p:nvGrpSpPr>
          <p:grpSpPr>
            <a:xfrm>
              <a:off x="5141853" y="2177480"/>
              <a:ext cx="2810315" cy="1821501"/>
              <a:chOff x="5215801" y="1554642"/>
              <a:chExt cx="2486025" cy="1611313"/>
            </a:xfrm>
          </p:grpSpPr>
          <p:sp>
            <p:nvSpPr>
              <p:cNvPr id="728" name="Freeform 388">
                <a:extLst>
                  <a:ext uri="{FF2B5EF4-FFF2-40B4-BE49-F238E27FC236}">
                    <a16:creationId xmlns:a16="http://schemas.microsoft.com/office/drawing/2014/main" id="{323C960E-DE1D-7946-8544-A2A7F7FA75EE}"/>
                  </a:ext>
                </a:extLst>
              </p:cNvPr>
              <p:cNvSpPr>
                <a:spLocks/>
              </p:cNvSpPr>
              <p:nvPr/>
            </p:nvSpPr>
            <p:spPr bwMode="auto">
              <a:xfrm>
                <a:off x="5398364" y="1554642"/>
                <a:ext cx="2120900" cy="1285875"/>
              </a:xfrm>
              <a:custGeom>
                <a:avLst/>
                <a:gdLst>
                  <a:gd name="T0" fmla="*/ 8704 w 8704"/>
                  <a:gd name="T1" fmla="*/ 4955 h 5282"/>
                  <a:gd name="T2" fmla="*/ 8376 w 8704"/>
                  <a:gd name="T3" fmla="*/ 5282 h 5282"/>
                  <a:gd name="T4" fmla="*/ 328 w 8704"/>
                  <a:gd name="T5" fmla="*/ 5282 h 5282"/>
                  <a:gd name="T6" fmla="*/ 0 w 8704"/>
                  <a:gd name="T7" fmla="*/ 4955 h 5282"/>
                  <a:gd name="T8" fmla="*/ 0 w 8704"/>
                  <a:gd name="T9" fmla="*/ 328 h 5282"/>
                  <a:gd name="T10" fmla="*/ 328 w 8704"/>
                  <a:gd name="T11" fmla="*/ 0 h 5282"/>
                  <a:gd name="T12" fmla="*/ 8376 w 8704"/>
                  <a:gd name="T13" fmla="*/ 0 h 5282"/>
                  <a:gd name="T14" fmla="*/ 8704 w 8704"/>
                  <a:gd name="T15" fmla="*/ 328 h 5282"/>
                  <a:gd name="T16" fmla="*/ 8704 w 8704"/>
                  <a:gd name="T17" fmla="*/ 4955 h 5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4" h="5282">
                    <a:moveTo>
                      <a:pt x="8704" y="4955"/>
                    </a:moveTo>
                    <a:cubicBezTo>
                      <a:pt x="8704" y="5136"/>
                      <a:pt x="8558" y="5282"/>
                      <a:pt x="8376" y="5282"/>
                    </a:cubicBezTo>
                    <a:lnTo>
                      <a:pt x="328" y="5282"/>
                    </a:lnTo>
                    <a:cubicBezTo>
                      <a:pt x="147" y="5282"/>
                      <a:pt x="0" y="5136"/>
                      <a:pt x="0" y="4955"/>
                    </a:cubicBezTo>
                    <a:lnTo>
                      <a:pt x="0" y="328"/>
                    </a:lnTo>
                    <a:cubicBezTo>
                      <a:pt x="0" y="147"/>
                      <a:pt x="147" y="0"/>
                      <a:pt x="328" y="0"/>
                    </a:cubicBezTo>
                    <a:lnTo>
                      <a:pt x="8376" y="0"/>
                    </a:lnTo>
                    <a:cubicBezTo>
                      <a:pt x="8558" y="0"/>
                      <a:pt x="8704" y="147"/>
                      <a:pt x="8704" y="328"/>
                    </a:cubicBezTo>
                    <a:lnTo>
                      <a:pt x="8704" y="4955"/>
                    </a:lnTo>
                    <a:close/>
                  </a:path>
                </a:pathLst>
              </a:custGeom>
              <a:solidFill>
                <a:srgbClr val="D2D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9" name="Rectangle 389">
                <a:extLst>
                  <a:ext uri="{FF2B5EF4-FFF2-40B4-BE49-F238E27FC236}">
                    <a16:creationId xmlns:a16="http://schemas.microsoft.com/office/drawing/2014/main" id="{A60C5D76-6FB3-FC44-A03F-04092B93B45E}"/>
                  </a:ext>
                </a:extLst>
              </p:cNvPr>
              <p:cNvSpPr>
                <a:spLocks noChangeArrowheads="1"/>
              </p:cNvSpPr>
              <p:nvPr/>
            </p:nvSpPr>
            <p:spPr bwMode="auto">
              <a:xfrm>
                <a:off x="5461864" y="1643542"/>
                <a:ext cx="1992313" cy="110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730" name="Freeform 390">
                <a:extLst>
                  <a:ext uri="{FF2B5EF4-FFF2-40B4-BE49-F238E27FC236}">
                    <a16:creationId xmlns:a16="http://schemas.microsoft.com/office/drawing/2014/main" id="{ABABEBCA-10A6-ED42-9186-BE57E03DE5BA}"/>
                  </a:ext>
                </a:extLst>
              </p:cNvPr>
              <p:cNvSpPr>
                <a:spLocks/>
              </p:cNvSpPr>
              <p:nvPr/>
            </p:nvSpPr>
            <p:spPr bwMode="auto">
              <a:xfrm>
                <a:off x="5215801" y="2840517"/>
                <a:ext cx="2486025" cy="271463"/>
              </a:xfrm>
              <a:custGeom>
                <a:avLst/>
                <a:gdLst>
                  <a:gd name="T0" fmla="*/ 9453 w 10202"/>
                  <a:gd name="T1" fmla="*/ 70 h 1116"/>
                  <a:gd name="T2" fmla="*/ 9125 w 10202"/>
                  <a:gd name="T3" fmla="*/ 0 h 1116"/>
                  <a:gd name="T4" fmla="*/ 5101 w 10202"/>
                  <a:gd name="T5" fmla="*/ 0 h 1116"/>
                  <a:gd name="T6" fmla="*/ 1077 w 10202"/>
                  <a:gd name="T7" fmla="*/ 0 h 1116"/>
                  <a:gd name="T8" fmla="*/ 749 w 10202"/>
                  <a:gd name="T9" fmla="*/ 70 h 1116"/>
                  <a:gd name="T10" fmla="*/ 0 w 10202"/>
                  <a:gd name="T11" fmla="*/ 1047 h 1116"/>
                  <a:gd name="T12" fmla="*/ 328 w 10202"/>
                  <a:gd name="T13" fmla="*/ 1116 h 1116"/>
                  <a:gd name="T14" fmla="*/ 5101 w 10202"/>
                  <a:gd name="T15" fmla="*/ 1116 h 1116"/>
                  <a:gd name="T16" fmla="*/ 9874 w 10202"/>
                  <a:gd name="T17" fmla="*/ 1116 h 1116"/>
                  <a:gd name="T18" fmla="*/ 10202 w 10202"/>
                  <a:gd name="T19" fmla="*/ 1047 h 1116"/>
                  <a:gd name="T20" fmla="*/ 9453 w 10202"/>
                  <a:gd name="T21" fmla="*/ 70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2" h="1116">
                    <a:moveTo>
                      <a:pt x="9453" y="70"/>
                    </a:moveTo>
                    <a:cubicBezTo>
                      <a:pt x="9453" y="31"/>
                      <a:pt x="9307" y="0"/>
                      <a:pt x="9125" y="0"/>
                    </a:cubicBezTo>
                    <a:lnTo>
                      <a:pt x="5101" y="0"/>
                    </a:lnTo>
                    <a:lnTo>
                      <a:pt x="1077" y="0"/>
                    </a:lnTo>
                    <a:cubicBezTo>
                      <a:pt x="896" y="0"/>
                      <a:pt x="749" y="31"/>
                      <a:pt x="749" y="70"/>
                    </a:cubicBezTo>
                    <a:lnTo>
                      <a:pt x="0" y="1047"/>
                    </a:lnTo>
                    <a:cubicBezTo>
                      <a:pt x="0" y="1085"/>
                      <a:pt x="147" y="1116"/>
                      <a:pt x="328" y="1116"/>
                    </a:cubicBezTo>
                    <a:lnTo>
                      <a:pt x="5101" y="1116"/>
                    </a:lnTo>
                    <a:lnTo>
                      <a:pt x="9874" y="1116"/>
                    </a:lnTo>
                    <a:cubicBezTo>
                      <a:pt x="10055" y="1116"/>
                      <a:pt x="10202" y="1085"/>
                      <a:pt x="10202" y="1047"/>
                    </a:cubicBezTo>
                    <a:lnTo>
                      <a:pt x="9453" y="70"/>
                    </a:lnTo>
                  </a:path>
                </a:pathLst>
              </a:custGeom>
              <a:solidFill>
                <a:srgbClr val="D2D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1" name="Freeform 391">
                <a:extLst>
                  <a:ext uri="{FF2B5EF4-FFF2-40B4-BE49-F238E27FC236}">
                    <a16:creationId xmlns:a16="http://schemas.microsoft.com/office/drawing/2014/main" id="{BBCCD0BB-0855-3249-9408-72EE5E4A592C}"/>
                  </a:ext>
                </a:extLst>
              </p:cNvPr>
              <p:cNvSpPr>
                <a:spLocks/>
              </p:cNvSpPr>
              <p:nvPr/>
            </p:nvSpPr>
            <p:spPr bwMode="auto">
              <a:xfrm>
                <a:off x="5215801" y="3096105"/>
                <a:ext cx="2486025" cy="69850"/>
              </a:xfrm>
              <a:custGeom>
                <a:avLst/>
                <a:gdLst>
                  <a:gd name="T0" fmla="*/ 9874 w 10202"/>
                  <a:gd name="T1" fmla="*/ 69 h 286"/>
                  <a:gd name="T2" fmla="*/ 328 w 10202"/>
                  <a:gd name="T3" fmla="*/ 69 h 286"/>
                  <a:gd name="T4" fmla="*/ 0 w 10202"/>
                  <a:gd name="T5" fmla="*/ 0 h 286"/>
                  <a:gd name="T6" fmla="*/ 0 w 10202"/>
                  <a:gd name="T7" fmla="*/ 217 h 286"/>
                  <a:gd name="T8" fmla="*/ 328 w 10202"/>
                  <a:gd name="T9" fmla="*/ 286 h 286"/>
                  <a:gd name="T10" fmla="*/ 5101 w 10202"/>
                  <a:gd name="T11" fmla="*/ 286 h 286"/>
                  <a:gd name="T12" fmla="*/ 9874 w 10202"/>
                  <a:gd name="T13" fmla="*/ 286 h 286"/>
                  <a:gd name="T14" fmla="*/ 10202 w 10202"/>
                  <a:gd name="T15" fmla="*/ 217 h 286"/>
                  <a:gd name="T16" fmla="*/ 10202 w 10202"/>
                  <a:gd name="T17" fmla="*/ 0 h 286"/>
                  <a:gd name="T18" fmla="*/ 9874 w 10202"/>
                  <a:gd name="T19" fmla="*/ 6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02" h="286">
                    <a:moveTo>
                      <a:pt x="9874" y="69"/>
                    </a:moveTo>
                    <a:lnTo>
                      <a:pt x="328" y="69"/>
                    </a:lnTo>
                    <a:cubicBezTo>
                      <a:pt x="147" y="69"/>
                      <a:pt x="0" y="38"/>
                      <a:pt x="0" y="0"/>
                    </a:cubicBezTo>
                    <a:lnTo>
                      <a:pt x="0" y="217"/>
                    </a:lnTo>
                    <a:cubicBezTo>
                      <a:pt x="0" y="255"/>
                      <a:pt x="147" y="286"/>
                      <a:pt x="328" y="286"/>
                    </a:cubicBezTo>
                    <a:lnTo>
                      <a:pt x="5101" y="286"/>
                    </a:lnTo>
                    <a:lnTo>
                      <a:pt x="9874" y="286"/>
                    </a:lnTo>
                    <a:cubicBezTo>
                      <a:pt x="10055" y="286"/>
                      <a:pt x="10202" y="255"/>
                      <a:pt x="10202" y="217"/>
                    </a:cubicBezTo>
                    <a:lnTo>
                      <a:pt x="10202" y="0"/>
                    </a:lnTo>
                    <a:cubicBezTo>
                      <a:pt x="10202" y="38"/>
                      <a:pt x="10055" y="69"/>
                      <a:pt x="9874" y="69"/>
                    </a:cubicBezTo>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2" name="Freeform 392">
                <a:extLst>
                  <a:ext uri="{FF2B5EF4-FFF2-40B4-BE49-F238E27FC236}">
                    <a16:creationId xmlns:a16="http://schemas.microsoft.com/office/drawing/2014/main" id="{DB3D3F73-5D2B-7F4B-A834-21F13FBBE410}"/>
                  </a:ext>
                </a:extLst>
              </p:cNvPr>
              <p:cNvSpPr>
                <a:spLocks/>
              </p:cNvSpPr>
              <p:nvPr/>
            </p:nvSpPr>
            <p:spPr bwMode="auto">
              <a:xfrm>
                <a:off x="5398364" y="2864330"/>
                <a:ext cx="2120900" cy="131763"/>
              </a:xfrm>
              <a:custGeom>
                <a:avLst/>
                <a:gdLst>
                  <a:gd name="T0" fmla="*/ 8387 w 8704"/>
                  <a:gd name="T1" fmla="*/ 48 h 542"/>
                  <a:gd name="T2" fmla="*/ 8159 w 8704"/>
                  <a:gd name="T3" fmla="*/ 0 h 542"/>
                  <a:gd name="T4" fmla="*/ 4352 w 8704"/>
                  <a:gd name="T5" fmla="*/ 0 h 542"/>
                  <a:gd name="T6" fmla="*/ 545 w 8704"/>
                  <a:gd name="T7" fmla="*/ 0 h 542"/>
                  <a:gd name="T8" fmla="*/ 317 w 8704"/>
                  <a:gd name="T9" fmla="*/ 48 h 542"/>
                  <a:gd name="T10" fmla="*/ 0 w 8704"/>
                  <a:gd name="T11" fmla="*/ 476 h 542"/>
                  <a:gd name="T12" fmla="*/ 228 w 8704"/>
                  <a:gd name="T13" fmla="*/ 524 h 542"/>
                  <a:gd name="T14" fmla="*/ 4352 w 8704"/>
                  <a:gd name="T15" fmla="*/ 542 h 542"/>
                  <a:gd name="T16" fmla="*/ 8476 w 8704"/>
                  <a:gd name="T17" fmla="*/ 524 h 542"/>
                  <a:gd name="T18" fmla="*/ 8704 w 8704"/>
                  <a:gd name="T19" fmla="*/ 476 h 542"/>
                  <a:gd name="T20" fmla="*/ 8387 w 8704"/>
                  <a:gd name="T21" fmla="*/ 48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04" h="542">
                    <a:moveTo>
                      <a:pt x="8387" y="48"/>
                    </a:moveTo>
                    <a:cubicBezTo>
                      <a:pt x="8387" y="22"/>
                      <a:pt x="8285" y="0"/>
                      <a:pt x="8159" y="0"/>
                    </a:cubicBezTo>
                    <a:lnTo>
                      <a:pt x="4352" y="0"/>
                    </a:lnTo>
                    <a:lnTo>
                      <a:pt x="545" y="0"/>
                    </a:lnTo>
                    <a:cubicBezTo>
                      <a:pt x="419" y="0"/>
                      <a:pt x="317" y="22"/>
                      <a:pt x="317" y="48"/>
                    </a:cubicBezTo>
                    <a:lnTo>
                      <a:pt x="0" y="476"/>
                    </a:lnTo>
                    <a:cubicBezTo>
                      <a:pt x="0" y="502"/>
                      <a:pt x="102" y="524"/>
                      <a:pt x="228" y="524"/>
                    </a:cubicBezTo>
                    <a:lnTo>
                      <a:pt x="4352" y="542"/>
                    </a:lnTo>
                    <a:lnTo>
                      <a:pt x="8476" y="524"/>
                    </a:lnTo>
                    <a:cubicBezTo>
                      <a:pt x="8602" y="524"/>
                      <a:pt x="8704" y="502"/>
                      <a:pt x="8704" y="476"/>
                    </a:cubicBezTo>
                    <a:lnTo>
                      <a:pt x="8387" y="48"/>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3" name="Freeform 393">
                <a:extLst>
                  <a:ext uri="{FF2B5EF4-FFF2-40B4-BE49-F238E27FC236}">
                    <a16:creationId xmlns:a16="http://schemas.microsoft.com/office/drawing/2014/main" id="{5372B53D-BDFB-A44C-8007-31A0E9889CAC}"/>
                  </a:ext>
                </a:extLst>
              </p:cNvPr>
              <p:cNvSpPr>
                <a:spLocks/>
              </p:cNvSpPr>
              <p:nvPr/>
            </p:nvSpPr>
            <p:spPr bwMode="auto">
              <a:xfrm>
                <a:off x="6185764" y="3018317"/>
                <a:ext cx="544513" cy="66675"/>
              </a:xfrm>
              <a:custGeom>
                <a:avLst/>
                <a:gdLst>
                  <a:gd name="T0" fmla="*/ 2078 w 2236"/>
                  <a:gd name="T1" fmla="*/ 24 h 273"/>
                  <a:gd name="T2" fmla="*/ 1964 w 2236"/>
                  <a:gd name="T3" fmla="*/ 0 h 273"/>
                  <a:gd name="T4" fmla="*/ 272 w 2236"/>
                  <a:gd name="T5" fmla="*/ 0 h 273"/>
                  <a:gd name="T6" fmla="*/ 158 w 2236"/>
                  <a:gd name="T7" fmla="*/ 24 h 273"/>
                  <a:gd name="T8" fmla="*/ 0 w 2236"/>
                  <a:gd name="T9" fmla="*/ 249 h 273"/>
                  <a:gd name="T10" fmla="*/ 114 w 2236"/>
                  <a:gd name="T11" fmla="*/ 273 h 273"/>
                  <a:gd name="T12" fmla="*/ 2122 w 2236"/>
                  <a:gd name="T13" fmla="*/ 273 h 273"/>
                  <a:gd name="T14" fmla="*/ 2236 w 2236"/>
                  <a:gd name="T15" fmla="*/ 249 h 273"/>
                  <a:gd name="T16" fmla="*/ 2078 w 2236"/>
                  <a:gd name="T17" fmla="*/ 2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6" h="273">
                    <a:moveTo>
                      <a:pt x="2078" y="24"/>
                    </a:moveTo>
                    <a:cubicBezTo>
                      <a:pt x="2078" y="11"/>
                      <a:pt x="2027" y="0"/>
                      <a:pt x="1964" y="0"/>
                    </a:cubicBezTo>
                    <a:lnTo>
                      <a:pt x="272" y="0"/>
                    </a:lnTo>
                    <a:cubicBezTo>
                      <a:pt x="209" y="0"/>
                      <a:pt x="158" y="11"/>
                      <a:pt x="158" y="24"/>
                    </a:cubicBezTo>
                    <a:lnTo>
                      <a:pt x="0" y="249"/>
                    </a:lnTo>
                    <a:cubicBezTo>
                      <a:pt x="0" y="262"/>
                      <a:pt x="51" y="273"/>
                      <a:pt x="114" y="273"/>
                    </a:cubicBezTo>
                    <a:lnTo>
                      <a:pt x="2122" y="273"/>
                    </a:lnTo>
                    <a:cubicBezTo>
                      <a:pt x="2185" y="273"/>
                      <a:pt x="2236" y="262"/>
                      <a:pt x="2236" y="249"/>
                    </a:cubicBezTo>
                    <a:lnTo>
                      <a:pt x="2078" y="24"/>
                    </a:lnTo>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4" name="Rectangle 394">
                <a:extLst>
                  <a:ext uri="{FF2B5EF4-FFF2-40B4-BE49-F238E27FC236}">
                    <a16:creationId xmlns:a16="http://schemas.microsoft.com/office/drawing/2014/main" id="{53F38552-9150-864E-BB28-7B8AF8AEEE5A}"/>
                  </a:ext>
                </a:extLst>
              </p:cNvPr>
              <p:cNvSpPr>
                <a:spLocks noChangeArrowheads="1"/>
              </p:cNvSpPr>
              <p:nvPr/>
            </p:nvSpPr>
            <p:spPr bwMode="auto">
              <a:xfrm>
                <a:off x="6055589" y="2046767"/>
                <a:ext cx="804863" cy="500063"/>
              </a:xfrm>
              <a:prstGeom prst="rect">
                <a:avLst/>
              </a:prstGeom>
              <a:solidFill>
                <a:srgbClr val="D2DF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5" name="Freeform 395">
                <a:extLst>
                  <a:ext uri="{FF2B5EF4-FFF2-40B4-BE49-F238E27FC236}">
                    <a16:creationId xmlns:a16="http://schemas.microsoft.com/office/drawing/2014/main" id="{417279C3-06CA-314E-BBE5-EFB0C00DC930}"/>
                  </a:ext>
                </a:extLst>
              </p:cNvPr>
              <p:cNvSpPr>
                <a:spLocks/>
              </p:cNvSpPr>
              <p:nvPr/>
            </p:nvSpPr>
            <p:spPr bwMode="auto">
              <a:xfrm>
                <a:off x="6041301" y="2046767"/>
                <a:ext cx="76200" cy="73025"/>
              </a:xfrm>
              <a:custGeom>
                <a:avLst/>
                <a:gdLst>
                  <a:gd name="T0" fmla="*/ 311 w 311"/>
                  <a:gd name="T1" fmla="*/ 0 h 301"/>
                  <a:gd name="T2" fmla="*/ 311 w 311"/>
                  <a:gd name="T3" fmla="*/ 145 h 301"/>
                  <a:gd name="T4" fmla="*/ 155 w 311"/>
                  <a:gd name="T5" fmla="*/ 301 h 301"/>
                  <a:gd name="T6" fmla="*/ 155 w 311"/>
                  <a:gd name="T7" fmla="*/ 301 h 301"/>
                  <a:gd name="T8" fmla="*/ 0 w 311"/>
                  <a:gd name="T9" fmla="*/ 145 h 301"/>
                  <a:gd name="T10" fmla="*/ 0 w 311"/>
                  <a:gd name="T11" fmla="*/ 0 h 301"/>
                  <a:gd name="T12" fmla="*/ 311 w 31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311" h="301">
                    <a:moveTo>
                      <a:pt x="311" y="0"/>
                    </a:moveTo>
                    <a:lnTo>
                      <a:pt x="311" y="145"/>
                    </a:lnTo>
                    <a:cubicBezTo>
                      <a:pt x="311" y="231"/>
                      <a:pt x="241" y="301"/>
                      <a:pt x="155" y="301"/>
                    </a:cubicBezTo>
                    <a:lnTo>
                      <a:pt x="155" y="301"/>
                    </a:lnTo>
                    <a:cubicBezTo>
                      <a:pt x="70" y="301"/>
                      <a:pt x="0" y="231"/>
                      <a:pt x="0" y="145"/>
                    </a:cubicBezTo>
                    <a:lnTo>
                      <a:pt x="0" y="0"/>
                    </a:lnTo>
                    <a:lnTo>
                      <a:pt x="311"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6" name="Freeform 396">
                <a:extLst>
                  <a:ext uri="{FF2B5EF4-FFF2-40B4-BE49-F238E27FC236}">
                    <a16:creationId xmlns:a16="http://schemas.microsoft.com/office/drawing/2014/main" id="{F7C6DF2B-E7F5-2746-A28A-43590DBE1B68}"/>
                  </a:ext>
                </a:extLst>
              </p:cNvPr>
              <p:cNvSpPr>
                <a:spLocks/>
              </p:cNvSpPr>
              <p:nvPr/>
            </p:nvSpPr>
            <p:spPr bwMode="auto">
              <a:xfrm>
                <a:off x="6117501" y="2046767"/>
                <a:ext cx="76200" cy="73025"/>
              </a:xfrm>
              <a:custGeom>
                <a:avLst/>
                <a:gdLst>
                  <a:gd name="T0" fmla="*/ 311 w 311"/>
                  <a:gd name="T1" fmla="*/ 0 h 301"/>
                  <a:gd name="T2" fmla="*/ 311 w 311"/>
                  <a:gd name="T3" fmla="*/ 145 h 301"/>
                  <a:gd name="T4" fmla="*/ 156 w 311"/>
                  <a:gd name="T5" fmla="*/ 301 h 301"/>
                  <a:gd name="T6" fmla="*/ 156 w 311"/>
                  <a:gd name="T7" fmla="*/ 301 h 301"/>
                  <a:gd name="T8" fmla="*/ 0 w 311"/>
                  <a:gd name="T9" fmla="*/ 145 h 301"/>
                  <a:gd name="T10" fmla="*/ 0 w 311"/>
                  <a:gd name="T11" fmla="*/ 0 h 301"/>
                  <a:gd name="T12" fmla="*/ 311 w 31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311" h="301">
                    <a:moveTo>
                      <a:pt x="311" y="0"/>
                    </a:moveTo>
                    <a:lnTo>
                      <a:pt x="311" y="145"/>
                    </a:lnTo>
                    <a:cubicBezTo>
                      <a:pt x="311" y="231"/>
                      <a:pt x="242" y="301"/>
                      <a:pt x="156" y="301"/>
                    </a:cubicBezTo>
                    <a:lnTo>
                      <a:pt x="156" y="301"/>
                    </a:lnTo>
                    <a:cubicBezTo>
                      <a:pt x="70" y="301"/>
                      <a:pt x="0" y="231"/>
                      <a:pt x="0" y="145"/>
                    </a:cubicBezTo>
                    <a:lnTo>
                      <a:pt x="0" y="0"/>
                    </a:lnTo>
                    <a:lnTo>
                      <a:pt x="311" y="0"/>
                    </a:lnTo>
                    <a:close/>
                  </a:path>
                </a:pathLst>
              </a:custGeom>
              <a:solidFill>
                <a:srgbClr val="EFEF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7" name="Freeform 397">
                <a:extLst>
                  <a:ext uri="{FF2B5EF4-FFF2-40B4-BE49-F238E27FC236}">
                    <a16:creationId xmlns:a16="http://schemas.microsoft.com/office/drawing/2014/main" id="{D539E1FB-A63D-5D4E-BF6E-D370A4B46DF5}"/>
                  </a:ext>
                </a:extLst>
              </p:cNvPr>
              <p:cNvSpPr>
                <a:spLocks/>
              </p:cNvSpPr>
              <p:nvPr/>
            </p:nvSpPr>
            <p:spPr bwMode="auto">
              <a:xfrm>
                <a:off x="6193701" y="2046767"/>
                <a:ext cx="74613" cy="73025"/>
              </a:xfrm>
              <a:custGeom>
                <a:avLst/>
                <a:gdLst>
                  <a:gd name="T0" fmla="*/ 312 w 312"/>
                  <a:gd name="T1" fmla="*/ 0 h 301"/>
                  <a:gd name="T2" fmla="*/ 312 w 312"/>
                  <a:gd name="T3" fmla="*/ 145 h 301"/>
                  <a:gd name="T4" fmla="*/ 156 w 312"/>
                  <a:gd name="T5" fmla="*/ 301 h 301"/>
                  <a:gd name="T6" fmla="*/ 156 w 312"/>
                  <a:gd name="T7" fmla="*/ 301 h 301"/>
                  <a:gd name="T8" fmla="*/ 0 w 312"/>
                  <a:gd name="T9" fmla="*/ 145 h 301"/>
                  <a:gd name="T10" fmla="*/ 0 w 312"/>
                  <a:gd name="T11" fmla="*/ 0 h 301"/>
                  <a:gd name="T12" fmla="*/ 312 w 312"/>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312" h="301">
                    <a:moveTo>
                      <a:pt x="312" y="0"/>
                    </a:moveTo>
                    <a:lnTo>
                      <a:pt x="312" y="145"/>
                    </a:lnTo>
                    <a:cubicBezTo>
                      <a:pt x="312" y="231"/>
                      <a:pt x="242" y="301"/>
                      <a:pt x="156" y="301"/>
                    </a:cubicBezTo>
                    <a:lnTo>
                      <a:pt x="156" y="301"/>
                    </a:lnTo>
                    <a:cubicBezTo>
                      <a:pt x="70" y="301"/>
                      <a:pt x="0" y="231"/>
                      <a:pt x="0" y="145"/>
                    </a:cubicBezTo>
                    <a:lnTo>
                      <a:pt x="0" y="0"/>
                    </a:lnTo>
                    <a:lnTo>
                      <a:pt x="312"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8" name="Freeform 398">
                <a:extLst>
                  <a:ext uri="{FF2B5EF4-FFF2-40B4-BE49-F238E27FC236}">
                    <a16:creationId xmlns:a16="http://schemas.microsoft.com/office/drawing/2014/main" id="{F6F8EF03-C1F8-D441-916E-3B02F06C9E06}"/>
                  </a:ext>
                </a:extLst>
              </p:cNvPr>
              <p:cNvSpPr>
                <a:spLocks/>
              </p:cNvSpPr>
              <p:nvPr/>
            </p:nvSpPr>
            <p:spPr bwMode="auto">
              <a:xfrm>
                <a:off x="6268314" y="2046767"/>
                <a:ext cx="76200" cy="73025"/>
              </a:xfrm>
              <a:custGeom>
                <a:avLst/>
                <a:gdLst>
                  <a:gd name="T0" fmla="*/ 311 w 311"/>
                  <a:gd name="T1" fmla="*/ 0 h 301"/>
                  <a:gd name="T2" fmla="*/ 311 w 311"/>
                  <a:gd name="T3" fmla="*/ 145 h 301"/>
                  <a:gd name="T4" fmla="*/ 155 w 311"/>
                  <a:gd name="T5" fmla="*/ 301 h 301"/>
                  <a:gd name="T6" fmla="*/ 155 w 311"/>
                  <a:gd name="T7" fmla="*/ 301 h 301"/>
                  <a:gd name="T8" fmla="*/ 0 w 311"/>
                  <a:gd name="T9" fmla="*/ 145 h 301"/>
                  <a:gd name="T10" fmla="*/ 0 w 311"/>
                  <a:gd name="T11" fmla="*/ 0 h 301"/>
                  <a:gd name="T12" fmla="*/ 311 w 31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311" h="301">
                    <a:moveTo>
                      <a:pt x="311" y="0"/>
                    </a:moveTo>
                    <a:lnTo>
                      <a:pt x="311" y="145"/>
                    </a:lnTo>
                    <a:cubicBezTo>
                      <a:pt x="311" y="231"/>
                      <a:pt x="241" y="301"/>
                      <a:pt x="155" y="301"/>
                    </a:cubicBezTo>
                    <a:lnTo>
                      <a:pt x="155" y="301"/>
                    </a:lnTo>
                    <a:cubicBezTo>
                      <a:pt x="69" y="301"/>
                      <a:pt x="0" y="231"/>
                      <a:pt x="0" y="145"/>
                    </a:cubicBezTo>
                    <a:lnTo>
                      <a:pt x="0" y="0"/>
                    </a:lnTo>
                    <a:lnTo>
                      <a:pt x="311" y="0"/>
                    </a:lnTo>
                    <a:close/>
                  </a:path>
                </a:pathLst>
              </a:custGeom>
              <a:solidFill>
                <a:srgbClr val="F7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9" name="Freeform 399">
                <a:extLst>
                  <a:ext uri="{FF2B5EF4-FFF2-40B4-BE49-F238E27FC236}">
                    <a16:creationId xmlns:a16="http://schemas.microsoft.com/office/drawing/2014/main" id="{1F4B2749-409F-7047-8AC2-70B3C3C08C87}"/>
                  </a:ext>
                </a:extLst>
              </p:cNvPr>
              <p:cNvSpPr>
                <a:spLocks/>
              </p:cNvSpPr>
              <p:nvPr/>
            </p:nvSpPr>
            <p:spPr bwMode="auto">
              <a:xfrm>
                <a:off x="6344514" y="2046767"/>
                <a:ext cx="76200" cy="73025"/>
              </a:xfrm>
              <a:custGeom>
                <a:avLst/>
                <a:gdLst>
                  <a:gd name="T0" fmla="*/ 311 w 311"/>
                  <a:gd name="T1" fmla="*/ 0 h 301"/>
                  <a:gd name="T2" fmla="*/ 311 w 311"/>
                  <a:gd name="T3" fmla="*/ 145 h 301"/>
                  <a:gd name="T4" fmla="*/ 156 w 311"/>
                  <a:gd name="T5" fmla="*/ 301 h 301"/>
                  <a:gd name="T6" fmla="*/ 156 w 311"/>
                  <a:gd name="T7" fmla="*/ 301 h 301"/>
                  <a:gd name="T8" fmla="*/ 0 w 311"/>
                  <a:gd name="T9" fmla="*/ 145 h 301"/>
                  <a:gd name="T10" fmla="*/ 0 w 311"/>
                  <a:gd name="T11" fmla="*/ 0 h 301"/>
                  <a:gd name="T12" fmla="*/ 311 w 31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311" h="301">
                    <a:moveTo>
                      <a:pt x="311" y="0"/>
                    </a:moveTo>
                    <a:lnTo>
                      <a:pt x="311" y="145"/>
                    </a:lnTo>
                    <a:cubicBezTo>
                      <a:pt x="311" y="231"/>
                      <a:pt x="242" y="301"/>
                      <a:pt x="156" y="301"/>
                    </a:cubicBezTo>
                    <a:lnTo>
                      <a:pt x="156" y="301"/>
                    </a:lnTo>
                    <a:cubicBezTo>
                      <a:pt x="70" y="301"/>
                      <a:pt x="0" y="231"/>
                      <a:pt x="0" y="145"/>
                    </a:cubicBezTo>
                    <a:lnTo>
                      <a:pt x="0" y="0"/>
                    </a:lnTo>
                    <a:lnTo>
                      <a:pt x="311"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0" name="Freeform 400">
                <a:extLst>
                  <a:ext uri="{FF2B5EF4-FFF2-40B4-BE49-F238E27FC236}">
                    <a16:creationId xmlns:a16="http://schemas.microsoft.com/office/drawing/2014/main" id="{6E55F0D5-36CA-D643-B5F6-F06DD594F935}"/>
                  </a:ext>
                </a:extLst>
              </p:cNvPr>
              <p:cNvSpPr>
                <a:spLocks/>
              </p:cNvSpPr>
              <p:nvPr/>
            </p:nvSpPr>
            <p:spPr bwMode="auto">
              <a:xfrm>
                <a:off x="6420714" y="2046767"/>
                <a:ext cx="76200" cy="73025"/>
              </a:xfrm>
              <a:custGeom>
                <a:avLst/>
                <a:gdLst>
                  <a:gd name="T0" fmla="*/ 312 w 312"/>
                  <a:gd name="T1" fmla="*/ 0 h 301"/>
                  <a:gd name="T2" fmla="*/ 312 w 312"/>
                  <a:gd name="T3" fmla="*/ 145 h 301"/>
                  <a:gd name="T4" fmla="*/ 156 w 312"/>
                  <a:gd name="T5" fmla="*/ 301 h 301"/>
                  <a:gd name="T6" fmla="*/ 156 w 312"/>
                  <a:gd name="T7" fmla="*/ 301 h 301"/>
                  <a:gd name="T8" fmla="*/ 0 w 312"/>
                  <a:gd name="T9" fmla="*/ 145 h 301"/>
                  <a:gd name="T10" fmla="*/ 0 w 312"/>
                  <a:gd name="T11" fmla="*/ 0 h 301"/>
                  <a:gd name="T12" fmla="*/ 312 w 312"/>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312" h="301">
                    <a:moveTo>
                      <a:pt x="312" y="0"/>
                    </a:moveTo>
                    <a:lnTo>
                      <a:pt x="312" y="145"/>
                    </a:lnTo>
                    <a:cubicBezTo>
                      <a:pt x="312" y="231"/>
                      <a:pt x="242" y="301"/>
                      <a:pt x="156" y="301"/>
                    </a:cubicBezTo>
                    <a:lnTo>
                      <a:pt x="156" y="301"/>
                    </a:lnTo>
                    <a:cubicBezTo>
                      <a:pt x="70" y="301"/>
                      <a:pt x="0" y="231"/>
                      <a:pt x="0" y="145"/>
                    </a:cubicBezTo>
                    <a:lnTo>
                      <a:pt x="0" y="0"/>
                    </a:lnTo>
                    <a:lnTo>
                      <a:pt x="312" y="0"/>
                    </a:lnTo>
                    <a:close/>
                  </a:path>
                </a:pathLst>
              </a:custGeom>
              <a:solidFill>
                <a:srgbClr val="F7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1" name="Freeform 401">
                <a:extLst>
                  <a:ext uri="{FF2B5EF4-FFF2-40B4-BE49-F238E27FC236}">
                    <a16:creationId xmlns:a16="http://schemas.microsoft.com/office/drawing/2014/main" id="{0FBAE723-BFC1-4648-97C4-A3BF5DAA31A4}"/>
                  </a:ext>
                </a:extLst>
              </p:cNvPr>
              <p:cNvSpPr>
                <a:spLocks/>
              </p:cNvSpPr>
              <p:nvPr/>
            </p:nvSpPr>
            <p:spPr bwMode="auto">
              <a:xfrm>
                <a:off x="6496914" y="2046767"/>
                <a:ext cx="76200" cy="73025"/>
              </a:xfrm>
              <a:custGeom>
                <a:avLst/>
                <a:gdLst>
                  <a:gd name="T0" fmla="*/ 311 w 311"/>
                  <a:gd name="T1" fmla="*/ 0 h 301"/>
                  <a:gd name="T2" fmla="*/ 311 w 311"/>
                  <a:gd name="T3" fmla="*/ 145 h 301"/>
                  <a:gd name="T4" fmla="*/ 155 w 311"/>
                  <a:gd name="T5" fmla="*/ 301 h 301"/>
                  <a:gd name="T6" fmla="*/ 155 w 311"/>
                  <a:gd name="T7" fmla="*/ 301 h 301"/>
                  <a:gd name="T8" fmla="*/ 0 w 311"/>
                  <a:gd name="T9" fmla="*/ 145 h 301"/>
                  <a:gd name="T10" fmla="*/ 0 w 311"/>
                  <a:gd name="T11" fmla="*/ 0 h 301"/>
                  <a:gd name="T12" fmla="*/ 311 w 31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311" h="301">
                    <a:moveTo>
                      <a:pt x="311" y="0"/>
                    </a:moveTo>
                    <a:lnTo>
                      <a:pt x="311" y="145"/>
                    </a:lnTo>
                    <a:cubicBezTo>
                      <a:pt x="311" y="231"/>
                      <a:pt x="241" y="301"/>
                      <a:pt x="155" y="301"/>
                    </a:cubicBezTo>
                    <a:lnTo>
                      <a:pt x="155" y="301"/>
                    </a:lnTo>
                    <a:cubicBezTo>
                      <a:pt x="69" y="301"/>
                      <a:pt x="0" y="231"/>
                      <a:pt x="0" y="145"/>
                    </a:cubicBezTo>
                    <a:lnTo>
                      <a:pt x="0" y="0"/>
                    </a:lnTo>
                    <a:lnTo>
                      <a:pt x="311"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2" name="Freeform 402">
                <a:extLst>
                  <a:ext uri="{FF2B5EF4-FFF2-40B4-BE49-F238E27FC236}">
                    <a16:creationId xmlns:a16="http://schemas.microsoft.com/office/drawing/2014/main" id="{D649CA58-C67F-4A42-8109-D9D2ECCB07B4}"/>
                  </a:ext>
                </a:extLst>
              </p:cNvPr>
              <p:cNvSpPr>
                <a:spLocks/>
              </p:cNvSpPr>
              <p:nvPr/>
            </p:nvSpPr>
            <p:spPr bwMode="auto">
              <a:xfrm>
                <a:off x="6573114" y="2046767"/>
                <a:ext cx="74613" cy="73025"/>
              </a:xfrm>
              <a:custGeom>
                <a:avLst/>
                <a:gdLst>
                  <a:gd name="T0" fmla="*/ 311 w 311"/>
                  <a:gd name="T1" fmla="*/ 0 h 301"/>
                  <a:gd name="T2" fmla="*/ 311 w 311"/>
                  <a:gd name="T3" fmla="*/ 145 h 301"/>
                  <a:gd name="T4" fmla="*/ 156 w 311"/>
                  <a:gd name="T5" fmla="*/ 301 h 301"/>
                  <a:gd name="T6" fmla="*/ 156 w 311"/>
                  <a:gd name="T7" fmla="*/ 301 h 301"/>
                  <a:gd name="T8" fmla="*/ 0 w 311"/>
                  <a:gd name="T9" fmla="*/ 145 h 301"/>
                  <a:gd name="T10" fmla="*/ 0 w 311"/>
                  <a:gd name="T11" fmla="*/ 0 h 301"/>
                  <a:gd name="T12" fmla="*/ 311 w 31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311" h="301">
                    <a:moveTo>
                      <a:pt x="311" y="0"/>
                    </a:moveTo>
                    <a:lnTo>
                      <a:pt x="311" y="145"/>
                    </a:lnTo>
                    <a:cubicBezTo>
                      <a:pt x="311" y="231"/>
                      <a:pt x="242" y="301"/>
                      <a:pt x="156" y="301"/>
                    </a:cubicBezTo>
                    <a:lnTo>
                      <a:pt x="156" y="301"/>
                    </a:lnTo>
                    <a:cubicBezTo>
                      <a:pt x="70" y="301"/>
                      <a:pt x="0" y="231"/>
                      <a:pt x="0" y="145"/>
                    </a:cubicBezTo>
                    <a:lnTo>
                      <a:pt x="0" y="0"/>
                    </a:lnTo>
                    <a:lnTo>
                      <a:pt x="311" y="0"/>
                    </a:lnTo>
                  </a:path>
                </a:pathLst>
              </a:custGeom>
              <a:solidFill>
                <a:srgbClr val="F7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3" name="Freeform 403">
                <a:extLst>
                  <a:ext uri="{FF2B5EF4-FFF2-40B4-BE49-F238E27FC236}">
                    <a16:creationId xmlns:a16="http://schemas.microsoft.com/office/drawing/2014/main" id="{55E9B666-F691-E04F-8CD7-AE4E0B66FA02}"/>
                  </a:ext>
                </a:extLst>
              </p:cNvPr>
              <p:cNvSpPr>
                <a:spLocks/>
              </p:cNvSpPr>
              <p:nvPr/>
            </p:nvSpPr>
            <p:spPr bwMode="auto">
              <a:xfrm>
                <a:off x="6647726" y="2046767"/>
                <a:ext cx="76200" cy="73025"/>
              </a:xfrm>
              <a:custGeom>
                <a:avLst/>
                <a:gdLst>
                  <a:gd name="T0" fmla="*/ 312 w 312"/>
                  <a:gd name="T1" fmla="*/ 0 h 301"/>
                  <a:gd name="T2" fmla="*/ 312 w 312"/>
                  <a:gd name="T3" fmla="*/ 145 h 301"/>
                  <a:gd name="T4" fmla="*/ 156 w 312"/>
                  <a:gd name="T5" fmla="*/ 301 h 301"/>
                  <a:gd name="T6" fmla="*/ 156 w 312"/>
                  <a:gd name="T7" fmla="*/ 301 h 301"/>
                  <a:gd name="T8" fmla="*/ 0 w 312"/>
                  <a:gd name="T9" fmla="*/ 145 h 301"/>
                  <a:gd name="T10" fmla="*/ 0 w 312"/>
                  <a:gd name="T11" fmla="*/ 0 h 301"/>
                  <a:gd name="T12" fmla="*/ 312 w 312"/>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312" h="301">
                    <a:moveTo>
                      <a:pt x="312" y="0"/>
                    </a:moveTo>
                    <a:lnTo>
                      <a:pt x="312" y="145"/>
                    </a:lnTo>
                    <a:cubicBezTo>
                      <a:pt x="312" y="231"/>
                      <a:pt x="242" y="301"/>
                      <a:pt x="156" y="301"/>
                    </a:cubicBezTo>
                    <a:lnTo>
                      <a:pt x="156" y="301"/>
                    </a:lnTo>
                    <a:cubicBezTo>
                      <a:pt x="70" y="301"/>
                      <a:pt x="0" y="231"/>
                      <a:pt x="0" y="145"/>
                    </a:cubicBezTo>
                    <a:lnTo>
                      <a:pt x="0" y="0"/>
                    </a:lnTo>
                    <a:lnTo>
                      <a:pt x="312"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4" name="Freeform 404">
                <a:extLst>
                  <a:ext uri="{FF2B5EF4-FFF2-40B4-BE49-F238E27FC236}">
                    <a16:creationId xmlns:a16="http://schemas.microsoft.com/office/drawing/2014/main" id="{8915D5F7-DCCA-124B-A713-40FBAEBBDDC7}"/>
                  </a:ext>
                </a:extLst>
              </p:cNvPr>
              <p:cNvSpPr>
                <a:spLocks/>
              </p:cNvSpPr>
              <p:nvPr/>
            </p:nvSpPr>
            <p:spPr bwMode="auto">
              <a:xfrm>
                <a:off x="6723926" y="2046767"/>
                <a:ext cx="76200" cy="73025"/>
              </a:xfrm>
              <a:custGeom>
                <a:avLst/>
                <a:gdLst>
                  <a:gd name="T0" fmla="*/ 311 w 311"/>
                  <a:gd name="T1" fmla="*/ 0 h 301"/>
                  <a:gd name="T2" fmla="*/ 311 w 311"/>
                  <a:gd name="T3" fmla="*/ 145 h 301"/>
                  <a:gd name="T4" fmla="*/ 155 w 311"/>
                  <a:gd name="T5" fmla="*/ 301 h 301"/>
                  <a:gd name="T6" fmla="*/ 155 w 311"/>
                  <a:gd name="T7" fmla="*/ 301 h 301"/>
                  <a:gd name="T8" fmla="*/ 0 w 311"/>
                  <a:gd name="T9" fmla="*/ 145 h 301"/>
                  <a:gd name="T10" fmla="*/ 0 w 311"/>
                  <a:gd name="T11" fmla="*/ 0 h 301"/>
                  <a:gd name="T12" fmla="*/ 311 w 31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311" h="301">
                    <a:moveTo>
                      <a:pt x="311" y="0"/>
                    </a:moveTo>
                    <a:lnTo>
                      <a:pt x="311" y="145"/>
                    </a:lnTo>
                    <a:cubicBezTo>
                      <a:pt x="311" y="231"/>
                      <a:pt x="241" y="301"/>
                      <a:pt x="155" y="301"/>
                    </a:cubicBezTo>
                    <a:lnTo>
                      <a:pt x="155" y="301"/>
                    </a:lnTo>
                    <a:cubicBezTo>
                      <a:pt x="69" y="301"/>
                      <a:pt x="0" y="231"/>
                      <a:pt x="0" y="145"/>
                    </a:cubicBezTo>
                    <a:lnTo>
                      <a:pt x="0" y="0"/>
                    </a:lnTo>
                    <a:lnTo>
                      <a:pt x="311" y="0"/>
                    </a:lnTo>
                    <a:close/>
                  </a:path>
                </a:pathLst>
              </a:custGeom>
              <a:solidFill>
                <a:srgbClr val="F7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5" name="Freeform 405">
                <a:extLst>
                  <a:ext uri="{FF2B5EF4-FFF2-40B4-BE49-F238E27FC236}">
                    <a16:creationId xmlns:a16="http://schemas.microsoft.com/office/drawing/2014/main" id="{69653810-D5C5-4F42-82F3-1EC3FB31F72D}"/>
                  </a:ext>
                </a:extLst>
              </p:cNvPr>
              <p:cNvSpPr>
                <a:spLocks/>
              </p:cNvSpPr>
              <p:nvPr/>
            </p:nvSpPr>
            <p:spPr bwMode="auto">
              <a:xfrm>
                <a:off x="6800126" y="2046767"/>
                <a:ext cx="76200" cy="73025"/>
              </a:xfrm>
              <a:custGeom>
                <a:avLst/>
                <a:gdLst>
                  <a:gd name="T0" fmla="*/ 311 w 311"/>
                  <a:gd name="T1" fmla="*/ 0 h 301"/>
                  <a:gd name="T2" fmla="*/ 311 w 311"/>
                  <a:gd name="T3" fmla="*/ 145 h 301"/>
                  <a:gd name="T4" fmla="*/ 156 w 311"/>
                  <a:gd name="T5" fmla="*/ 301 h 301"/>
                  <a:gd name="T6" fmla="*/ 156 w 311"/>
                  <a:gd name="T7" fmla="*/ 301 h 301"/>
                  <a:gd name="T8" fmla="*/ 0 w 311"/>
                  <a:gd name="T9" fmla="*/ 145 h 301"/>
                  <a:gd name="T10" fmla="*/ 0 w 311"/>
                  <a:gd name="T11" fmla="*/ 0 h 301"/>
                  <a:gd name="T12" fmla="*/ 311 w 31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311" h="301">
                    <a:moveTo>
                      <a:pt x="311" y="0"/>
                    </a:moveTo>
                    <a:lnTo>
                      <a:pt x="311" y="145"/>
                    </a:lnTo>
                    <a:cubicBezTo>
                      <a:pt x="311" y="231"/>
                      <a:pt x="242" y="301"/>
                      <a:pt x="156" y="301"/>
                    </a:cubicBezTo>
                    <a:lnTo>
                      <a:pt x="156" y="301"/>
                    </a:lnTo>
                    <a:cubicBezTo>
                      <a:pt x="70" y="301"/>
                      <a:pt x="0" y="231"/>
                      <a:pt x="0" y="145"/>
                    </a:cubicBezTo>
                    <a:lnTo>
                      <a:pt x="0" y="0"/>
                    </a:lnTo>
                    <a:lnTo>
                      <a:pt x="311"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6" name="Freeform 407">
                <a:extLst>
                  <a:ext uri="{FF2B5EF4-FFF2-40B4-BE49-F238E27FC236}">
                    <a16:creationId xmlns:a16="http://schemas.microsoft.com/office/drawing/2014/main" id="{B12302E5-DA5F-1F4A-BB40-381765D6E856}"/>
                  </a:ext>
                </a:extLst>
              </p:cNvPr>
              <p:cNvSpPr>
                <a:spLocks/>
              </p:cNvSpPr>
              <p:nvPr/>
            </p:nvSpPr>
            <p:spPr bwMode="auto">
              <a:xfrm>
                <a:off x="6041301" y="1929292"/>
                <a:ext cx="133350" cy="117475"/>
              </a:xfrm>
              <a:custGeom>
                <a:avLst/>
                <a:gdLst>
                  <a:gd name="T0" fmla="*/ 84 w 84"/>
                  <a:gd name="T1" fmla="*/ 0 h 74"/>
                  <a:gd name="T2" fmla="*/ 44 w 84"/>
                  <a:gd name="T3" fmla="*/ 0 h 74"/>
                  <a:gd name="T4" fmla="*/ 0 w 84"/>
                  <a:gd name="T5" fmla="*/ 74 h 74"/>
                  <a:gd name="T6" fmla="*/ 48 w 84"/>
                  <a:gd name="T7" fmla="*/ 74 h 74"/>
                  <a:gd name="T8" fmla="*/ 84 w 84"/>
                  <a:gd name="T9" fmla="*/ 0 h 74"/>
                </a:gdLst>
                <a:ahLst/>
                <a:cxnLst>
                  <a:cxn ang="0">
                    <a:pos x="T0" y="T1"/>
                  </a:cxn>
                  <a:cxn ang="0">
                    <a:pos x="T2" y="T3"/>
                  </a:cxn>
                  <a:cxn ang="0">
                    <a:pos x="T4" y="T5"/>
                  </a:cxn>
                  <a:cxn ang="0">
                    <a:pos x="T6" y="T7"/>
                  </a:cxn>
                  <a:cxn ang="0">
                    <a:pos x="T8" y="T9"/>
                  </a:cxn>
                </a:cxnLst>
                <a:rect l="0" t="0" r="r" b="b"/>
                <a:pathLst>
                  <a:path w="84" h="74">
                    <a:moveTo>
                      <a:pt x="84" y="0"/>
                    </a:moveTo>
                    <a:lnTo>
                      <a:pt x="44" y="0"/>
                    </a:lnTo>
                    <a:lnTo>
                      <a:pt x="0" y="74"/>
                    </a:lnTo>
                    <a:lnTo>
                      <a:pt x="48" y="74"/>
                    </a:lnTo>
                    <a:lnTo>
                      <a:pt x="84"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7" name="Freeform 408">
                <a:extLst>
                  <a:ext uri="{FF2B5EF4-FFF2-40B4-BE49-F238E27FC236}">
                    <a16:creationId xmlns:a16="http://schemas.microsoft.com/office/drawing/2014/main" id="{1695638F-8E05-8E48-8143-B5F57A5E08A0}"/>
                  </a:ext>
                </a:extLst>
              </p:cNvPr>
              <p:cNvSpPr>
                <a:spLocks/>
              </p:cNvSpPr>
              <p:nvPr/>
            </p:nvSpPr>
            <p:spPr bwMode="auto">
              <a:xfrm>
                <a:off x="6117501" y="1929292"/>
                <a:ext cx="120650" cy="117475"/>
              </a:xfrm>
              <a:custGeom>
                <a:avLst/>
                <a:gdLst>
                  <a:gd name="T0" fmla="*/ 76 w 76"/>
                  <a:gd name="T1" fmla="*/ 0 h 74"/>
                  <a:gd name="T2" fmla="*/ 36 w 76"/>
                  <a:gd name="T3" fmla="*/ 0 h 74"/>
                  <a:gd name="T4" fmla="*/ 0 w 76"/>
                  <a:gd name="T5" fmla="*/ 74 h 74"/>
                  <a:gd name="T6" fmla="*/ 48 w 76"/>
                  <a:gd name="T7" fmla="*/ 74 h 74"/>
                  <a:gd name="T8" fmla="*/ 76 w 76"/>
                  <a:gd name="T9" fmla="*/ 0 h 74"/>
                </a:gdLst>
                <a:ahLst/>
                <a:cxnLst>
                  <a:cxn ang="0">
                    <a:pos x="T0" y="T1"/>
                  </a:cxn>
                  <a:cxn ang="0">
                    <a:pos x="T2" y="T3"/>
                  </a:cxn>
                  <a:cxn ang="0">
                    <a:pos x="T4" y="T5"/>
                  </a:cxn>
                  <a:cxn ang="0">
                    <a:pos x="T6" y="T7"/>
                  </a:cxn>
                  <a:cxn ang="0">
                    <a:pos x="T8" y="T9"/>
                  </a:cxn>
                </a:cxnLst>
                <a:rect l="0" t="0" r="r" b="b"/>
                <a:pathLst>
                  <a:path w="76" h="74">
                    <a:moveTo>
                      <a:pt x="76" y="0"/>
                    </a:moveTo>
                    <a:lnTo>
                      <a:pt x="36" y="0"/>
                    </a:lnTo>
                    <a:lnTo>
                      <a:pt x="0" y="74"/>
                    </a:lnTo>
                    <a:lnTo>
                      <a:pt x="48" y="74"/>
                    </a:lnTo>
                    <a:lnTo>
                      <a:pt x="76" y="0"/>
                    </a:lnTo>
                    <a:close/>
                  </a:path>
                </a:pathLst>
              </a:custGeom>
              <a:solidFill>
                <a:srgbClr val="F7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8" name="Freeform 409">
                <a:extLst>
                  <a:ext uri="{FF2B5EF4-FFF2-40B4-BE49-F238E27FC236}">
                    <a16:creationId xmlns:a16="http://schemas.microsoft.com/office/drawing/2014/main" id="{EEDFA98B-0141-8641-9F83-1CD73F48701E}"/>
                  </a:ext>
                </a:extLst>
              </p:cNvPr>
              <p:cNvSpPr>
                <a:spLocks/>
              </p:cNvSpPr>
              <p:nvPr/>
            </p:nvSpPr>
            <p:spPr bwMode="auto">
              <a:xfrm>
                <a:off x="6193701" y="1929292"/>
                <a:ext cx="106363" cy="117475"/>
              </a:xfrm>
              <a:custGeom>
                <a:avLst/>
                <a:gdLst>
                  <a:gd name="T0" fmla="*/ 67 w 67"/>
                  <a:gd name="T1" fmla="*/ 0 h 74"/>
                  <a:gd name="T2" fmla="*/ 28 w 67"/>
                  <a:gd name="T3" fmla="*/ 0 h 74"/>
                  <a:gd name="T4" fmla="*/ 0 w 67"/>
                  <a:gd name="T5" fmla="*/ 74 h 74"/>
                  <a:gd name="T6" fmla="*/ 47 w 67"/>
                  <a:gd name="T7" fmla="*/ 74 h 74"/>
                  <a:gd name="T8" fmla="*/ 67 w 67"/>
                  <a:gd name="T9" fmla="*/ 0 h 74"/>
                </a:gdLst>
                <a:ahLst/>
                <a:cxnLst>
                  <a:cxn ang="0">
                    <a:pos x="T0" y="T1"/>
                  </a:cxn>
                  <a:cxn ang="0">
                    <a:pos x="T2" y="T3"/>
                  </a:cxn>
                  <a:cxn ang="0">
                    <a:pos x="T4" y="T5"/>
                  </a:cxn>
                  <a:cxn ang="0">
                    <a:pos x="T6" y="T7"/>
                  </a:cxn>
                  <a:cxn ang="0">
                    <a:pos x="T8" y="T9"/>
                  </a:cxn>
                </a:cxnLst>
                <a:rect l="0" t="0" r="r" b="b"/>
                <a:pathLst>
                  <a:path w="67" h="74">
                    <a:moveTo>
                      <a:pt x="67" y="0"/>
                    </a:moveTo>
                    <a:lnTo>
                      <a:pt x="28" y="0"/>
                    </a:lnTo>
                    <a:lnTo>
                      <a:pt x="0" y="74"/>
                    </a:lnTo>
                    <a:lnTo>
                      <a:pt x="47" y="74"/>
                    </a:lnTo>
                    <a:lnTo>
                      <a:pt x="67"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9" name="Freeform 410">
                <a:extLst>
                  <a:ext uri="{FF2B5EF4-FFF2-40B4-BE49-F238E27FC236}">
                    <a16:creationId xmlns:a16="http://schemas.microsoft.com/office/drawing/2014/main" id="{EB3513ED-9DFC-7547-97B9-54A97531B087}"/>
                  </a:ext>
                </a:extLst>
              </p:cNvPr>
              <p:cNvSpPr>
                <a:spLocks/>
              </p:cNvSpPr>
              <p:nvPr/>
            </p:nvSpPr>
            <p:spPr bwMode="auto">
              <a:xfrm>
                <a:off x="6268313" y="1929292"/>
                <a:ext cx="95250" cy="117475"/>
              </a:xfrm>
              <a:custGeom>
                <a:avLst/>
                <a:gdLst>
                  <a:gd name="T0" fmla="*/ 60 w 60"/>
                  <a:gd name="T1" fmla="*/ 0 h 74"/>
                  <a:gd name="T2" fmla="*/ 20 w 60"/>
                  <a:gd name="T3" fmla="*/ 0 h 74"/>
                  <a:gd name="T4" fmla="*/ 0 w 60"/>
                  <a:gd name="T5" fmla="*/ 74 h 74"/>
                  <a:gd name="T6" fmla="*/ 48 w 60"/>
                  <a:gd name="T7" fmla="*/ 74 h 74"/>
                  <a:gd name="T8" fmla="*/ 60 w 60"/>
                  <a:gd name="T9" fmla="*/ 0 h 74"/>
                </a:gdLst>
                <a:ahLst/>
                <a:cxnLst>
                  <a:cxn ang="0">
                    <a:pos x="T0" y="T1"/>
                  </a:cxn>
                  <a:cxn ang="0">
                    <a:pos x="T2" y="T3"/>
                  </a:cxn>
                  <a:cxn ang="0">
                    <a:pos x="T4" y="T5"/>
                  </a:cxn>
                  <a:cxn ang="0">
                    <a:pos x="T6" y="T7"/>
                  </a:cxn>
                  <a:cxn ang="0">
                    <a:pos x="T8" y="T9"/>
                  </a:cxn>
                </a:cxnLst>
                <a:rect l="0" t="0" r="r" b="b"/>
                <a:pathLst>
                  <a:path w="60" h="74">
                    <a:moveTo>
                      <a:pt x="60" y="0"/>
                    </a:moveTo>
                    <a:lnTo>
                      <a:pt x="20" y="0"/>
                    </a:lnTo>
                    <a:lnTo>
                      <a:pt x="0" y="74"/>
                    </a:lnTo>
                    <a:lnTo>
                      <a:pt x="48" y="74"/>
                    </a:lnTo>
                    <a:lnTo>
                      <a:pt x="60" y="0"/>
                    </a:lnTo>
                    <a:close/>
                  </a:path>
                </a:pathLst>
              </a:custGeom>
              <a:solidFill>
                <a:srgbClr val="F7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0" name="Freeform 411">
                <a:extLst>
                  <a:ext uri="{FF2B5EF4-FFF2-40B4-BE49-F238E27FC236}">
                    <a16:creationId xmlns:a16="http://schemas.microsoft.com/office/drawing/2014/main" id="{207726C9-1162-8F47-8A71-D736EB485F9E}"/>
                  </a:ext>
                </a:extLst>
              </p:cNvPr>
              <p:cNvSpPr>
                <a:spLocks/>
              </p:cNvSpPr>
              <p:nvPr/>
            </p:nvSpPr>
            <p:spPr bwMode="auto">
              <a:xfrm>
                <a:off x="6344513" y="1929292"/>
                <a:ext cx="82550" cy="117475"/>
              </a:xfrm>
              <a:custGeom>
                <a:avLst/>
                <a:gdLst>
                  <a:gd name="T0" fmla="*/ 52 w 52"/>
                  <a:gd name="T1" fmla="*/ 0 h 74"/>
                  <a:gd name="T2" fmla="*/ 12 w 52"/>
                  <a:gd name="T3" fmla="*/ 0 h 74"/>
                  <a:gd name="T4" fmla="*/ 0 w 52"/>
                  <a:gd name="T5" fmla="*/ 74 h 74"/>
                  <a:gd name="T6" fmla="*/ 48 w 52"/>
                  <a:gd name="T7" fmla="*/ 74 h 74"/>
                  <a:gd name="T8" fmla="*/ 52 w 52"/>
                  <a:gd name="T9" fmla="*/ 0 h 74"/>
                </a:gdLst>
                <a:ahLst/>
                <a:cxnLst>
                  <a:cxn ang="0">
                    <a:pos x="T0" y="T1"/>
                  </a:cxn>
                  <a:cxn ang="0">
                    <a:pos x="T2" y="T3"/>
                  </a:cxn>
                  <a:cxn ang="0">
                    <a:pos x="T4" y="T5"/>
                  </a:cxn>
                  <a:cxn ang="0">
                    <a:pos x="T6" y="T7"/>
                  </a:cxn>
                  <a:cxn ang="0">
                    <a:pos x="T8" y="T9"/>
                  </a:cxn>
                </a:cxnLst>
                <a:rect l="0" t="0" r="r" b="b"/>
                <a:pathLst>
                  <a:path w="52" h="74">
                    <a:moveTo>
                      <a:pt x="52" y="0"/>
                    </a:moveTo>
                    <a:lnTo>
                      <a:pt x="12" y="0"/>
                    </a:lnTo>
                    <a:lnTo>
                      <a:pt x="0" y="74"/>
                    </a:lnTo>
                    <a:lnTo>
                      <a:pt x="48" y="74"/>
                    </a:lnTo>
                    <a:lnTo>
                      <a:pt x="52"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1" name="Freeform 412">
                <a:extLst>
                  <a:ext uri="{FF2B5EF4-FFF2-40B4-BE49-F238E27FC236}">
                    <a16:creationId xmlns:a16="http://schemas.microsoft.com/office/drawing/2014/main" id="{EE51820B-5728-CB42-8994-6C6BF6330600}"/>
                  </a:ext>
                </a:extLst>
              </p:cNvPr>
              <p:cNvSpPr>
                <a:spLocks/>
              </p:cNvSpPr>
              <p:nvPr/>
            </p:nvSpPr>
            <p:spPr bwMode="auto">
              <a:xfrm>
                <a:off x="6420713" y="1929292"/>
                <a:ext cx="76200" cy="117475"/>
              </a:xfrm>
              <a:custGeom>
                <a:avLst/>
                <a:gdLst>
                  <a:gd name="T0" fmla="*/ 44 w 48"/>
                  <a:gd name="T1" fmla="*/ 0 h 74"/>
                  <a:gd name="T2" fmla="*/ 4 w 48"/>
                  <a:gd name="T3" fmla="*/ 0 h 74"/>
                  <a:gd name="T4" fmla="*/ 0 w 48"/>
                  <a:gd name="T5" fmla="*/ 74 h 74"/>
                  <a:gd name="T6" fmla="*/ 48 w 48"/>
                  <a:gd name="T7" fmla="*/ 74 h 74"/>
                  <a:gd name="T8" fmla="*/ 44 w 48"/>
                  <a:gd name="T9" fmla="*/ 0 h 74"/>
                </a:gdLst>
                <a:ahLst/>
                <a:cxnLst>
                  <a:cxn ang="0">
                    <a:pos x="T0" y="T1"/>
                  </a:cxn>
                  <a:cxn ang="0">
                    <a:pos x="T2" y="T3"/>
                  </a:cxn>
                  <a:cxn ang="0">
                    <a:pos x="T4" y="T5"/>
                  </a:cxn>
                  <a:cxn ang="0">
                    <a:pos x="T6" y="T7"/>
                  </a:cxn>
                  <a:cxn ang="0">
                    <a:pos x="T8" y="T9"/>
                  </a:cxn>
                </a:cxnLst>
                <a:rect l="0" t="0" r="r" b="b"/>
                <a:pathLst>
                  <a:path w="48" h="74">
                    <a:moveTo>
                      <a:pt x="44" y="0"/>
                    </a:moveTo>
                    <a:lnTo>
                      <a:pt x="4" y="0"/>
                    </a:lnTo>
                    <a:lnTo>
                      <a:pt x="0" y="74"/>
                    </a:lnTo>
                    <a:lnTo>
                      <a:pt x="48" y="74"/>
                    </a:lnTo>
                    <a:lnTo>
                      <a:pt x="44" y="0"/>
                    </a:lnTo>
                    <a:close/>
                  </a:path>
                </a:pathLst>
              </a:custGeom>
              <a:solidFill>
                <a:srgbClr val="F7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2" name="Freeform 413">
                <a:extLst>
                  <a:ext uri="{FF2B5EF4-FFF2-40B4-BE49-F238E27FC236}">
                    <a16:creationId xmlns:a16="http://schemas.microsoft.com/office/drawing/2014/main" id="{8548EBB2-FB6E-C747-9F91-D737C76D73E3}"/>
                  </a:ext>
                </a:extLst>
              </p:cNvPr>
              <p:cNvSpPr>
                <a:spLocks/>
              </p:cNvSpPr>
              <p:nvPr/>
            </p:nvSpPr>
            <p:spPr bwMode="auto">
              <a:xfrm>
                <a:off x="6490563" y="1929292"/>
                <a:ext cx="82550" cy="117475"/>
              </a:xfrm>
              <a:custGeom>
                <a:avLst/>
                <a:gdLst>
                  <a:gd name="T0" fmla="*/ 40 w 52"/>
                  <a:gd name="T1" fmla="*/ 0 h 74"/>
                  <a:gd name="T2" fmla="*/ 0 w 52"/>
                  <a:gd name="T3" fmla="*/ 0 h 74"/>
                  <a:gd name="T4" fmla="*/ 4 w 52"/>
                  <a:gd name="T5" fmla="*/ 74 h 74"/>
                  <a:gd name="T6" fmla="*/ 52 w 52"/>
                  <a:gd name="T7" fmla="*/ 74 h 74"/>
                  <a:gd name="T8" fmla="*/ 40 w 52"/>
                  <a:gd name="T9" fmla="*/ 0 h 74"/>
                </a:gdLst>
                <a:ahLst/>
                <a:cxnLst>
                  <a:cxn ang="0">
                    <a:pos x="T0" y="T1"/>
                  </a:cxn>
                  <a:cxn ang="0">
                    <a:pos x="T2" y="T3"/>
                  </a:cxn>
                  <a:cxn ang="0">
                    <a:pos x="T4" y="T5"/>
                  </a:cxn>
                  <a:cxn ang="0">
                    <a:pos x="T6" y="T7"/>
                  </a:cxn>
                  <a:cxn ang="0">
                    <a:pos x="T8" y="T9"/>
                  </a:cxn>
                </a:cxnLst>
                <a:rect l="0" t="0" r="r" b="b"/>
                <a:pathLst>
                  <a:path w="52" h="74">
                    <a:moveTo>
                      <a:pt x="40" y="0"/>
                    </a:moveTo>
                    <a:lnTo>
                      <a:pt x="0" y="0"/>
                    </a:lnTo>
                    <a:lnTo>
                      <a:pt x="4" y="74"/>
                    </a:lnTo>
                    <a:lnTo>
                      <a:pt x="52" y="74"/>
                    </a:lnTo>
                    <a:lnTo>
                      <a:pt x="40"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3" name="Freeform 414">
                <a:extLst>
                  <a:ext uri="{FF2B5EF4-FFF2-40B4-BE49-F238E27FC236}">
                    <a16:creationId xmlns:a16="http://schemas.microsoft.com/office/drawing/2014/main" id="{30099E3B-F757-AD43-93EE-F8F7A8678A1F}"/>
                  </a:ext>
                </a:extLst>
              </p:cNvPr>
              <p:cNvSpPr>
                <a:spLocks/>
              </p:cNvSpPr>
              <p:nvPr/>
            </p:nvSpPr>
            <p:spPr bwMode="auto">
              <a:xfrm>
                <a:off x="6554063" y="1929292"/>
                <a:ext cx="93663" cy="117475"/>
              </a:xfrm>
              <a:custGeom>
                <a:avLst/>
                <a:gdLst>
                  <a:gd name="T0" fmla="*/ 40 w 59"/>
                  <a:gd name="T1" fmla="*/ 0 h 74"/>
                  <a:gd name="T2" fmla="*/ 0 w 59"/>
                  <a:gd name="T3" fmla="*/ 0 h 74"/>
                  <a:gd name="T4" fmla="*/ 12 w 59"/>
                  <a:gd name="T5" fmla="*/ 74 h 74"/>
                  <a:gd name="T6" fmla="*/ 59 w 59"/>
                  <a:gd name="T7" fmla="*/ 74 h 74"/>
                  <a:gd name="T8" fmla="*/ 40 w 59"/>
                  <a:gd name="T9" fmla="*/ 0 h 74"/>
                </a:gdLst>
                <a:ahLst/>
                <a:cxnLst>
                  <a:cxn ang="0">
                    <a:pos x="T0" y="T1"/>
                  </a:cxn>
                  <a:cxn ang="0">
                    <a:pos x="T2" y="T3"/>
                  </a:cxn>
                  <a:cxn ang="0">
                    <a:pos x="T4" y="T5"/>
                  </a:cxn>
                  <a:cxn ang="0">
                    <a:pos x="T6" y="T7"/>
                  </a:cxn>
                  <a:cxn ang="0">
                    <a:pos x="T8" y="T9"/>
                  </a:cxn>
                </a:cxnLst>
                <a:rect l="0" t="0" r="r" b="b"/>
                <a:pathLst>
                  <a:path w="59" h="74">
                    <a:moveTo>
                      <a:pt x="40" y="0"/>
                    </a:moveTo>
                    <a:lnTo>
                      <a:pt x="0" y="0"/>
                    </a:lnTo>
                    <a:lnTo>
                      <a:pt x="12" y="74"/>
                    </a:lnTo>
                    <a:lnTo>
                      <a:pt x="59" y="74"/>
                    </a:lnTo>
                    <a:lnTo>
                      <a:pt x="40" y="0"/>
                    </a:lnTo>
                    <a:close/>
                  </a:path>
                </a:pathLst>
              </a:custGeom>
              <a:solidFill>
                <a:srgbClr val="F7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4" name="Freeform 415">
                <a:extLst>
                  <a:ext uri="{FF2B5EF4-FFF2-40B4-BE49-F238E27FC236}">
                    <a16:creationId xmlns:a16="http://schemas.microsoft.com/office/drawing/2014/main" id="{18B3B6D7-020B-C443-B1BC-CC74D24932BC}"/>
                  </a:ext>
                </a:extLst>
              </p:cNvPr>
              <p:cNvSpPr>
                <a:spLocks/>
              </p:cNvSpPr>
              <p:nvPr/>
            </p:nvSpPr>
            <p:spPr bwMode="auto">
              <a:xfrm>
                <a:off x="6617563" y="1929292"/>
                <a:ext cx="106363" cy="117475"/>
              </a:xfrm>
              <a:custGeom>
                <a:avLst/>
                <a:gdLst>
                  <a:gd name="T0" fmla="*/ 39 w 67"/>
                  <a:gd name="T1" fmla="*/ 0 h 74"/>
                  <a:gd name="T2" fmla="*/ 0 w 67"/>
                  <a:gd name="T3" fmla="*/ 0 h 74"/>
                  <a:gd name="T4" fmla="*/ 19 w 67"/>
                  <a:gd name="T5" fmla="*/ 74 h 74"/>
                  <a:gd name="T6" fmla="*/ 67 w 67"/>
                  <a:gd name="T7" fmla="*/ 74 h 74"/>
                  <a:gd name="T8" fmla="*/ 39 w 67"/>
                  <a:gd name="T9" fmla="*/ 0 h 74"/>
                </a:gdLst>
                <a:ahLst/>
                <a:cxnLst>
                  <a:cxn ang="0">
                    <a:pos x="T0" y="T1"/>
                  </a:cxn>
                  <a:cxn ang="0">
                    <a:pos x="T2" y="T3"/>
                  </a:cxn>
                  <a:cxn ang="0">
                    <a:pos x="T4" y="T5"/>
                  </a:cxn>
                  <a:cxn ang="0">
                    <a:pos x="T6" y="T7"/>
                  </a:cxn>
                  <a:cxn ang="0">
                    <a:pos x="T8" y="T9"/>
                  </a:cxn>
                </a:cxnLst>
                <a:rect l="0" t="0" r="r" b="b"/>
                <a:pathLst>
                  <a:path w="67" h="74">
                    <a:moveTo>
                      <a:pt x="39" y="0"/>
                    </a:moveTo>
                    <a:lnTo>
                      <a:pt x="0" y="0"/>
                    </a:lnTo>
                    <a:lnTo>
                      <a:pt x="19" y="74"/>
                    </a:lnTo>
                    <a:lnTo>
                      <a:pt x="67" y="74"/>
                    </a:lnTo>
                    <a:lnTo>
                      <a:pt x="39"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5" name="Freeform 416">
                <a:extLst>
                  <a:ext uri="{FF2B5EF4-FFF2-40B4-BE49-F238E27FC236}">
                    <a16:creationId xmlns:a16="http://schemas.microsoft.com/office/drawing/2014/main" id="{84F61D94-0073-9941-BA0B-9917D3BAE076}"/>
                  </a:ext>
                </a:extLst>
              </p:cNvPr>
              <p:cNvSpPr>
                <a:spLocks/>
              </p:cNvSpPr>
              <p:nvPr/>
            </p:nvSpPr>
            <p:spPr bwMode="auto">
              <a:xfrm>
                <a:off x="6679476" y="1929292"/>
                <a:ext cx="120650" cy="117475"/>
              </a:xfrm>
              <a:custGeom>
                <a:avLst/>
                <a:gdLst>
                  <a:gd name="T0" fmla="*/ 40 w 76"/>
                  <a:gd name="T1" fmla="*/ 0 h 74"/>
                  <a:gd name="T2" fmla="*/ 0 w 76"/>
                  <a:gd name="T3" fmla="*/ 0 h 74"/>
                  <a:gd name="T4" fmla="*/ 28 w 76"/>
                  <a:gd name="T5" fmla="*/ 74 h 74"/>
                  <a:gd name="T6" fmla="*/ 76 w 76"/>
                  <a:gd name="T7" fmla="*/ 74 h 74"/>
                  <a:gd name="T8" fmla="*/ 40 w 76"/>
                  <a:gd name="T9" fmla="*/ 0 h 74"/>
                </a:gdLst>
                <a:ahLst/>
                <a:cxnLst>
                  <a:cxn ang="0">
                    <a:pos x="T0" y="T1"/>
                  </a:cxn>
                  <a:cxn ang="0">
                    <a:pos x="T2" y="T3"/>
                  </a:cxn>
                  <a:cxn ang="0">
                    <a:pos x="T4" y="T5"/>
                  </a:cxn>
                  <a:cxn ang="0">
                    <a:pos x="T6" y="T7"/>
                  </a:cxn>
                  <a:cxn ang="0">
                    <a:pos x="T8" y="T9"/>
                  </a:cxn>
                </a:cxnLst>
                <a:rect l="0" t="0" r="r" b="b"/>
                <a:pathLst>
                  <a:path w="76" h="74">
                    <a:moveTo>
                      <a:pt x="40" y="0"/>
                    </a:moveTo>
                    <a:lnTo>
                      <a:pt x="0" y="0"/>
                    </a:lnTo>
                    <a:lnTo>
                      <a:pt x="28" y="74"/>
                    </a:lnTo>
                    <a:lnTo>
                      <a:pt x="76" y="74"/>
                    </a:lnTo>
                    <a:lnTo>
                      <a:pt x="40" y="0"/>
                    </a:lnTo>
                    <a:close/>
                  </a:path>
                </a:pathLst>
              </a:custGeom>
              <a:solidFill>
                <a:srgbClr val="F7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6" name="Freeform 417">
                <a:extLst>
                  <a:ext uri="{FF2B5EF4-FFF2-40B4-BE49-F238E27FC236}">
                    <a16:creationId xmlns:a16="http://schemas.microsoft.com/office/drawing/2014/main" id="{E42B8C20-0A50-F549-A376-3E213D134B1B}"/>
                  </a:ext>
                </a:extLst>
              </p:cNvPr>
              <p:cNvSpPr>
                <a:spLocks/>
              </p:cNvSpPr>
              <p:nvPr/>
            </p:nvSpPr>
            <p:spPr bwMode="auto">
              <a:xfrm>
                <a:off x="6742976" y="1929292"/>
                <a:ext cx="133350" cy="117475"/>
              </a:xfrm>
              <a:custGeom>
                <a:avLst/>
                <a:gdLst>
                  <a:gd name="T0" fmla="*/ 40 w 84"/>
                  <a:gd name="T1" fmla="*/ 0 h 74"/>
                  <a:gd name="T2" fmla="*/ 0 w 84"/>
                  <a:gd name="T3" fmla="*/ 0 h 74"/>
                  <a:gd name="T4" fmla="*/ 36 w 84"/>
                  <a:gd name="T5" fmla="*/ 74 h 74"/>
                  <a:gd name="T6" fmla="*/ 84 w 84"/>
                  <a:gd name="T7" fmla="*/ 74 h 74"/>
                  <a:gd name="T8" fmla="*/ 40 w 84"/>
                  <a:gd name="T9" fmla="*/ 0 h 74"/>
                </a:gdLst>
                <a:ahLst/>
                <a:cxnLst>
                  <a:cxn ang="0">
                    <a:pos x="T0" y="T1"/>
                  </a:cxn>
                  <a:cxn ang="0">
                    <a:pos x="T2" y="T3"/>
                  </a:cxn>
                  <a:cxn ang="0">
                    <a:pos x="T4" y="T5"/>
                  </a:cxn>
                  <a:cxn ang="0">
                    <a:pos x="T6" y="T7"/>
                  </a:cxn>
                  <a:cxn ang="0">
                    <a:pos x="T8" y="T9"/>
                  </a:cxn>
                </a:cxnLst>
                <a:rect l="0" t="0" r="r" b="b"/>
                <a:pathLst>
                  <a:path w="84" h="74">
                    <a:moveTo>
                      <a:pt x="40" y="0"/>
                    </a:moveTo>
                    <a:lnTo>
                      <a:pt x="0" y="0"/>
                    </a:lnTo>
                    <a:lnTo>
                      <a:pt x="36" y="74"/>
                    </a:lnTo>
                    <a:lnTo>
                      <a:pt x="84" y="74"/>
                    </a:lnTo>
                    <a:lnTo>
                      <a:pt x="40" y="0"/>
                    </a:lnTo>
                    <a:close/>
                  </a:path>
                </a:pathLst>
              </a:custGeom>
              <a:solidFill>
                <a:srgbClr val="89A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7" name="Rectangle 418">
                <a:extLst>
                  <a:ext uri="{FF2B5EF4-FFF2-40B4-BE49-F238E27FC236}">
                    <a16:creationId xmlns:a16="http://schemas.microsoft.com/office/drawing/2014/main" id="{F55C974A-75DF-714C-AE4A-D7C9A5AA546A}"/>
                  </a:ext>
                </a:extLst>
              </p:cNvPr>
              <p:cNvSpPr>
                <a:spLocks noChangeArrowheads="1"/>
              </p:cNvSpPr>
              <p:nvPr/>
            </p:nvSpPr>
            <p:spPr bwMode="auto">
              <a:xfrm>
                <a:off x="6139726" y="2145192"/>
                <a:ext cx="401638" cy="344488"/>
              </a:xfrm>
              <a:prstGeom prst="rect">
                <a:avLst/>
              </a:prstGeom>
              <a:solidFill>
                <a:srgbClr val="FFF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8" name="Rectangle 419">
                <a:extLst>
                  <a:ext uri="{FF2B5EF4-FFF2-40B4-BE49-F238E27FC236}">
                    <a16:creationId xmlns:a16="http://schemas.microsoft.com/office/drawing/2014/main" id="{6D7EF188-CEE4-7E49-AB8C-7DAB833AFBDC}"/>
                  </a:ext>
                </a:extLst>
              </p:cNvPr>
              <p:cNvSpPr>
                <a:spLocks noChangeArrowheads="1"/>
              </p:cNvSpPr>
              <p:nvPr/>
            </p:nvSpPr>
            <p:spPr bwMode="auto">
              <a:xfrm>
                <a:off x="6608038" y="2145192"/>
                <a:ext cx="169863" cy="344488"/>
              </a:xfrm>
              <a:prstGeom prst="rect">
                <a:avLst/>
              </a:prstGeom>
              <a:solidFill>
                <a:srgbClr val="89A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9" name="Rectangle 420">
                <a:extLst>
                  <a:ext uri="{FF2B5EF4-FFF2-40B4-BE49-F238E27FC236}">
                    <a16:creationId xmlns:a16="http://schemas.microsoft.com/office/drawing/2014/main" id="{8B9274A3-31B9-164C-8BB6-7AE9353EB469}"/>
                  </a:ext>
                </a:extLst>
              </p:cNvPr>
              <p:cNvSpPr>
                <a:spLocks noChangeArrowheads="1"/>
              </p:cNvSpPr>
              <p:nvPr/>
            </p:nvSpPr>
            <p:spPr bwMode="auto">
              <a:xfrm>
                <a:off x="6628676" y="2167417"/>
                <a:ext cx="128588" cy="150813"/>
              </a:xfrm>
              <a:prstGeom prst="rect">
                <a:avLst/>
              </a:prstGeom>
              <a:solidFill>
                <a:srgbClr val="FFF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0" name="Oval 421">
                <a:extLst>
                  <a:ext uri="{FF2B5EF4-FFF2-40B4-BE49-F238E27FC236}">
                    <a16:creationId xmlns:a16="http://schemas.microsoft.com/office/drawing/2014/main" id="{202BCE79-6C39-8645-A6B4-451A5FE212CC}"/>
                  </a:ext>
                </a:extLst>
              </p:cNvPr>
              <p:cNvSpPr>
                <a:spLocks noChangeArrowheads="1"/>
              </p:cNvSpPr>
              <p:nvPr/>
            </p:nvSpPr>
            <p:spPr bwMode="auto">
              <a:xfrm>
                <a:off x="6452463" y="2324580"/>
                <a:ext cx="12700" cy="14288"/>
              </a:xfrm>
              <a:prstGeom prst="ellipse">
                <a:avLst/>
              </a:prstGeom>
              <a:solidFill>
                <a:srgbClr val="FF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697" name="Freeform 422">
              <a:extLst>
                <a:ext uri="{FF2B5EF4-FFF2-40B4-BE49-F238E27FC236}">
                  <a16:creationId xmlns:a16="http://schemas.microsoft.com/office/drawing/2014/main" id="{FCE5397E-6B91-104E-94BD-C9B73EEFE725}"/>
                </a:ext>
              </a:extLst>
            </p:cNvPr>
            <p:cNvSpPr>
              <a:spLocks/>
            </p:cNvSpPr>
            <p:nvPr/>
          </p:nvSpPr>
          <p:spPr bwMode="auto">
            <a:xfrm>
              <a:off x="7056705" y="3383429"/>
              <a:ext cx="1247775" cy="1646238"/>
            </a:xfrm>
            <a:custGeom>
              <a:avLst/>
              <a:gdLst>
                <a:gd name="T0" fmla="*/ 1817 w 5118"/>
                <a:gd name="T1" fmla="*/ 81 h 6755"/>
                <a:gd name="T2" fmla="*/ 2678 w 5118"/>
                <a:gd name="T3" fmla="*/ 726 h 6755"/>
                <a:gd name="T4" fmla="*/ 2752 w 5118"/>
                <a:gd name="T5" fmla="*/ 556 h 6755"/>
                <a:gd name="T6" fmla="*/ 3664 w 5118"/>
                <a:gd name="T7" fmla="*/ 1654 h 6755"/>
                <a:gd name="T8" fmla="*/ 4131 w 5118"/>
                <a:gd name="T9" fmla="*/ 3719 h 6755"/>
                <a:gd name="T10" fmla="*/ 4725 w 5118"/>
                <a:gd name="T11" fmla="*/ 5086 h 6755"/>
                <a:gd name="T12" fmla="*/ 5118 w 5118"/>
                <a:gd name="T13" fmla="*/ 5784 h 6755"/>
                <a:gd name="T14" fmla="*/ 5118 w 5118"/>
                <a:gd name="T15" fmla="*/ 6755 h 6755"/>
                <a:gd name="T16" fmla="*/ 3738 w 5118"/>
                <a:gd name="T17" fmla="*/ 6755 h 6755"/>
                <a:gd name="T18" fmla="*/ 3130 w 5118"/>
                <a:gd name="T19" fmla="*/ 5266 h 6755"/>
                <a:gd name="T20" fmla="*/ 1951 w 5118"/>
                <a:gd name="T21" fmla="*/ 5008 h 6755"/>
                <a:gd name="T22" fmla="*/ 623 w 5118"/>
                <a:gd name="T23" fmla="*/ 4866 h 6755"/>
                <a:gd name="T24" fmla="*/ 452 w 5118"/>
                <a:gd name="T25" fmla="*/ 4583 h 6755"/>
                <a:gd name="T26" fmla="*/ 1832 w 5118"/>
                <a:gd name="T27" fmla="*/ 4329 h 6755"/>
                <a:gd name="T28" fmla="*/ 1899 w 5118"/>
                <a:gd name="T29" fmla="*/ 3650 h 6755"/>
                <a:gd name="T30" fmla="*/ 1528 w 5118"/>
                <a:gd name="T31" fmla="*/ 2694 h 6755"/>
                <a:gd name="T32" fmla="*/ 957 w 5118"/>
                <a:gd name="T33" fmla="*/ 1935 h 6755"/>
                <a:gd name="T34" fmla="*/ 67 w 5118"/>
                <a:gd name="T35" fmla="*/ 1051 h 6755"/>
                <a:gd name="T36" fmla="*/ 601 w 5118"/>
                <a:gd name="T37" fmla="*/ 1088 h 6755"/>
                <a:gd name="T38" fmla="*/ 1424 w 5118"/>
                <a:gd name="T39" fmla="*/ 1590 h 6755"/>
                <a:gd name="T40" fmla="*/ 2388 w 5118"/>
                <a:gd name="T41" fmla="*/ 2528 h 6755"/>
                <a:gd name="T42" fmla="*/ 2106 w 5118"/>
                <a:gd name="T43" fmla="*/ 1590 h 6755"/>
                <a:gd name="T44" fmla="*/ 1268 w 5118"/>
                <a:gd name="T45" fmla="*/ 436 h 6755"/>
                <a:gd name="T46" fmla="*/ 1432 w 5118"/>
                <a:gd name="T47" fmla="*/ 96 h 6755"/>
                <a:gd name="T48" fmla="*/ 1669 w 5118"/>
                <a:gd name="T49" fmla="*/ 259 h 6755"/>
                <a:gd name="T50" fmla="*/ 1817 w 5118"/>
                <a:gd name="T51" fmla="*/ 81 h 6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18" h="6755">
                  <a:moveTo>
                    <a:pt x="1817" y="81"/>
                  </a:moveTo>
                  <a:cubicBezTo>
                    <a:pt x="2003" y="162"/>
                    <a:pt x="2648" y="674"/>
                    <a:pt x="2678" y="726"/>
                  </a:cubicBezTo>
                  <a:cubicBezTo>
                    <a:pt x="2678" y="726"/>
                    <a:pt x="2618" y="548"/>
                    <a:pt x="2752" y="556"/>
                  </a:cubicBezTo>
                  <a:cubicBezTo>
                    <a:pt x="2885" y="563"/>
                    <a:pt x="3523" y="1454"/>
                    <a:pt x="3664" y="1654"/>
                  </a:cubicBezTo>
                  <a:cubicBezTo>
                    <a:pt x="3805" y="1853"/>
                    <a:pt x="4035" y="3233"/>
                    <a:pt x="4131" y="3719"/>
                  </a:cubicBezTo>
                  <a:cubicBezTo>
                    <a:pt x="4228" y="4205"/>
                    <a:pt x="4510" y="4691"/>
                    <a:pt x="4725" y="5086"/>
                  </a:cubicBezTo>
                  <a:cubicBezTo>
                    <a:pt x="4940" y="5480"/>
                    <a:pt x="5118" y="5784"/>
                    <a:pt x="5118" y="5784"/>
                  </a:cubicBezTo>
                  <a:lnTo>
                    <a:pt x="5118" y="6755"/>
                  </a:lnTo>
                  <a:lnTo>
                    <a:pt x="3738" y="6755"/>
                  </a:lnTo>
                  <a:cubicBezTo>
                    <a:pt x="3738" y="6755"/>
                    <a:pt x="3212" y="5327"/>
                    <a:pt x="3130" y="5266"/>
                  </a:cubicBezTo>
                  <a:cubicBezTo>
                    <a:pt x="3048" y="5206"/>
                    <a:pt x="2388" y="5160"/>
                    <a:pt x="1951" y="5008"/>
                  </a:cubicBezTo>
                  <a:cubicBezTo>
                    <a:pt x="1513" y="4857"/>
                    <a:pt x="801" y="4845"/>
                    <a:pt x="623" y="4866"/>
                  </a:cubicBezTo>
                  <a:cubicBezTo>
                    <a:pt x="445" y="4887"/>
                    <a:pt x="297" y="4739"/>
                    <a:pt x="452" y="4583"/>
                  </a:cubicBezTo>
                  <a:cubicBezTo>
                    <a:pt x="608" y="4427"/>
                    <a:pt x="1155" y="4198"/>
                    <a:pt x="1832" y="4329"/>
                  </a:cubicBezTo>
                  <a:cubicBezTo>
                    <a:pt x="2106" y="4383"/>
                    <a:pt x="1967" y="3816"/>
                    <a:pt x="1899" y="3650"/>
                  </a:cubicBezTo>
                  <a:cubicBezTo>
                    <a:pt x="1832" y="3485"/>
                    <a:pt x="1661" y="2882"/>
                    <a:pt x="1528" y="2694"/>
                  </a:cubicBezTo>
                  <a:cubicBezTo>
                    <a:pt x="1394" y="2506"/>
                    <a:pt x="1098" y="2009"/>
                    <a:pt x="957" y="1935"/>
                  </a:cubicBezTo>
                  <a:cubicBezTo>
                    <a:pt x="816" y="1861"/>
                    <a:pt x="0" y="1377"/>
                    <a:pt x="67" y="1051"/>
                  </a:cubicBezTo>
                  <a:cubicBezTo>
                    <a:pt x="134" y="726"/>
                    <a:pt x="208" y="835"/>
                    <a:pt x="601" y="1088"/>
                  </a:cubicBezTo>
                  <a:cubicBezTo>
                    <a:pt x="994" y="1342"/>
                    <a:pt x="1291" y="1526"/>
                    <a:pt x="1424" y="1590"/>
                  </a:cubicBezTo>
                  <a:cubicBezTo>
                    <a:pt x="1558" y="1653"/>
                    <a:pt x="2225" y="2336"/>
                    <a:pt x="2388" y="2528"/>
                  </a:cubicBezTo>
                  <a:cubicBezTo>
                    <a:pt x="2551" y="2721"/>
                    <a:pt x="2181" y="1696"/>
                    <a:pt x="2106" y="1590"/>
                  </a:cubicBezTo>
                  <a:cubicBezTo>
                    <a:pt x="2032" y="1483"/>
                    <a:pt x="1350" y="629"/>
                    <a:pt x="1268" y="436"/>
                  </a:cubicBezTo>
                  <a:cubicBezTo>
                    <a:pt x="1187" y="244"/>
                    <a:pt x="1224" y="21"/>
                    <a:pt x="1432" y="96"/>
                  </a:cubicBezTo>
                  <a:cubicBezTo>
                    <a:pt x="1639" y="170"/>
                    <a:pt x="1669" y="259"/>
                    <a:pt x="1669" y="259"/>
                  </a:cubicBezTo>
                  <a:cubicBezTo>
                    <a:pt x="1669" y="259"/>
                    <a:pt x="1632" y="0"/>
                    <a:pt x="1817" y="81"/>
                  </a:cubicBezTo>
                </a:path>
              </a:pathLst>
            </a:custGeom>
            <a:solidFill>
              <a:srgbClr val="F3C3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698" name="그룹 191">
              <a:extLst>
                <a:ext uri="{FF2B5EF4-FFF2-40B4-BE49-F238E27FC236}">
                  <a16:creationId xmlns:a16="http://schemas.microsoft.com/office/drawing/2014/main" id="{D71F1A90-7193-BB42-957B-89BDDA332EB8}"/>
                </a:ext>
              </a:extLst>
            </p:cNvPr>
            <p:cNvGrpSpPr/>
            <p:nvPr/>
          </p:nvGrpSpPr>
          <p:grpSpPr>
            <a:xfrm>
              <a:off x="4693265" y="3294529"/>
              <a:ext cx="1314450" cy="1735138"/>
              <a:chOff x="4690338" y="3332642"/>
              <a:chExt cx="1314450" cy="1735138"/>
            </a:xfrm>
          </p:grpSpPr>
          <p:sp>
            <p:nvSpPr>
              <p:cNvPr id="699" name="Freeform 425">
                <a:extLst>
                  <a:ext uri="{FF2B5EF4-FFF2-40B4-BE49-F238E27FC236}">
                    <a16:creationId xmlns:a16="http://schemas.microsoft.com/office/drawing/2014/main" id="{B4F8E009-BB04-F34E-B7BF-97BCD8214C17}"/>
                  </a:ext>
                </a:extLst>
              </p:cNvPr>
              <p:cNvSpPr>
                <a:spLocks/>
              </p:cNvSpPr>
              <p:nvPr/>
            </p:nvSpPr>
            <p:spPr bwMode="auto">
              <a:xfrm>
                <a:off x="5044351" y="3332642"/>
                <a:ext cx="893763" cy="1327150"/>
              </a:xfrm>
              <a:custGeom>
                <a:avLst/>
                <a:gdLst>
                  <a:gd name="T0" fmla="*/ 2760 w 3671"/>
                  <a:gd name="T1" fmla="*/ 0 h 5451"/>
                  <a:gd name="T2" fmla="*/ 3671 w 3671"/>
                  <a:gd name="T3" fmla="*/ 5373 h 5451"/>
                  <a:gd name="T4" fmla="*/ 868 w 3671"/>
                  <a:gd name="T5" fmla="*/ 5451 h 5451"/>
                  <a:gd name="T6" fmla="*/ 0 w 3671"/>
                  <a:gd name="T7" fmla="*/ 43 h 5451"/>
                </a:gdLst>
                <a:ahLst/>
                <a:cxnLst>
                  <a:cxn ang="0">
                    <a:pos x="T0" y="T1"/>
                  </a:cxn>
                  <a:cxn ang="0">
                    <a:pos x="T2" y="T3"/>
                  </a:cxn>
                  <a:cxn ang="0">
                    <a:pos x="T4" y="T5"/>
                  </a:cxn>
                  <a:cxn ang="0">
                    <a:pos x="T6" y="T7"/>
                  </a:cxn>
                </a:cxnLst>
                <a:rect l="0" t="0" r="r" b="b"/>
                <a:pathLst>
                  <a:path w="3671" h="5451">
                    <a:moveTo>
                      <a:pt x="2760" y="0"/>
                    </a:moveTo>
                    <a:lnTo>
                      <a:pt x="3671" y="5373"/>
                    </a:lnTo>
                    <a:lnTo>
                      <a:pt x="868" y="5451"/>
                    </a:lnTo>
                    <a:lnTo>
                      <a:pt x="0" y="43"/>
                    </a:lnTo>
                  </a:path>
                </a:pathLst>
              </a:custGeom>
              <a:solidFill>
                <a:srgbClr val="246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0" name="Freeform 426">
                <a:extLst>
                  <a:ext uri="{FF2B5EF4-FFF2-40B4-BE49-F238E27FC236}">
                    <a16:creationId xmlns:a16="http://schemas.microsoft.com/office/drawing/2014/main" id="{5221F503-A02F-0545-A3A5-42B508BCE3E0}"/>
                  </a:ext>
                </a:extLst>
              </p:cNvPr>
              <p:cNvSpPr>
                <a:spLocks/>
              </p:cNvSpPr>
              <p:nvPr/>
            </p:nvSpPr>
            <p:spPr bwMode="auto">
              <a:xfrm>
                <a:off x="5539651" y="4580417"/>
                <a:ext cx="101600" cy="53975"/>
              </a:xfrm>
              <a:custGeom>
                <a:avLst/>
                <a:gdLst>
                  <a:gd name="T0" fmla="*/ 109 w 413"/>
                  <a:gd name="T1" fmla="*/ 222 h 222"/>
                  <a:gd name="T2" fmla="*/ 2 w 413"/>
                  <a:gd name="T3" fmla="*/ 118 h 222"/>
                  <a:gd name="T4" fmla="*/ 106 w 413"/>
                  <a:gd name="T5" fmla="*/ 7 h 222"/>
                  <a:gd name="T6" fmla="*/ 301 w 413"/>
                  <a:gd name="T7" fmla="*/ 2 h 222"/>
                  <a:gd name="T8" fmla="*/ 412 w 413"/>
                  <a:gd name="T9" fmla="*/ 106 h 222"/>
                  <a:gd name="T10" fmla="*/ 307 w 413"/>
                  <a:gd name="T11" fmla="*/ 217 h 222"/>
                  <a:gd name="T12" fmla="*/ 112 w 413"/>
                  <a:gd name="T13" fmla="*/ 222 h 222"/>
                  <a:gd name="T14" fmla="*/ 109 w 413"/>
                  <a:gd name="T15" fmla="*/ 222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3" h="222">
                    <a:moveTo>
                      <a:pt x="109" y="222"/>
                    </a:moveTo>
                    <a:cubicBezTo>
                      <a:pt x="51" y="222"/>
                      <a:pt x="3" y="176"/>
                      <a:pt x="2" y="118"/>
                    </a:cubicBezTo>
                    <a:cubicBezTo>
                      <a:pt x="0" y="58"/>
                      <a:pt x="47" y="9"/>
                      <a:pt x="106" y="7"/>
                    </a:cubicBezTo>
                    <a:lnTo>
                      <a:pt x="301" y="2"/>
                    </a:lnTo>
                    <a:cubicBezTo>
                      <a:pt x="360" y="0"/>
                      <a:pt x="410" y="47"/>
                      <a:pt x="412" y="106"/>
                    </a:cubicBezTo>
                    <a:cubicBezTo>
                      <a:pt x="413" y="166"/>
                      <a:pt x="366" y="215"/>
                      <a:pt x="307" y="217"/>
                    </a:cubicBezTo>
                    <a:lnTo>
                      <a:pt x="112" y="222"/>
                    </a:lnTo>
                    <a:cubicBezTo>
                      <a:pt x="111" y="222"/>
                      <a:pt x="110" y="222"/>
                      <a:pt x="109" y="222"/>
                    </a:cubicBezTo>
                  </a:path>
                </a:pathLst>
              </a:custGeom>
              <a:solidFill>
                <a:srgbClr val="D3E6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1" name="Freeform 427">
                <a:extLst>
                  <a:ext uri="{FF2B5EF4-FFF2-40B4-BE49-F238E27FC236}">
                    <a16:creationId xmlns:a16="http://schemas.microsoft.com/office/drawing/2014/main" id="{58B033E6-1B19-0043-9D6F-D17B21374728}"/>
                  </a:ext>
                </a:extLst>
              </p:cNvPr>
              <p:cNvSpPr>
                <a:spLocks/>
              </p:cNvSpPr>
              <p:nvPr/>
            </p:nvSpPr>
            <p:spPr bwMode="auto">
              <a:xfrm>
                <a:off x="5109438" y="3427892"/>
                <a:ext cx="765175" cy="1136650"/>
              </a:xfrm>
              <a:custGeom>
                <a:avLst/>
                <a:gdLst>
                  <a:gd name="T0" fmla="*/ 2362 w 3141"/>
                  <a:gd name="T1" fmla="*/ 0 h 4664"/>
                  <a:gd name="T2" fmla="*/ 3141 w 3141"/>
                  <a:gd name="T3" fmla="*/ 4598 h 4664"/>
                  <a:gd name="T4" fmla="*/ 743 w 3141"/>
                  <a:gd name="T5" fmla="*/ 4664 h 4664"/>
                  <a:gd name="T6" fmla="*/ 0 w 3141"/>
                  <a:gd name="T7" fmla="*/ 37 h 4664"/>
                </a:gdLst>
                <a:ahLst/>
                <a:cxnLst>
                  <a:cxn ang="0">
                    <a:pos x="T0" y="T1"/>
                  </a:cxn>
                  <a:cxn ang="0">
                    <a:pos x="T2" y="T3"/>
                  </a:cxn>
                  <a:cxn ang="0">
                    <a:pos x="T4" y="T5"/>
                  </a:cxn>
                  <a:cxn ang="0">
                    <a:pos x="T6" y="T7"/>
                  </a:cxn>
                </a:cxnLst>
                <a:rect l="0" t="0" r="r" b="b"/>
                <a:pathLst>
                  <a:path w="3141" h="4664">
                    <a:moveTo>
                      <a:pt x="2362" y="0"/>
                    </a:moveTo>
                    <a:lnTo>
                      <a:pt x="3141" y="4598"/>
                    </a:lnTo>
                    <a:lnTo>
                      <a:pt x="743" y="4664"/>
                    </a:lnTo>
                    <a:lnTo>
                      <a:pt x="0" y="37"/>
                    </a:lnTo>
                  </a:path>
                </a:pathLst>
              </a:custGeom>
              <a:solidFill>
                <a:srgbClr val="D3E6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2" name="Freeform 428">
                <a:extLst>
                  <a:ext uri="{FF2B5EF4-FFF2-40B4-BE49-F238E27FC236}">
                    <a16:creationId xmlns:a16="http://schemas.microsoft.com/office/drawing/2014/main" id="{48C37FEE-E5C8-5443-AD56-F681377BA6EE}"/>
                  </a:ext>
                </a:extLst>
              </p:cNvPr>
              <p:cNvSpPr>
                <a:spLocks/>
              </p:cNvSpPr>
              <p:nvPr/>
            </p:nvSpPr>
            <p:spPr bwMode="auto">
              <a:xfrm>
                <a:off x="5004663" y="3343755"/>
                <a:ext cx="933450" cy="1360488"/>
              </a:xfrm>
              <a:custGeom>
                <a:avLst/>
                <a:gdLst>
                  <a:gd name="T0" fmla="*/ 164 w 3835"/>
                  <a:gd name="T1" fmla="*/ 0 h 5588"/>
                  <a:gd name="T2" fmla="*/ 1032 w 3835"/>
                  <a:gd name="T3" fmla="*/ 5408 h 5588"/>
                  <a:gd name="T4" fmla="*/ 3835 w 3835"/>
                  <a:gd name="T5" fmla="*/ 5330 h 5588"/>
                  <a:gd name="T6" fmla="*/ 3671 w 3835"/>
                  <a:gd name="T7" fmla="*/ 5511 h 5588"/>
                  <a:gd name="T8" fmla="*/ 868 w 3835"/>
                  <a:gd name="T9" fmla="*/ 5588 h 5588"/>
                  <a:gd name="T10" fmla="*/ 0 w 3835"/>
                  <a:gd name="T11" fmla="*/ 180 h 5588"/>
                </a:gdLst>
                <a:ahLst/>
                <a:cxnLst>
                  <a:cxn ang="0">
                    <a:pos x="T0" y="T1"/>
                  </a:cxn>
                  <a:cxn ang="0">
                    <a:pos x="T2" y="T3"/>
                  </a:cxn>
                  <a:cxn ang="0">
                    <a:pos x="T4" y="T5"/>
                  </a:cxn>
                  <a:cxn ang="0">
                    <a:pos x="T6" y="T7"/>
                  </a:cxn>
                  <a:cxn ang="0">
                    <a:pos x="T8" y="T9"/>
                  </a:cxn>
                  <a:cxn ang="0">
                    <a:pos x="T10" y="T11"/>
                  </a:cxn>
                </a:cxnLst>
                <a:rect l="0" t="0" r="r" b="b"/>
                <a:pathLst>
                  <a:path w="3835" h="5588">
                    <a:moveTo>
                      <a:pt x="164" y="0"/>
                    </a:moveTo>
                    <a:lnTo>
                      <a:pt x="1032" y="5408"/>
                    </a:lnTo>
                    <a:lnTo>
                      <a:pt x="3835" y="5330"/>
                    </a:lnTo>
                    <a:lnTo>
                      <a:pt x="3671" y="5511"/>
                    </a:lnTo>
                    <a:lnTo>
                      <a:pt x="868" y="5588"/>
                    </a:lnTo>
                    <a:lnTo>
                      <a:pt x="0" y="180"/>
                    </a:lnTo>
                  </a:path>
                </a:pathLst>
              </a:custGeom>
              <a:solidFill>
                <a:srgbClr val="93CA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3" name="Freeform 429">
                <a:extLst>
                  <a:ext uri="{FF2B5EF4-FFF2-40B4-BE49-F238E27FC236}">
                    <a16:creationId xmlns:a16="http://schemas.microsoft.com/office/drawing/2014/main" id="{5B88F588-0371-E14A-B5C7-CEE76250D382}"/>
                  </a:ext>
                </a:extLst>
              </p:cNvPr>
              <p:cNvSpPr>
                <a:spLocks/>
              </p:cNvSpPr>
              <p:nvPr/>
            </p:nvSpPr>
            <p:spPr bwMode="auto">
              <a:xfrm>
                <a:off x="5215801" y="4640742"/>
                <a:ext cx="722313" cy="63500"/>
              </a:xfrm>
              <a:custGeom>
                <a:avLst/>
                <a:gdLst>
                  <a:gd name="T0" fmla="*/ 0 w 455"/>
                  <a:gd name="T1" fmla="*/ 40 h 40"/>
                  <a:gd name="T2" fmla="*/ 25 w 455"/>
                  <a:gd name="T3" fmla="*/ 12 h 40"/>
                  <a:gd name="T4" fmla="*/ 455 w 455"/>
                  <a:gd name="T5" fmla="*/ 0 h 40"/>
                  <a:gd name="T6" fmla="*/ 430 w 455"/>
                  <a:gd name="T7" fmla="*/ 28 h 40"/>
                  <a:gd name="T8" fmla="*/ 0 w 455"/>
                  <a:gd name="T9" fmla="*/ 40 h 40"/>
                </a:gdLst>
                <a:ahLst/>
                <a:cxnLst>
                  <a:cxn ang="0">
                    <a:pos x="T0" y="T1"/>
                  </a:cxn>
                  <a:cxn ang="0">
                    <a:pos x="T2" y="T3"/>
                  </a:cxn>
                  <a:cxn ang="0">
                    <a:pos x="T4" y="T5"/>
                  </a:cxn>
                  <a:cxn ang="0">
                    <a:pos x="T6" y="T7"/>
                  </a:cxn>
                  <a:cxn ang="0">
                    <a:pos x="T8" y="T9"/>
                  </a:cxn>
                </a:cxnLst>
                <a:rect l="0" t="0" r="r" b="b"/>
                <a:pathLst>
                  <a:path w="455" h="40">
                    <a:moveTo>
                      <a:pt x="0" y="40"/>
                    </a:moveTo>
                    <a:lnTo>
                      <a:pt x="25" y="12"/>
                    </a:lnTo>
                    <a:lnTo>
                      <a:pt x="455" y="0"/>
                    </a:lnTo>
                    <a:lnTo>
                      <a:pt x="430" y="28"/>
                    </a:lnTo>
                    <a:lnTo>
                      <a:pt x="0" y="40"/>
                    </a:lnTo>
                    <a:close/>
                  </a:path>
                </a:pathLst>
              </a:custGeom>
              <a:solidFill>
                <a:srgbClr val="93CA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4" name="Freeform 430">
                <a:extLst>
                  <a:ext uri="{FF2B5EF4-FFF2-40B4-BE49-F238E27FC236}">
                    <a16:creationId xmlns:a16="http://schemas.microsoft.com/office/drawing/2014/main" id="{48DFD732-C921-9F49-8F7B-C76276CCBA81}"/>
                  </a:ext>
                </a:extLst>
              </p:cNvPr>
              <p:cNvSpPr>
                <a:spLocks/>
              </p:cNvSpPr>
              <p:nvPr/>
            </p:nvSpPr>
            <p:spPr bwMode="auto">
              <a:xfrm>
                <a:off x="5311051" y="4229580"/>
                <a:ext cx="485775" cy="133350"/>
              </a:xfrm>
              <a:custGeom>
                <a:avLst/>
                <a:gdLst>
                  <a:gd name="T0" fmla="*/ 306 w 306"/>
                  <a:gd name="T1" fmla="*/ 76 h 84"/>
                  <a:gd name="T2" fmla="*/ 13 w 306"/>
                  <a:gd name="T3" fmla="*/ 84 h 84"/>
                  <a:gd name="T4" fmla="*/ 0 w 306"/>
                  <a:gd name="T5" fmla="*/ 8 h 84"/>
                  <a:gd name="T6" fmla="*/ 292 w 306"/>
                  <a:gd name="T7" fmla="*/ 0 h 84"/>
                  <a:gd name="T8" fmla="*/ 306 w 306"/>
                  <a:gd name="T9" fmla="*/ 76 h 84"/>
                </a:gdLst>
                <a:ahLst/>
                <a:cxnLst>
                  <a:cxn ang="0">
                    <a:pos x="T0" y="T1"/>
                  </a:cxn>
                  <a:cxn ang="0">
                    <a:pos x="T2" y="T3"/>
                  </a:cxn>
                  <a:cxn ang="0">
                    <a:pos x="T4" y="T5"/>
                  </a:cxn>
                  <a:cxn ang="0">
                    <a:pos x="T6" y="T7"/>
                  </a:cxn>
                  <a:cxn ang="0">
                    <a:pos x="T8" y="T9"/>
                  </a:cxn>
                </a:cxnLst>
                <a:rect l="0" t="0" r="r" b="b"/>
                <a:pathLst>
                  <a:path w="306" h="84">
                    <a:moveTo>
                      <a:pt x="306" y="76"/>
                    </a:moveTo>
                    <a:lnTo>
                      <a:pt x="13" y="84"/>
                    </a:lnTo>
                    <a:lnTo>
                      <a:pt x="0" y="8"/>
                    </a:lnTo>
                    <a:lnTo>
                      <a:pt x="292" y="0"/>
                    </a:lnTo>
                    <a:lnTo>
                      <a:pt x="306" y="76"/>
                    </a:lnTo>
                    <a:close/>
                  </a:path>
                </a:pathLst>
              </a:custGeom>
              <a:solidFill>
                <a:srgbClr val="F0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5" name="Freeform 431">
                <a:extLst>
                  <a:ext uri="{FF2B5EF4-FFF2-40B4-BE49-F238E27FC236}">
                    <a16:creationId xmlns:a16="http://schemas.microsoft.com/office/drawing/2014/main" id="{8540399C-5840-EA4C-8B0C-4B309005F4F6}"/>
                  </a:ext>
                </a:extLst>
              </p:cNvPr>
              <p:cNvSpPr>
                <a:spLocks noEditPoints="1"/>
              </p:cNvSpPr>
              <p:nvPr/>
            </p:nvSpPr>
            <p:spPr bwMode="auto">
              <a:xfrm>
                <a:off x="5368201" y="4275617"/>
                <a:ext cx="36513" cy="49213"/>
              </a:xfrm>
              <a:custGeom>
                <a:avLst/>
                <a:gdLst>
                  <a:gd name="T0" fmla="*/ 57 w 153"/>
                  <a:gd name="T1" fmla="*/ 181 h 202"/>
                  <a:gd name="T2" fmla="*/ 79 w 153"/>
                  <a:gd name="T3" fmla="*/ 182 h 202"/>
                  <a:gd name="T4" fmla="*/ 123 w 153"/>
                  <a:gd name="T5" fmla="*/ 142 h 202"/>
                  <a:gd name="T6" fmla="*/ 65 w 153"/>
                  <a:gd name="T7" fmla="*/ 105 h 202"/>
                  <a:gd name="T8" fmla="*/ 44 w 153"/>
                  <a:gd name="T9" fmla="*/ 106 h 202"/>
                  <a:gd name="T10" fmla="*/ 57 w 153"/>
                  <a:gd name="T11" fmla="*/ 181 h 202"/>
                  <a:gd name="T12" fmla="*/ 40 w 153"/>
                  <a:gd name="T13" fmla="*/ 87 h 202"/>
                  <a:gd name="T14" fmla="*/ 64 w 153"/>
                  <a:gd name="T15" fmla="*/ 86 h 202"/>
                  <a:gd name="T16" fmla="*/ 101 w 153"/>
                  <a:gd name="T17" fmla="*/ 52 h 202"/>
                  <a:gd name="T18" fmla="*/ 52 w 153"/>
                  <a:gd name="T19" fmla="*/ 20 h 202"/>
                  <a:gd name="T20" fmla="*/ 29 w 153"/>
                  <a:gd name="T21" fmla="*/ 23 h 202"/>
                  <a:gd name="T22" fmla="*/ 40 w 153"/>
                  <a:gd name="T23" fmla="*/ 87 h 202"/>
                  <a:gd name="T24" fmla="*/ 0 w 153"/>
                  <a:gd name="T25" fmla="*/ 7 h 202"/>
                  <a:gd name="T26" fmla="*/ 47 w 153"/>
                  <a:gd name="T27" fmla="*/ 1 h 202"/>
                  <a:gd name="T28" fmla="*/ 104 w 153"/>
                  <a:gd name="T29" fmla="*/ 14 h 202"/>
                  <a:gd name="T30" fmla="*/ 127 w 153"/>
                  <a:gd name="T31" fmla="*/ 48 h 202"/>
                  <a:gd name="T32" fmla="*/ 101 w 153"/>
                  <a:gd name="T33" fmla="*/ 93 h 202"/>
                  <a:gd name="T34" fmla="*/ 101 w 153"/>
                  <a:gd name="T35" fmla="*/ 93 h 202"/>
                  <a:gd name="T36" fmla="*/ 150 w 153"/>
                  <a:gd name="T37" fmla="*/ 142 h 202"/>
                  <a:gd name="T38" fmla="*/ 140 w 153"/>
                  <a:gd name="T39" fmla="*/ 181 h 202"/>
                  <a:gd name="T40" fmla="*/ 75 w 153"/>
                  <a:gd name="T41" fmla="*/ 202 h 202"/>
                  <a:gd name="T42" fmla="*/ 35 w 153"/>
                  <a:gd name="T43" fmla="*/ 201 h 202"/>
                  <a:gd name="T44" fmla="*/ 0 w 153"/>
                  <a:gd name="T45" fmla="*/ 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02">
                    <a:moveTo>
                      <a:pt x="57" y="181"/>
                    </a:moveTo>
                    <a:cubicBezTo>
                      <a:pt x="63" y="182"/>
                      <a:pt x="70" y="182"/>
                      <a:pt x="79" y="182"/>
                    </a:cubicBezTo>
                    <a:cubicBezTo>
                      <a:pt x="105" y="181"/>
                      <a:pt x="128" y="171"/>
                      <a:pt x="123" y="142"/>
                    </a:cubicBezTo>
                    <a:cubicBezTo>
                      <a:pt x="119" y="115"/>
                      <a:pt x="93" y="104"/>
                      <a:pt x="65" y="105"/>
                    </a:cubicBezTo>
                    <a:lnTo>
                      <a:pt x="44" y="106"/>
                    </a:lnTo>
                    <a:lnTo>
                      <a:pt x="57" y="181"/>
                    </a:lnTo>
                    <a:close/>
                    <a:moveTo>
                      <a:pt x="40" y="87"/>
                    </a:moveTo>
                    <a:lnTo>
                      <a:pt x="64" y="86"/>
                    </a:lnTo>
                    <a:cubicBezTo>
                      <a:pt x="91" y="85"/>
                      <a:pt x="104" y="71"/>
                      <a:pt x="101" y="52"/>
                    </a:cubicBezTo>
                    <a:cubicBezTo>
                      <a:pt x="97" y="29"/>
                      <a:pt x="78" y="20"/>
                      <a:pt x="52" y="20"/>
                    </a:cubicBezTo>
                    <a:cubicBezTo>
                      <a:pt x="40" y="21"/>
                      <a:pt x="33" y="22"/>
                      <a:pt x="29" y="23"/>
                    </a:cubicBezTo>
                    <a:lnTo>
                      <a:pt x="40" y="87"/>
                    </a:lnTo>
                    <a:close/>
                    <a:moveTo>
                      <a:pt x="0" y="7"/>
                    </a:moveTo>
                    <a:cubicBezTo>
                      <a:pt x="11" y="4"/>
                      <a:pt x="29" y="1"/>
                      <a:pt x="47" y="1"/>
                    </a:cubicBezTo>
                    <a:cubicBezTo>
                      <a:pt x="72" y="0"/>
                      <a:pt x="90" y="4"/>
                      <a:pt x="104" y="14"/>
                    </a:cubicBezTo>
                    <a:cubicBezTo>
                      <a:pt x="115" y="21"/>
                      <a:pt x="124" y="33"/>
                      <a:pt x="127" y="48"/>
                    </a:cubicBezTo>
                    <a:cubicBezTo>
                      <a:pt x="130" y="68"/>
                      <a:pt x="120" y="85"/>
                      <a:pt x="101" y="93"/>
                    </a:cubicBezTo>
                    <a:lnTo>
                      <a:pt x="101" y="93"/>
                    </a:lnTo>
                    <a:cubicBezTo>
                      <a:pt x="120" y="97"/>
                      <a:pt x="145" y="112"/>
                      <a:pt x="150" y="142"/>
                    </a:cubicBezTo>
                    <a:cubicBezTo>
                      <a:pt x="153" y="158"/>
                      <a:pt x="149" y="172"/>
                      <a:pt x="140" y="181"/>
                    </a:cubicBezTo>
                    <a:cubicBezTo>
                      <a:pt x="129" y="194"/>
                      <a:pt x="108" y="201"/>
                      <a:pt x="75" y="202"/>
                    </a:cubicBezTo>
                    <a:cubicBezTo>
                      <a:pt x="57" y="202"/>
                      <a:pt x="43" y="201"/>
                      <a:pt x="35" y="201"/>
                    </a:cubicBezTo>
                    <a:lnTo>
                      <a:pt x="0" y="7"/>
                    </a:lnTo>
                  </a:path>
                </a:pathLst>
              </a:custGeom>
              <a:solidFill>
                <a:srgbClr val="FC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6" name="Freeform 432">
                <a:extLst>
                  <a:ext uri="{FF2B5EF4-FFF2-40B4-BE49-F238E27FC236}">
                    <a16:creationId xmlns:a16="http://schemas.microsoft.com/office/drawing/2014/main" id="{ECF8F77D-96D2-9D4B-90A0-5635358A1BA5}"/>
                  </a:ext>
                </a:extLst>
              </p:cNvPr>
              <p:cNvSpPr>
                <a:spLocks/>
              </p:cNvSpPr>
              <p:nvPr/>
            </p:nvSpPr>
            <p:spPr bwMode="auto">
              <a:xfrm>
                <a:off x="5406301" y="4274030"/>
                <a:ext cx="44450" cy="50800"/>
              </a:xfrm>
              <a:custGeom>
                <a:avLst/>
                <a:gdLst>
                  <a:gd name="T0" fmla="*/ 26 w 178"/>
                  <a:gd name="T1" fmla="*/ 4 h 204"/>
                  <a:gd name="T2" fmla="*/ 47 w 178"/>
                  <a:gd name="T3" fmla="*/ 121 h 204"/>
                  <a:gd name="T4" fmla="*/ 104 w 178"/>
                  <a:gd name="T5" fmla="*/ 182 h 204"/>
                  <a:gd name="T6" fmla="*/ 141 w 178"/>
                  <a:gd name="T7" fmla="*/ 118 h 204"/>
                  <a:gd name="T8" fmla="*/ 121 w 178"/>
                  <a:gd name="T9" fmla="*/ 1 h 204"/>
                  <a:gd name="T10" fmla="*/ 147 w 178"/>
                  <a:gd name="T11" fmla="*/ 0 h 204"/>
                  <a:gd name="T12" fmla="*/ 167 w 178"/>
                  <a:gd name="T13" fmla="*/ 116 h 204"/>
                  <a:gd name="T14" fmla="*/ 107 w 178"/>
                  <a:gd name="T15" fmla="*/ 203 h 204"/>
                  <a:gd name="T16" fmla="*/ 20 w 178"/>
                  <a:gd name="T17" fmla="*/ 121 h 204"/>
                  <a:gd name="T18" fmla="*/ 0 w 178"/>
                  <a:gd name="T19" fmla="*/ 4 h 204"/>
                  <a:gd name="T20" fmla="*/ 26 w 178"/>
                  <a:gd name="T21" fmla="*/ 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204">
                    <a:moveTo>
                      <a:pt x="26" y="4"/>
                    </a:moveTo>
                    <a:lnTo>
                      <a:pt x="47" y="121"/>
                    </a:lnTo>
                    <a:cubicBezTo>
                      <a:pt x="54" y="165"/>
                      <a:pt x="77" y="183"/>
                      <a:pt x="104" y="182"/>
                    </a:cubicBezTo>
                    <a:cubicBezTo>
                      <a:pt x="133" y="181"/>
                      <a:pt x="149" y="162"/>
                      <a:pt x="141" y="118"/>
                    </a:cubicBezTo>
                    <a:lnTo>
                      <a:pt x="121" y="1"/>
                    </a:lnTo>
                    <a:lnTo>
                      <a:pt x="147" y="0"/>
                    </a:lnTo>
                    <a:lnTo>
                      <a:pt x="167" y="116"/>
                    </a:lnTo>
                    <a:cubicBezTo>
                      <a:pt x="178" y="176"/>
                      <a:pt x="150" y="202"/>
                      <a:pt x="107" y="203"/>
                    </a:cubicBezTo>
                    <a:cubicBezTo>
                      <a:pt x="66" y="204"/>
                      <a:pt x="31" y="182"/>
                      <a:pt x="20" y="121"/>
                    </a:cubicBezTo>
                    <a:lnTo>
                      <a:pt x="0" y="4"/>
                    </a:lnTo>
                    <a:lnTo>
                      <a:pt x="26" y="4"/>
                    </a:lnTo>
                    <a:close/>
                  </a:path>
                </a:pathLst>
              </a:custGeom>
              <a:solidFill>
                <a:srgbClr val="FC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7" name="Freeform 433">
                <a:extLst>
                  <a:ext uri="{FF2B5EF4-FFF2-40B4-BE49-F238E27FC236}">
                    <a16:creationId xmlns:a16="http://schemas.microsoft.com/office/drawing/2014/main" id="{22101CE4-9311-BF4E-AC43-74531FB98B0E}"/>
                  </a:ext>
                </a:extLst>
              </p:cNvPr>
              <p:cNvSpPr>
                <a:spLocks/>
              </p:cNvSpPr>
              <p:nvPr/>
            </p:nvSpPr>
            <p:spPr bwMode="auto">
              <a:xfrm>
                <a:off x="5449163" y="4274030"/>
                <a:ext cx="38100" cy="47625"/>
              </a:xfrm>
              <a:custGeom>
                <a:avLst/>
                <a:gdLst>
                  <a:gd name="T0" fmla="*/ 98 w 155"/>
                  <a:gd name="T1" fmla="*/ 200 h 200"/>
                  <a:gd name="T2" fmla="*/ 83 w 155"/>
                  <a:gd name="T3" fmla="*/ 117 h 200"/>
                  <a:gd name="T4" fmla="*/ 0 w 155"/>
                  <a:gd name="T5" fmla="*/ 5 h 200"/>
                  <a:gd name="T6" fmla="*/ 29 w 155"/>
                  <a:gd name="T7" fmla="*/ 4 h 200"/>
                  <a:gd name="T8" fmla="*/ 67 w 155"/>
                  <a:gd name="T9" fmla="*/ 57 h 200"/>
                  <a:gd name="T10" fmla="*/ 94 w 155"/>
                  <a:gd name="T11" fmla="*/ 98 h 200"/>
                  <a:gd name="T12" fmla="*/ 94 w 155"/>
                  <a:gd name="T13" fmla="*/ 98 h 200"/>
                  <a:gd name="T14" fmla="*/ 107 w 155"/>
                  <a:gd name="T15" fmla="*/ 56 h 200"/>
                  <a:gd name="T16" fmla="*/ 126 w 155"/>
                  <a:gd name="T17" fmla="*/ 1 h 200"/>
                  <a:gd name="T18" fmla="*/ 155 w 155"/>
                  <a:gd name="T19" fmla="*/ 0 h 200"/>
                  <a:gd name="T20" fmla="*/ 109 w 155"/>
                  <a:gd name="T21" fmla="*/ 116 h 200"/>
                  <a:gd name="T22" fmla="*/ 124 w 155"/>
                  <a:gd name="T23" fmla="*/ 200 h 200"/>
                  <a:gd name="T24" fmla="*/ 98 w 155"/>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0">
                    <a:moveTo>
                      <a:pt x="98" y="200"/>
                    </a:moveTo>
                    <a:lnTo>
                      <a:pt x="83" y="117"/>
                    </a:lnTo>
                    <a:lnTo>
                      <a:pt x="0" y="5"/>
                    </a:lnTo>
                    <a:lnTo>
                      <a:pt x="29" y="4"/>
                    </a:lnTo>
                    <a:lnTo>
                      <a:pt x="67" y="57"/>
                    </a:lnTo>
                    <a:cubicBezTo>
                      <a:pt x="77" y="72"/>
                      <a:pt x="85" y="84"/>
                      <a:pt x="94" y="98"/>
                    </a:cubicBezTo>
                    <a:lnTo>
                      <a:pt x="94" y="98"/>
                    </a:lnTo>
                    <a:cubicBezTo>
                      <a:pt x="97" y="85"/>
                      <a:pt x="102" y="72"/>
                      <a:pt x="107" y="56"/>
                    </a:cubicBezTo>
                    <a:lnTo>
                      <a:pt x="126" y="1"/>
                    </a:lnTo>
                    <a:lnTo>
                      <a:pt x="155" y="0"/>
                    </a:lnTo>
                    <a:lnTo>
                      <a:pt x="109" y="116"/>
                    </a:lnTo>
                    <a:lnTo>
                      <a:pt x="124" y="200"/>
                    </a:lnTo>
                    <a:lnTo>
                      <a:pt x="98" y="200"/>
                    </a:lnTo>
                  </a:path>
                </a:pathLst>
              </a:custGeom>
              <a:solidFill>
                <a:srgbClr val="FC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8" name="Freeform 434">
                <a:extLst>
                  <a:ext uri="{FF2B5EF4-FFF2-40B4-BE49-F238E27FC236}">
                    <a16:creationId xmlns:a16="http://schemas.microsoft.com/office/drawing/2014/main" id="{6C89B4B9-B9CD-0342-BAA1-F20D72353046}"/>
                  </a:ext>
                </a:extLst>
              </p:cNvPr>
              <p:cNvSpPr>
                <a:spLocks noEditPoints="1"/>
              </p:cNvSpPr>
              <p:nvPr/>
            </p:nvSpPr>
            <p:spPr bwMode="auto">
              <a:xfrm>
                <a:off x="5506313" y="4270855"/>
                <a:ext cx="50800" cy="50800"/>
              </a:xfrm>
              <a:custGeom>
                <a:avLst/>
                <a:gdLst>
                  <a:gd name="T0" fmla="*/ 38 w 204"/>
                  <a:gd name="T1" fmla="*/ 106 h 207"/>
                  <a:gd name="T2" fmla="*/ 116 w 204"/>
                  <a:gd name="T3" fmla="*/ 185 h 207"/>
                  <a:gd name="T4" fmla="*/ 165 w 204"/>
                  <a:gd name="T5" fmla="*/ 101 h 207"/>
                  <a:gd name="T6" fmla="*/ 88 w 204"/>
                  <a:gd name="T7" fmla="*/ 22 h 207"/>
                  <a:gd name="T8" fmla="*/ 38 w 204"/>
                  <a:gd name="T9" fmla="*/ 106 h 207"/>
                  <a:gd name="T10" fmla="*/ 192 w 204"/>
                  <a:gd name="T11" fmla="*/ 99 h 207"/>
                  <a:gd name="T12" fmla="*/ 118 w 204"/>
                  <a:gd name="T13" fmla="*/ 206 h 207"/>
                  <a:gd name="T14" fmla="*/ 11 w 204"/>
                  <a:gd name="T15" fmla="*/ 107 h 207"/>
                  <a:gd name="T16" fmla="*/ 85 w 204"/>
                  <a:gd name="T17" fmla="*/ 1 h 207"/>
                  <a:gd name="T18" fmla="*/ 192 w 204"/>
                  <a:gd name="T19" fmla="*/ 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7">
                    <a:moveTo>
                      <a:pt x="38" y="106"/>
                    </a:moveTo>
                    <a:cubicBezTo>
                      <a:pt x="45" y="149"/>
                      <a:pt x="75" y="186"/>
                      <a:pt x="116" y="185"/>
                    </a:cubicBezTo>
                    <a:cubicBezTo>
                      <a:pt x="157" y="184"/>
                      <a:pt x="173" y="146"/>
                      <a:pt x="165" y="101"/>
                    </a:cubicBezTo>
                    <a:cubicBezTo>
                      <a:pt x="158" y="61"/>
                      <a:pt x="130" y="21"/>
                      <a:pt x="88" y="22"/>
                    </a:cubicBezTo>
                    <a:cubicBezTo>
                      <a:pt x="45" y="23"/>
                      <a:pt x="30" y="63"/>
                      <a:pt x="38" y="106"/>
                    </a:cubicBezTo>
                    <a:close/>
                    <a:moveTo>
                      <a:pt x="192" y="99"/>
                    </a:moveTo>
                    <a:cubicBezTo>
                      <a:pt x="204" y="167"/>
                      <a:pt x="169" y="204"/>
                      <a:pt x="118" y="206"/>
                    </a:cubicBezTo>
                    <a:cubicBezTo>
                      <a:pt x="65" y="207"/>
                      <a:pt x="21" y="167"/>
                      <a:pt x="11" y="107"/>
                    </a:cubicBezTo>
                    <a:cubicBezTo>
                      <a:pt x="0" y="45"/>
                      <a:pt x="32" y="3"/>
                      <a:pt x="85" y="1"/>
                    </a:cubicBezTo>
                    <a:cubicBezTo>
                      <a:pt x="139" y="0"/>
                      <a:pt x="182" y="40"/>
                      <a:pt x="192" y="99"/>
                    </a:cubicBezTo>
                    <a:close/>
                  </a:path>
                </a:pathLst>
              </a:custGeom>
              <a:solidFill>
                <a:srgbClr val="FC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9" name="Freeform 435">
                <a:extLst>
                  <a:ext uri="{FF2B5EF4-FFF2-40B4-BE49-F238E27FC236}">
                    <a16:creationId xmlns:a16="http://schemas.microsoft.com/office/drawing/2014/main" id="{A98A0186-260F-404F-B09E-55B19816109D}"/>
                  </a:ext>
                </a:extLst>
              </p:cNvPr>
              <p:cNvSpPr>
                <a:spLocks/>
              </p:cNvSpPr>
              <p:nvPr/>
            </p:nvSpPr>
            <p:spPr bwMode="auto">
              <a:xfrm>
                <a:off x="5557113" y="4270855"/>
                <a:ext cx="46038" cy="49213"/>
              </a:xfrm>
              <a:custGeom>
                <a:avLst/>
                <a:gdLst>
                  <a:gd name="T0" fmla="*/ 35 w 184"/>
                  <a:gd name="T1" fmla="*/ 202 h 202"/>
                  <a:gd name="T2" fmla="*/ 0 w 184"/>
                  <a:gd name="T3" fmla="*/ 4 h 202"/>
                  <a:gd name="T4" fmla="*/ 28 w 184"/>
                  <a:gd name="T5" fmla="*/ 4 h 202"/>
                  <a:gd name="T6" fmla="*/ 109 w 184"/>
                  <a:gd name="T7" fmla="*/ 102 h 202"/>
                  <a:gd name="T8" fmla="*/ 156 w 184"/>
                  <a:gd name="T9" fmla="*/ 165 h 202"/>
                  <a:gd name="T10" fmla="*/ 157 w 184"/>
                  <a:gd name="T11" fmla="*/ 165 h 202"/>
                  <a:gd name="T12" fmla="*/ 140 w 184"/>
                  <a:gd name="T13" fmla="*/ 84 h 202"/>
                  <a:gd name="T14" fmla="*/ 125 w 184"/>
                  <a:gd name="T15" fmla="*/ 1 h 202"/>
                  <a:gd name="T16" fmla="*/ 149 w 184"/>
                  <a:gd name="T17" fmla="*/ 0 h 202"/>
                  <a:gd name="T18" fmla="*/ 184 w 184"/>
                  <a:gd name="T19" fmla="*/ 198 h 202"/>
                  <a:gd name="T20" fmla="*/ 158 w 184"/>
                  <a:gd name="T21" fmla="*/ 199 h 202"/>
                  <a:gd name="T22" fmla="*/ 77 w 184"/>
                  <a:gd name="T23" fmla="*/ 100 h 202"/>
                  <a:gd name="T24" fmla="*/ 29 w 184"/>
                  <a:gd name="T25" fmla="*/ 35 h 202"/>
                  <a:gd name="T26" fmla="*/ 28 w 184"/>
                  <a:gd name="T27" fmla="*/ 35 h 202"/>
                  <a:gd name="T28" fmla="*/ 44 w 184"/>
                  <a:gd name="T29" fmla="*/ 117 h 202"/>
                  <a:gd name="T30" fmla="*/ 59 w 184"/>
                  <a:gd name="T31" fmla="*/ 201 h 202"/>
                  <a:gd name="T32" fmla="*/ 35 w 184"/>
                  <a:gd name="T3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 h="202">
                    <a:moveTo>
                      <a:pt x="35" y="202"/>
                    </a:moveTo>
                    <a:lnTo>
                      <a:pt x="0" y="4"/>
                    </a:lnTo>
                    <a:lnTo>
                      <a:pt x="28" y="4"/>
                    </a:lnTo>
                    <a:lnTo>
                      <a:pt x="109" y="102"/>
                    </a:lnTo>
                    <a:cubicBezTo>
                      <a:pt x="128" y="125"/>
                      <a:pt x="143" y="145"/>
                      <a:pt x="156" y="165"/>
                    </a:cubicBezTo>
                    <a:lnTo>
                      <a:pt x="157" y="165"/>
                    </a:lnTo>
                    <a:cubicBezTo>
                      <a:pt x="150" y="138"/>
                      <a:pt x="145" y="114"/>
                      <a:pt x="140" y="84"/>
                    </a:cubicBezTo>
                    <a:lnTo>
                      <a:pt x="125" y="1"/>
                    </a:lnTo>
                    <a:lnTo>
                      <a:pt x="149" y="0"/>
                    </a:lnTo>
                    <a:lnTo>
                      <a:pt x="184" y="198"/>
                    </a:lnTo>
                    <a:lnTo>
                      <a:pt x="158" y="199"/>
                    </a:lnTo>
                    <a:lnTo>
                      <a:pt x="77" y="100"/>
                    </a:lnTo>
                    <a:cubicBezTo>
                      <a:pt x="59" y="78"/>
                      <a:pt x="42" y="56"/>
                      <a:pt x="29" y="35"/>
                    </a:cubicBezTo>
                    <a:lnTo>
                      <a:pt x="28" y="35"/>
                    </a:lnTo>
                    <a:cubicBezTo>
                      <a:pt x="34" y="60"/>
                      <a:pt x="38" y="84"/>
                      <a:pt x="44" y="117"/>
                    </a:cubicBezTo>
                    <a:lnTo>
                      <a:pt x="59" y="201"/>
                    </a:lnTo>
                    <a:lnTo>
                      <a:pt x="35" y="202"/>
                    </a:lnTo>
                  </a:path>
                </a:pathLst>
              </a:custGeom>
              <a:solidFill>
                <a:srgbClr val="FC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0" name="Freeform 436">
                <a:extLst>
                  <a:ext uri="{FF2B5EF4-FFF2-40B4-BE49-F238E27FC236}">
                    <a16:creationId xmlns:a16="http://schemas.microsoft.com/office/drawing/2014/main" id="{83AF7418-C41A-F640-AA30-DC69EBC843B9}"/>
                  </a:ext>
                </a:extLst>
              </p:cNvPr>
              <p:cNvSpPr>
                <a:spLocks/>
              </p:cNvSpPr>
              <p:nvPr/>
            </p:nvSpPr>
            <p:spPr bwMode="auto">
              <a:xfrm>
                <a:off x="5604738" y="4270855"/>
                <a:ext cx="34925" cy="47625"/>
              </a:xfrm>
              <a:custGeom>
                <a:avLst/>
                <a:gdLst>
                  <a:gd name="T0" fmla="*/ 0 w 22"/>
                  <a:gd name="T1" fmla="*/ 0 h 30"/>
                  <a:gd name="T2" fmla="*/ 4 w 22"/>
                  <a:gd name="T3" fmla="*/ 0 h 30"/>
                  <a:gd name="T4" fmla="*/ 9 w 22"/>
                  <a:gd name="T5" fmla="*/ 27 h 30"/>
                  <a:gd name="T6" fmla="*/ 22 w 22"/>
                  <a:gd name="T7" fmla="*/ 26 h 30"/>
                  <a:gd name="T8" fmla="*/ 22 w 22"/>
                  <a:gd name="T9" fmla="*/ 30 h 30"/>
                  <a:gd name="T10" fmla="*/ 5 w 22"/>
                  <a:gd name="T11" fmla="*/ 30 h 30"/>
                  <a:gd name="T12" fmla="*/ 0 w 2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2" h="30">
                    <a:moveTo>
                      <a:pt x="0" y="0"/>
                    </a:moveTo>
                    <a:lnTo>
                      <a:pt x="4" y="0"/>
                    </a:lnTo>
                    <a:lnTo>
                      <a:pt x="9" y="27"/>
                    </a:lnTo>
                    <a:lnTo>
                      <a:pt x="22" y="26"/>
                    </a:lnTo>
                    <a:lnTo>
                      <a:pt x="22" y="30"/>
                    </a:lnTo>
                    <a:lnTo>
                      <a:pt x="5" y="30"/>
                    </a:lnTo>
                    <a:lnTo>
                      <a:pt x="0" y="0"/>
                    </a:lnTo>
                    <a:close/>
                  </a:path>
                </a:pathLst>
              </a:custGeom>
              <a:solidFill>
                <a:srgbClr val="FC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1" name="Freeform 437">
                <a:extLst>
                  <a:ext uri="{FF2B5EF4-FFF2-40B4-BE49-F238E27FC236}">
                    <a16:creationId xmlns:a16="http://schemas.microsoft.com/office/drawing/2014/main" id="{2162FC05-4545-D940-9211-50431507F530}"/>
                  </a:ext>
                </a:extLst>
              </p:cNvPr>
              <p:cNvSpPr>
                <a:spLocks/>
              </p:cNvSpPr>
              <p:nvPr/>
            </p:nvSpPr>
            <p:spPr bwMode="auto">
              <a:xfrm>
                <a:off x="5638076" y="4269267"/>
                <a:ext cx="15875" cy="47625"/>
              </a:xfrm>
              <a:custGeom>
                <a:avLst/>
                <a:gdLst>
                  <a:gd name="T0" fmla="*/ 4 w 10"/>
                  <a:gd name="T1" fmla="*/ 0 h 30"/>
                  <a:gd name="T2" fmla="*/ 10 w 10"/>
                  <a:gd name="T3" fmla="*/ 30 h 30"/>
                  <a:gd name="T4" fmla="*/ 6 w 10"/>
                  <a:gd name="T5" fmla="*/ 30 h 30"/>
                  <a:gd name="T6" fmla="*/ 0 w 10"/>
                  <a:gd name="T7" fmla="*/ 0 h 30"/>
                  <a:gd name="T8" fmla="*/ 4 w 10"/>
                  <a:gd name="T9" fmla="*/ 0 h 30"/>
                </a:gdLst>
                <a:ahLst/>
                <a:cxnLst>
                  <a:cxn ang="0">
                    <a:pos x="T0" y="T1"/>
                  </a:cxn>
                  <a:cxn ang="0">
                    <a:pos x="T2" y="T3"/>
                  </a:cxn>
                  <a:cxn ang="0">
                    <a:pos x="T4" y="T5"/>
                  </a:cxn>
                  <a:cxn ang="0">
                    <a:pos x="T6" y="T7"/>
                  </a:cxn>
                  <a:cxn ang="0">
                    <a:pos x="T8" y="T9"/>
                  </a:cxn>
                </a:cxnLst>
                <a:rect l="0" t="0" r="r" b="b"/>
                <a:pathLst>
                  <a:path w="10" h="30">
                    <a:moveTo>
                      <a:pt x="4" y="0"/>
                    </a:moveTo>
                    <a:lnTo>
                      <a:pt x="10" y="30"/>
                    </a:lnTo>
                    <a:lnTo>
                      <a:pt x="6" y="30"/>
                    </a:lnTo>
                    <a:lnTo>
                      <a:pt x="0" y="0"/>
                    </a:lnTo>
                    <a:lnTo>
                      <a:pt x="4" y="0"/>
                    </a:lnTo>
                    <a:close/>
                  </a:path>
                </a:pathLst>
              </a:custGeom>
              <a:solidFill>
                <a:srgbClr val="FC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2" name="Freeform 438">
                <a:extLst>
                  <a:ext uri="{FF2B5EF4-FFF2-40B4-BE49-F238E27FC236}">
                    <a16:creationId xmlns:a16="http://schemas.microsoft.com/office/drawing/2014/main" id="{03F23365-99B8-7442-A4F5-B1FDED925536}"/>
                  </a:ext>
                </a:extLst>
              </p:cNvPr>
              <p:cNvSpPr>
                <a:spLocks/>
              </p:cNvSpPr>
              <p:nvPr/>
            </p:nvSpPr>
            <p:spPr bwMode="auto">
              <a:xfrm>
                <a:off x="5655538" y="4267680"/>
                <a:ext cx="46038" cy="49213"/>
              </a:xfrm>
              <a:custGeom>
                <a:avLst/>
                <a:gdLst>
                  <a:gd name="T0" fmla="*/ 35 w 185"/>
                  <a:gd name="T1" fmla="*/ 202 h 202"/>
                  <a:gd name="T2" fmla="*/ 0 w 185"/>
                  <a:gd name="T3" fmla="*/ 4 h 202"/>
                  <a:gd name="T4" fmla="*/ 29 w 185"/>
                  <a:gd name="T5" fmla="*/ 3 h 202"/>
                  <a:gd name="T6" fmla="*/ 110 w 185"/>
                  <a:gd name="T7" fmla="*/ 102 h 202"/>
                  <a:gd name="T8" fmla="*/ 157 w 185"/>
                  <a:gd name="T9" fmla="*/ 165 h 202"/>
                  <a:gd name="T10" fmla="*/ 158 w 185"/>
                  <a:gd name="T11" fmla="*/ 165 h 202"/>
                  <a:gd name="T12" fmla="*/ 140 w 185"/>
                  <a:gd name="T13" fmla="*/ 83 h 202"/>
                  <a:gd name="T14" fmla="*/ 126 w 185"/>
                  <a:gd name="T15" fmla="*/ 1 h 202"/>
                  <a:gd name="T16" fmla="*/ 150 w 185"/>
                  <a:gd name="T17" fmla="*/ 0 h 202"/>
                  <a:gd name="T18" fmla="*/ 185 w 185"/>
                  <a:gd name="T19" fmla="*/ 198 h 202"/>
                  <a:gd name="T20" fmla="*/ 159 w 185"/>
                  <a:gd name="T21" fmla="*/ 198 h 202"/>
                  <a:gd name="T22" fmla="*/ 78 w 185"/>
                  <a:gd name="T23" fmla="*/ 100 h 202"/>
                  <a:gd name="T24" fmla="*/ 29 w 185"/>
                  <a:gd name="T25" fmla="*/ 35 h 202"/>
                  <a:gd name="T26" fmla="*/ 28 w 185"/>
                  <a:gd name="T27" fmla="*/ 35 h 202"/>
                  <a:gd name="T28" fmla="*/ 45 w 185"/>
                  <a:gd name="T29" fmla="*/ 117 h 202"/>
                  <a:gd name="T30" fmla="*/ 59 w 185"/>
                  <a:gd name="T31" fmla="*/ 201 h 202"/>
                  <a:gd name="T32" fmla="*/ 35 w 185"/>
                  <a:gd name="T3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5" h="202">
                    <a:moveTo>
                      <a:pt x="35" y="202"/>
                    </a:moveTo>
                    <a:lnTo>
                      <a:pt x="0" y="4"/>
                    </a:lnTo>
                    <a:lnTo>
                      <a:pt x="29" y="3"/>
                    </a:lnTo>
                    <a:lnTo>
                      <a:pt x="110" y="102"/>
                    </a:lnTo>
                    <a:cubicBezTo>
                      <a:pt x="128" y="124"/>
                      <a:pt x="144" y="145"/>
                      <a:pt x="157" y="165"/>
                    </a:cubicBezTo>
                    <a:lnTo>
                      <a:pt x="158" y="165"/>
                    </a:lnTo>
                    <a:cubicBezTo>
                      <a:pt x="151" y="138"/>
                      <a:pt x="146" y="114"/>
                      <a:pt x="140" y="83"/>
                    </a:cubicBezTo>
                    <a:lnTo>
                      <a:pt x="126" y="1"/>
                    </a:lnTo>
                    <a:lnTo>
                      <a:pt x="150" y="0"/>
                    </a:lnTo>
                    <a:lnTo>
                      <a:pt x="185" y="198"/>
                    </a:lnTo>
                    <a:lnTo>
                      <a:pt x="159" y="198"/>
                    </a:lnTo>
                    <a:lnTo>
                      <a:pt x="78" y="100"/>
                    </a:lnTo>
                    <a:cubicBezTo>
                      <a:pt x="60" y="78"/>
                      <a:pt x="43" y="56"/>
                      <a:pt x="29" y="35"/>
                    </a:cubicBezTo>
                    <a:lnTo>
                      <a:pt x="28" y="35"/>
                    </a:lnTo>
                    <a:cubicBezTo>
                      <a:pt x="34" y="60"/>
                      <a:pt x="39" y="84"/>
                      <a:pt x="45" y="117"/>
                    </a:cubicBezTo>
                    <a:lnTo>
                      <a:pt x="59" y="201"/>
                    </a:lnTo>
                    <a:lnTo>
                      <a:pt x="35" y="202"/>
                    </a:lnTo>
                  </a:path>
                </a:pathLst>
              </a:custGeom>
              <a:solidFill>
                <a:srgbClr val="FC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3" name="Freeform 439">
                <a:extLst>
                  <a:ext uri="{FF2B5EF4-FFF2-40B4-BE49-F238E27FC236}">
                    <a16:creationId xmlns:a16="http://schemas.microsoft.com/office/drawing/2014/main" id="{1AD78C79-ACD5-A845-9F69-70972B5F4C10}"/>
                  </a:ext>
                </a:extLst>
              </p:cNvPr>
              <p:cNvSpPr>
                <a:spLocks/>
              </p:cNvSpPr>
              <p:nvPr/>
            </p:nvSpPr>
            <p:spPr bwMode="auto">
              <a:xfrm>
                <a:off x="5703163" y="4267680"/>
                <a:ext cx="36513" cy="47625"/>
              </a:xfrm>
              <a:custGeom>
                <a:avLst/>
                <a:gdLst>
                  <a:gd name="T0" fmla="*/ 19 w 23"/>
                  <a:gd name="T1" fmla="*/ 16 h 30"/>
                  <a:gd name="T2" fmla="*/ 7 w 23"/>
                  <a:gd name="T3" fmla="*/ 16 h 30"/>
                  <a:gd name="T4" fmla="*/ 9 w 23"/>
                  <a:gd name="T5" fmla="*/ 27 h 30"/>
                  <a:gd name="T6" fmla="*/ 22 w 23"/>
                  <a:gd name="T7" fmla="*/ 27 h 30"/>
                  <a:gd name="T8" fmla="*/ 23 w 23"/>
                  <a:gd name="T9" fmla="*/ 30 h 30"/>
                  <a:gd name="T10" fmla="*/ 5 w 23"/>
                  <a:gd name="T11" fmla="*/ 30 h 30"/>
                  <a:gd name="T12" fmla="*/ 0 w 23"/>
                  <a:gd name="T13" fmla="*/ 0 h 30"/>
                  <a:gd name="T14" fmla="*/ 17 w 23"/>
                  <a:gd name="T15" fmla="*/ 0 h 30"/>
                  <a:gd name="T16" fmla="*/ 17 w 23"/>
                  <a:gd name="T17" fmla="*/ 3 h 30"/>
                  <a:gd name="T18" fmla="*/ 5 w 23"/>
                  <a:gd name="T19" fmla="*/ 3 h 30"/>
                  <a:gd name="T20" fmla="*/ 6 w 23"/>
                  <a:gd name="T21" fmla="*/ 13 h 30"/>
                  <a:gd name="T22" fmla="*/ 18 w 23"/>
                  <a:gd name="T23" fmla="*/ 12 h 30"/>
                  <a:gd name="T24" fmla="*/ 19 w 23"/>
                  <a:gd name="T25"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0">
                    <a:moveTo>
                      <a:pt x="19" y="16"/>
                    </a:moveTo>
                    <a:lnTo>
                      <a:pt x="7" y="16"/>
                    </a:lnTo>
                    <a:lnTo>
                      <a:pt x="9" y="27"/>
                    </a:lnTo>
                    <a:lnTo>
                      <a:pt x="22" y="27"/>
                    </a:lnTo>
                    <a:lnTo>
                      <a:pt x="23" y="30"/>
                    </a:lnTo>
                    <a:lnTo>
                      <a:pt x="5" y="30"/>
                    </a:lnTo>
                    <a:lnTo>
                      <a:pt x="0" y="0"/>
                    </a:lnTo>
                    <a:lnTo>
                      <a:pt x="17" y="0"/>
                    </a:lnTo>
                    <a:lnTo>
                      <a:pt x="17" y="3"/>
                    </a:lnTo>
                    <a:lnTo>
                      <a:pt x="5" y="3"/>
                    </a:lnTo>
                    <a:lnTo>
                      <a:pt x="6" y="13"/>
                    </a:lnTo>
                    <a:lnTo>
                      <a:pt x="18" y="12"/>
                    </a:lnTo>
                    <a:lnTo>
                      <a:pt x="19" y="16"/>
                    </a:lnTo>
                    <a:close/>
                  </a:path>
                </a:pathLst>
              </a:custGeom>
              <a:solidFill>
                <a:srgbClr val="FC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4" name="Oval 440">
                <a:extLst>
                  <a:ext uri="{FF2B5EF4-FFF2-40B4-BE49-F238E27FC236}">
                    <a16:creationId xmlns:a16="http://schemas.microsoft.com/office/drawing/2014/main" id="{60A043B0-DD04-2A45-88C4-F36CC68D454B}"/>
                  </a:ext>
                </a:extLst>
              </p:cNvPr>
              <p:cNvSpPr>
                <a:spLocks noChangeArrowheads="1"/>
              </p:cNvSpPr>
              <p:nvPr/>
            </p:nvSpPr>
            <p:spPr bwMode="auto">
              <a:xfrm>
                <a:off x="5238026" y="3589817"/>
                <a:ext cx="468313" cy="468313"/>
              </a:xfrm>
              <a:prstGeom prst="ellipse">
                <a:avLst/>
              </a:prstGeom>
              <a:solidFill>
                <a:srgbClr val="FC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5" name="Freeform 441">
                <a:extLst>
                  <a:ext uri="{FF2B5EF4-FFF2-40B4-BE49-F238E27FC236}">
                    <a16:creationId xmlns:a16="http://schemas.microsoft.com/office/drawing/2014/main" id="{7764F35D-5544-5D44-9D77-CC9EB776EC64}"/>
                  </a:ext>
                </a:extLst>
              </p:cNvPr>
              <p:cNvSpPr>
                <a:spLocks noEditPoints="1"/>
              </p:cNvSpPr>
              <p:nvPr/>
            </p:nvSpPr>
            <p:spPr bwMode="auto">
              <a:xfrm>
                <a:off x="5331688" y="3702530"/>
                <a:ext cx="280988" cy="242888"/>
              </a:xfrm>
              <a:custGeom>
                <a:avLst/>
                <a:gdLst>
                  <a:gd name="T0" fmla="*/ 959 w 1156"/>
                  <a:gd name="T1" fmla="*/ 289 h 999"/>
                  <a:gd name="T2" fmla="*/ 931 w 1156"/>
                  <a:gd name="T3" fmla="*/ 398 h 999"/>
                  <a:gd name="T4" fmla="*/ 908 w 1156"/>
                  <a:gd name="T5" fmla="*/ 492 h 999"/>
                  <a:gd name="T6" fmla="*/ 877 w 1156"/>
                  <a:gd name="T7" fmla="*/ 616 h 999"/>
                  <a:gd name="T8" fmla="*/ 795 w 1156"/>
                  <a:gd name="T9" fmla="*/ 616 h 999"/>
                  <a:gd name="T10" fmla="*/ 509 w 1156"/>
                  <a:gd name="T11" fmla="*/ 616 h 999"/>
                  <a:gd name="T12" fmla="*/ 446 w 1156"/>
                  <a:gd name="T13" fmla="*/ 616 h 999"/>
                  <a:gd name="T14" fmla="*/ 386 w 1156"/>
                  <a:gd name="T15" fmla="*/ 492 h 999"/>
                  <a:gd name="T16" fmla="*/ 432 w 1156"/>
                  <a:gd name="T17" fmla="*/ 616 h 999"/>
                  <a:gd name="T18" fmla="*/ 314 w 1156"/>
                  <a:gd name="T19" fmla="*/ 398 h 999"/>
                  <a:gd name="T20" fmla="*/ 372 w 1156"/>
                  <a:gd name="T21" fmla="*/ 492 h 999"/>
                  <a:gd name="T22" fmla="*/ 364 w 1156"/>
                  <a:gd name="T23" fmla="*/ 616 h 999"/>
                  <a:gd name="T24" fmla="*/ 311 w 1156"/>
                  <a:gd name="T25" fmla="*/ 173 h 999"/>
                  <a:gd name="T26" fmla="*/ 249 w 1156"/>
                  <a:gd name="T27" fmla="*/ 616 h 999"/>
                  <a:gd name="T28" fmla="*/ 236 w 1156"/>
                  <a:gd name="T29" fmla="*/ 412 h 999"/>
                  <a:gd name="T30" fmla="*/ 170 w 1156"/>
                  <a:gd name="T31" fmla="*/ 616 h 999"/>
                  <a:gd name="T32" fmla="*/ 152 w 1156"/>
                  <a:gd name="T33" fmla="*/ 412 h 999"/>
                  <a:gd name="T34" fmla="*/ 103 w 1156"/>
                  <a:gd name="T35" fmla="*/ 616 h 999"/>
                  <a:gd name="T36" fmla="*/ 59 w 1156"/>
                  <a:gd name="T37" fmla="*/ 412 h 999"/>
                  <a:gd name="T38" fmla="*/ 43 w 1156"/>
                  <a:gd name="T39" fmla="*/ 303 h 999"/>
                  <a:gd name="T40" fmla="*/ 28 w 1156"/>
                  <a:gd name="T41" fmla="*/ 190 h 999"/>
                  <a:gd name="T42" fmla="*/ 207 w 1156"/>
                  <a:gd name="T43" fmla="*/ 179 h 999"/>
                  <a:gd name="T44" fmla="*/ 221 w 1156"/>
                  <a:gd name="T45" fmla="*/ 398 h 999"/>
                  <a:gd name="T46" fmla="*/ 297 w 1156"/>
                  <a:gd name="T47" fmla="*/ 174 h 999"/>
                  <a:gd name="T48" fmla="*/ 300 w 1156"/>
                  <a:gd name="T49" fmla="*/ 398 h 999"/>
                  <a:gd name="T50" fmla="*/ 466 w 1156"/>
                  <a:gd name="T51" fmla="*/ 303 h 999"/>
                  <a:gd name="T52" fmla="*/ 407 w 1156"/>
                  <a:gd name="T53" fmla="*/ 167 h 999"/>
                  <a:gd name="T54" fmla="*/ 495 w 1156"/>
                  <a:gd name="T55" fmla="*/ 162 h 999"/>
                  <a:gd name="T56" fmla="*/ 657 w 1156"/>
                  <a:gd name="T57" fmla="*/ 152 h 999"/>
                  <a:gd name="T58" fmla="*/ 755 w 1156"/>
                  <a:gd name="T59" fmla="*/ 147 h 999"/>
                  <a:gd name="T60" fmla="*/ 842 w 1156"/>
                  <a:gd name="T61" fmla="*/ 141 h 999"/>
                  <a:gd name="T62" fmla="*/ 790 w 1156"/>
                  <a:gd name="T63" fmla="*/ 398 h 999"/>
                  <a:gd name="T64" fmla="*/ 786 w 1156"/>
                  <a:gd name="T65" fmla="*/ 412 h 999"/>
                  <a:gd name="T66" fmla="*/ 683 w 1156"/>
                  <a:gd name="T67" fmla="*/ 492 h 999"/>
                  <a:gd name="T68" fmla="*/ 679 w 1156"/>
                  <a:gd name="T69" fmla="*/ 506 h 999"/>
                  <a:gd name="T70" fmla="*/ 603 w 1156"/>
                  <a:gd name="T71" fmla="*/ 506 h 999"/>
                  <a:gd name="T72" fmla="*/ 545 w 1156"/>
                  <a:gd name="T73" fmla="*/ 412 h 999"/>
                  <a:gd name="T74" fmla="*/ 610 w 1156"/>
                  <a:gd name="T75" fmla="*/ 398 h 999"/>
                  <a:gd name="T76" fmla="*/ 688 w 1156"/>
                  <a:gd name="T77" fmla="*/ 412 h 999"/>
                  <a:gd name="T78" fmla="*/ 730 w 1156"/>
                  <a:gd name="T79" fmla="*/ 303 h 999"/>
                  <a:gd name="T80" fmla="*/ 692 w 1156"/>
                  <a:gd name="T81" fmla="*/ 398 h 999"/>
                  <a:gd name="T82" fmla="*/ 530 w 1156"/>
                  <a:gd name="T83" fmla="*/ 412 h 999"/>
                  <a:gd name="T84" fmla="*/ 470 w 1156"/>
                  <a:gd name="T85" fmla="*/ 398 h 999"/>
                  <a:gd name="T86" fmla="*/ 932 w 1156"/>
                  <a:gd name="T87" fmla="*/ 136 h 999"/>
                  <a:gd name="T88" fmla="*/ 3 w 1156"/>
                  <a:gd name="T89" fmla="*/ 170 h 999"/>
                  <a:gd name="T90" fmla="*/ 515 w 1156"/>
                  <a:gd name="T91" fmla="*/ 642 h 999"/>
                  <a:gd name="T92" fmla="*/ 938 w 1156"/>
                  <a:gd name="T93" fmla="*/ 839 h 999"/>
                  <a:gd name="T94" fmla="*/ 174 w 1156"/>
                  <a:gd name="T95" fmla="*/ 904 h 999"/>
                  <a:gd name="T96" fmla="*/ 262 w 1156"/>
                  <a:gd name="T97" fmla="*/ 864 h 999"/>
                  <a:gd name="T98" fmla="*/ 871 w 1156"/>
                  <a:gd name="T99" fmla="*/ 945 h 999"/>
                  <a:gd name="T100" fmla="*/ 963 w 1156"/>
                  <a:gd name="T101" fmla="*/ 841 h 999"/>
                  <a:gd name="T102" fmla="*/ 887 w 1156"/>
                  <a:gd name="T103" fmla="*/ 642 h 999"/>
                  <a:gd name="T104" fmla="*/ 1152 w 1156"/>
                  <a:gd name="T105" fmla="*/ 7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6" h="999">
                    <a:moveTo>
                      <a:pt x="959" y="289"/>
                    </a:moveTo>
                    <a:lnTo>
                      <a:pt x="903" y="289"/>
                    </a:lnTo>
                    <a:lnTo>
                      <a:pt x="947" y="135"/>
                    </a:lnTo>
                    <a:lnTo>
                      <a:pt x="998" y="132"/>
                    </a:lnTo>
                    <a:lnTo>
                      <a:pt x="959" y="289"/>
                    </a:lnTo>
                    <a:close/>
                    <a:moveTo>
                      <a:pt x="931" y="398"/>
                    </a:moveTo>
                    <a:lnTo>
                      <a:pt x="872" y="398"/>
                    </a:lnTo>
                    <a:lnTo>
                      <a:pt x="899" y="303"/>
                    </a:lnTo>
                    <a:lnTo>
                      <a:pt x="955" y="303"/>
                    </a:lnTo>
                    <a:lnTo>
                      <a:pt x="931" y="398"/>
                    </a:lnTo>
                    <a:close/>
                    <a:moveTo>
                      <a:pt x="908" y="492"/>
                    </a:moveTo>
                    <a:lnTo>
                      <a:pt x="845" y="492"/>
                    </a:lnTo>
                    <a:lnTo>
                      <a:pt x="868" y="412"/>
                    </a:lnTo>
                    <a:lnTo>
                      <a:pt x="928" y="412"/>
                    </a:lnTo>
                    <a:lnTo>
                      <a:pt x="908" y="492"/>
                    </a:lnTo>
                    <a:close/>
                    <a:moveTo>
                      <a:pt x="877" y="616"/>
                    </a:moveTo>
                    <a:lnTo>
                      <a:pt x="810" y="616"/>
                    </a:lnTo>
                    <a:lnTo>
                      <a:pt x="841" y="506"/>
                    </a:lnTo>
                    <a:lnTo>
                      <a:pt x="904" y="506"/>
                    </a:lnTo>
                    <a:lnTo>
                      <a:pt x="877" y="616"/>
                    </a:lnTo>
                    <a:close/>
                    <a:moveTo>
                      <a:pt x="795" y="616"/>
                    </a:moveTo>
                    <a:lnTo>
                      <a:pt x="733" y="616"/>
                    </a:lnTo>
                    <a:lnTo>
                      <a:pt x="762" y="506"/>
                    </a:lnTo>
                    <a:lnTo>
                      <a:pt x="826" y="506"/>
                    </a:lnTo>
                    <a:lnTo>
                      <a:pt x="795" y="616"/>
                    </a:lnTo>
                    <a:close/>
                    <a:moveTo>
                      <a:pt x="509" y="616"/>
                    </a:moveTo>
                    <a:lnTo>
                      <a:pt x="528" y="506"/>
                    </a:lnTo>
                    <a:lnTo>
                      <a:pt x="589" y="506"/>
                    </a:lnTo>
                    <a:lnTo>
                      <a:pt x="567" y="616"/>
                    </a:lnTo>
                    <a:lnTo>
                      <a:pt x="509" y="616"/>
                    </a:lnTo>
                    <a:close/>
                    <a:moveTo>
                      <a:pt x="446" y="616"/>
                    </a:moveTo>
                    <a:lnTo>
                      <a:pt x="458" y="506"/>
                    </a:lnTo>
                    <a:lnTo>
                      <a:pt x="514" y="506"/>
                    </a:lnTo>
                    <a:lnTo>
                      <a:pt x="495" y="616"/>
                    </a:lnTo>
                    <a:lnTo>
                      <a:pt x="446" y="616"/>
                    </a:lnTo>
                    <a:close/>
                    <a:moveTo>
                      <a:pt x="386" y="492"/>
                    </a:moveTo>
                    <a:lnTo>
                      <a:pt x="391" y="412"/>
                    </a:lnTo>
                    <a:lnTo>
                      <a:pt x="454" y="412"/>
                    </a:lnTo>
                    <a:lnTo>
                      <a:pt x="445" y="492"/>
                    </a:lnTo>
                    <a:lnTo>
                      <a:pt x="386" y="492"/>
                    </a:lnTo>
                    <a:close/>
                    <a:moveTo>
                      <a:pt x="432" y="616"/>
                    </a:moveTo>
                    <a:lnTo>
                      <a:pt x="378" y="616"/>
                    </a:lnTo>
                    <a:lnTo>
                      <a:pt x="385" y="506"/>
                    </a:lnTo>
                    <a:lnTo>
                      <a:pt x="444" y="506"/>
                    </a:lnTo>
                    <a:lnTo>
                      <a:pt x="432" y="616"/>
                    </a:lnTo>
                    <a:close/>
                    <a:moveTo>
                      <a:pt x="314" y="398"/>
                    </a:moveTo>
                    <a:lnTo>
                      <a:pt x="313" y="303"/>
                    </a:lnTo>
                    <a:lnTo>
                      <a:pt x="384" y="303"/>
                    </a:lnTo>
                    <a:lnTo>
                      <a:pt x="378" y="398"/>
                    </a:lnTo>
                    <a:lnTo>
                      <a:pt x="314" y="398"/>
                    </a:lnTo>
                    <a:close/>
                    <a:moveTo>
                      <a:pt x="372" y="492"/>
                    </a:moveTo>
                    <a:lnTo>
                      <a:pt x="315" y="492"/>
                    </a:lnTo>
                    <a:lnTo>
                      <a:pt x="314" y="412"/>
                    </a:lnTo>
                    <a:lnTo>
                      <a:pt x="377" y="412"/>
                    </a:lnTo>
                    <a:lnTo>
                      <a:pt x="372" y="492"/>
                    </a:lnTo>
                    <a:close/>
                    <a:moveTo>
                      <a:pt x="364" y="616"/>
                    </a:moveTo>
                    <a:lnTo>
                      <a:pt x="317" y="616"/>
                    </a:lnTo>
                    <a:lnTo>
                      <a:pt x="315" y="506"/>
                    </a:lnTo>
                    <a:lnTo>
                      <a:pt x="371" y="506"/>
                    </a:lnTo>
                    <a:lnTo>
                      <a:pt x="364" y="616"/>
                    </a:lnTo>
                    <a:close/>
                    <a:moveTo>
                      <a:pt x="311" y="173"/>
                    </a:moveTo>
                    <a:lnTo>
                      <a:pt x="392" y="168"/>
                    </a:lnTo>
                    <a:lnTo>
                      <a:pt x="385" y="289"/>
                    </a:lnTo>
                    <a:lnTo>
                      <a:pt x="313" y="289"/>
                    </a:lnTo>
                    <a:lnTo>
                      <a:pt x="311" y="173"/>
                    </a:lnTo>
                    <a:close/>
                    <a:moveTo>
                      <a:pt x="249" y="616"/>
                    </a:moveTo>
                    <a:lnTo>
                      <a:pt x="242" y="506"/>
                    </a:lnTo>
                    <a:lnTo>
                      <a:pt x="301" y="506"/>
                    </a:lnTo>
                    <a:lnTo>
                      <a:pt x="302" y="616"/>
                    </a:lnTo>
                    <a:lnTo>
                      <a:pt x="249" y="616"/>
                    </a:lnTo>
                    <a:close/>
                    <a:moveTo>
                      <a:pt x="236" y="412"/>
                    </a:moveTo>
                    <a:lnTo>
                      <a:pt x="300" y="412"/>
                    </a:lnTo>
                    <a:lnTo>
                      <a:pt x="301" y="492"/>
                    </a:lnTo>
                    <a:lnTo>
                      <a:pt x="241" y="492"/>
                    </a:lnTo>
                    <a:lnTo>
                      <a:pt x="236" y="412"/>
                    </a:lnTo>
                    <a:close/>
                    <a:moveTo>
                      <a:pt x="170" y="616"/>
                    </a:moveTo>
                    <a:lnTo>
                      <a:pt x="161" y="506"/>
                    </a:lnTo>
                    <a:lnTo>
                      <a:pt x="228" y="506"/>
                    </a:lnTo>
                    <a:lnTo>
                      <a:pt x="235" y="616"/>
                    </a:lnTo>
                    <a:lnTo>
                      <a:pt x="170" y="616"/>
                    </a:lnTo>
                    <a:close/>
                    <a:moveTo>
                      <a:pt x="152" y="412"/>
                    </a:moveTo>
                    <a:lnTo>
                      <a:pt x="222" y="412"/>
                    </a:lnTo>
                    <a:lnTo>
                      <a:pt x="227" y="492"/>
                    </a:lnTo>
                    <a:lnTo>
                      <a:pt x="159" y="492"/>
                    </a:lnTo>
                    <a:lnTo>
                      <a:pt x="152" y="412"/>
                    </a:lnTo>
                    <a:close/>
                    <a:moveTo>
                      <a:pt x="103" y="616"/>
                    </a:moveTo>
                    <a:cubicBezTo>
                      <a:pt x="95" y="604"/>
                      <a:pt x="86" y="564"/>
                      <a:pt x="75" y="506"/>
                    </a:cubicBezTo>
                    <a:lnTo>
                      <a:pt x="146" y="506"/>
                    </a:lnTo>
                    <a:lnTo>
                      <a:pt x="156" y="616"/>
                    </a:lnTo>
                    <a:lnTo>
                      <a:pt x="103" y="616"/>
                    </a:lnTo>
                    <a:close/>
                    <a:moveTo>
                      <a:pt x="59" y="412"/>
                    </a:moveTo>
                    <a:lnTo>
                      <a:pt x="138" y="412"/>
                    </a:lnTo>
                    <a:lnTo>
                      <a:pt x="145" y="492"/>
                    </a:lnTo>
                    <a:lnTo>
                      <a:pt x="72" y="492"/>
                    </a:lnTo>
                    <a:cubicBezTo>
                      <a:pt x="68" y="468"/>
                      <a:pt x="63" y="441"/>
                      <a:pt x="59" y="412"/>
                    </a:cubicBezTo>
                    <a:close/>
                    <a:moveTo>
                      <a:pt x="43" y="303"/>
                    </a:moveTo>
                    <a:lnTo>
                      <a:pt x="128" y="303"/>
                    </a:lnTo>
                    <a:lnTo>
                      <a:pt x="137" y="398"/>
                    </a:lnTo>
                    <a:lnTo>
                      <a:pt x="57" y="398"/>
                    </a:lnTo>
                    <a:cubicBezTo>
                      <a:pt x="52" y="367"/>
                      <a:pt x="47" y="336"/>
                      <a:pt x="43" y="303"/>
                    </a:cubicBezTo>
                    <a:close/>
                    <a:moveTo>
                      <a:pt x="28" y="190"/>
                    </a:moveTo>
                    <a:lnTo>
                      <a:pt x="118" y="184"/>
                    </a:lnTo>
                    <a:lnTo>
                      <a:pt x="127" y="289"/>
                    </a:lnTo>
                    <a:lnTo>
                      <a:pt x="41" y="289"/>
                    </a:lnTo>
                    <a:cubicBezTo>
                      <a:pt x="36" y="256"/>
                      <a:pt x="32" y="223"/>
                      <a:pt x="28" y="190"/>
                    </a:cubicBezTo>
                    <a:close/>
                    <a:moveTo>
                      <a:pt x="207" y="179"/>
                    </a:moveTo>
                    <a:lnTo>
                      <a:pt x="214" y="289"/>
                    </a:lnTo>
                    <a:lnTo>
                      <a:pt x="141" y="289"/>
                    </a:lnTo>
                    <a:lnTo>
                      <a:pt x="132" y="184"/>
                    </a:lnTo>
                    <a:lnTo>
                      <a:pt x="207" y="179"/>
                    </a:lnTo>
                    <a:close/>
                    <a:moveTo>
                      <a:pt x="221" y="398"/>
                    </a:moveTo>
                    <a:lnTo>
                      <a:pt x="151" y="398"/>
                    </a:lnTo>
                    <a:lnTo>
                      <a:pt x="143" y="303"/>
                    </a:lnTo>
                    <a:lnTo>
                      <a:pt x="215" y="303"/>
                    </a:lnTo>
                    <a:lnTo>
                      <a:pt x="221" y="398"/>
                    </a:lnTo>
                    <a:close/>
                    <a:moveTo>
                      <a:pt x="297" y="174"/>
                    </a:moveTo>
                    <a:lnTo>
                      <a:pt x="299" y="289"/>
                    </a:lnTo>
                    <a:lnTo>
                      <a:pt x="228" y="289"/>
                    </a:lnTo>
                    <a:lnTo>
                      <a:pt x="221" y="178"/>
                    </a:lnTo>
                    <a:lnTo>
                      <a:pt x="297" y="174"/>
                    </a:lnTo>
                    <a:close/>
                    <a:moveTo>
                      <a:pt x="300" y="398"/>
                    </a:moveTo>
                    <a:lnTo>
                      <a:pt x="235" y="398"/>
                    </a:lnTo>
                    <a:lnTo>
                      <a:pt x="229" y="303"/>
                    </a:lnTo>
                    <a:lnTo>
                      <a:pt x="299" y="303"/>
                    </a:lnTo>
                    <a:lnTo>
                      <a:pt x="300" y="398"/>
                    </a:lnTo>
                    <a:close/>
                    <a:moveTo>
                      <a:pt x="466" y="303"/>
                    </a:moveTo>
                    <a:lnTo>
                      <a:pt x="455" y="398"/>
                    </a:lnTo>
                    <a:lnTo>
                      <a:pt x="392" y="398"/>
                    </a:lnTo>
                    <a:lnTo>
                      <a:pt x="398" y="303"/>
                    </a:lnTo>
                    <a:lnTo>
                      <a:pt x="466" y="303"/>
                    </a:lnTo>
                    <a:close/>
                    <a:moveTo>
                      <a:pt x="407" y="167"/>
                    </a:moveTo>
                    <a:lnTo>
                      <a:pt x="481" y="163"/>
                    </a:lnTo>
                    <a:lnTo>
                      <a:pt x="467" y="289"/>
                    </a:lnTo>
                    <a:lnTo>
                      <a:pt x="399" y="289"/>
                    </a:lnTo>
                    <a:lnTo>
                      <a:pt x="407" y="167"/>
                    </a:lnTo>
                    <a:close/>
                    <a:moveTo>
                      <a:pt x="495" y="162"/>
                    </a:moveTo>
                    <a:lnTo>
                      <a:pt x="575" y="157"/>
                    </a:lnTo>
                    <a:lnTo>
                      <a:pt x="552" y="289"/>
                    </a:lnTo>
                    <a:lnTo>
                      <a:pt x="482" y="289"/>
                    </a:lnTo>
                    <a:lnTo>
                      <a:pt x="495" y="162"/>
                    </a:lnTo>
                    <a:close/>
                    <a:moveTo>
                      <a:pt x="657" y="152"/>
                    </a:moveTo>
                    <a:lnTo>
                      <a:pt x="631" y="289"/>
                    </a:lnTo>
                    <a:lnTo>
                      <a:pt x="567" y="289"/>
                    </a:lnTo>
                    <a:lnTo>
                      <a:pt x="590" y="156"/>
                    </a:lnTo>
                    <a:lnTo>
                      <a:pt x="657" y="152"/>
                    </a:lnTo>
                    <a:close/>
                    <a:moveTo>
                      <a:pt x="755" y="147"/>
                    </a:moveTo>
                    <a:lnTo>
                      <a:pt x="719" y="289"/>
                    </a:lnTo>
                    <a:lnTo>
                      <a:pt x="645" y="289"/>
                    </a:lnTo>
                    <a:lnTo>
                      <a:pt x="671" y="152"/>
                    </a:lnTo>
                    <a:lnTo>
                      <a:pt x="755" y="147"/>
                    </a:lnTo>
                    <a:close/>
                    <a:moveTo>
                      <a:pt x="842" y="141"/>
                    </a:moveTo>
                    <a:lnTo>
                      <a:pt x="804" y="289"/>
                    </a:lnTo>
                    <a:lnTo>
                      <a:pt x="734" y="289"/>
                    </a:lnTo>
                    <a:lnTo>
                      <a:pt x="770" y="146"/>
                    </a:lnTo>
                    <a:lnTo>
                      <a:pt x="842" y="141"/>
                    </a:lnTo>
                    <a:close/>
                    <a:moveTo>
                      <a:pt x="790" y="398"/>
                    </a:moveTo>
                    <a:lnTo>
                      <a:pt x="815" y="303"/>
                    </a:lnTo>
                    <a:lnTo>
                      <a:pt x="884" y="303"/>
                    </a:lnTo>
                    <a:lnTo>
                      <a:pt x="857" y="398"/>
                    </a:lnTo>
                    <a:lnTo>
                      <a:pt x="790" y="398"/>
                    </a:lnTo>
                    <a:close/>
                    <a:moveTo>
                      <a:pt x="786" y="412"/>
                    </a:moveTo>
                    <a:lnTo>
                      <a:pt x="853" y="412"/>
                    </a:lnTo>
                    <a:lnTo>
                      <a:pt x="830" y="492"/>
                    </a:lnTo>
                    <a:lnTo>
                      <a:pt x="765" y="492"/>
                    </a:lnTo>
                    <a:lnTo>
                      <a:pt x="786" y="412"/>
                    </a:lnTo>
                    <a:close/>
                    <a:moveTo>
                      <a:pt x="683" y="492"/>
                    </a:moveTo>
                    <a:lnTo>
                      <a:pt x="703" y="412"/>
                    </a:lnTo>
                    <a:lnTo>
                      <a:pt x="772" y="412"/>
                    </a:lnTo>
                    <a:lnTo>
                      <a:pt x="751" y="492"/>
                    </a:lnTo>
                    <a:lnTo>
                      <a:pt x="683" y="492"/>
                    </a:lnTo>
                    <a:close/>
                    <a:moveTo>
                      <a:pt x="679" y="506"/>
                    </a:moveTo>
                    <a:lnTo>
                      <a:pt x="747" y="506"/>
                    </a:lnTo>
                    <a:lnTo>
                      <a:pt x="718" y="616"/>
                    </a:lnTo>
                    <a:lnTo>
                      <a:pt x="652" y="616"/>
                    </a:lnTo>
                    <a:lnTo>
                      <a:pt x="679" y="506"/>
                    </a:lnTo>
                    <a:close/>
                    <a:moveTo>
                      <a:pt x="603" y="506"/>
                    </a:moveTo>
                    <a:lnTo>
                      <a:pt x="665" y="506"/>
                    </a:lnTo>
                    <a:lnTo>
                      <a:pt x="637" y="616"/>
                    </a:lnTo>
                    <a:lnTo>
                      <a:pt x="582" y="616"/>
                    </a:lnTo>
                    <a:lnTo>
                      <a:pt x="603" y="506"/>
                    </a:lnTo>
                    <a:close/>
                    <a:moveTo>
                      <a:pt x="545" y="412"/>
                    </a:moveTo>
                    <a:lnTo>
                      <a:pt x="607" y="412"/>
                    </a:lnTo>
                    <a:lnTo>
                      <a:pt x="591" y="492"/>
                    </a:lnTo>
                    <a:lnTo>
                      <a:pt x="531" y="492"/>
                    </a:lnTo>
                    <a:lnTo>
                      <a:pt x="545" y="412"/>
                    </a:lnTo>
                    <a:close/>
                    <a:moveTo>
                      <a:pt x="610" y="398"/>
                    </a:moveTo>
                    <a:lnTo>
                      <a:pt x="547" y="398"/>
                    </a:lnTo>
                    <a:lnTo>
                      <a:pt x="564" y="303"/>
                    </a:lnTo>
                    <a:lnTo>
                      <a:pt x="628" y="303"/>
                    </a:lnTo>
                    <a:lnTo>
                      <a:pt x="610" y="398"/>
                    </a:lnTo>
                    <a:close/>
                    <a:moveTo>
                      <a:pt x="688" y="412"/>
                    </a:moveTo>
                    <a:lnTo>
                      <a:pt x="668" y="492"/>
                    </a:lnTo>
                    <a:lnTo>
                      <a:pt x="606" y="492"/>
                    </a:lnTo>
                    <a:lnTo>
                      <a:pt x="621" y="412"/>
                    </a:lnTo>
                    <a:lnTo>
                      <a:pt x="688" y="412"/>
                    </a:lnTo>
                    <a:close/>
                    <a:moveTo>
                      <a:pt x="730" y="303"/>
                    </a:moveTo>
                    <a:lnTo>
                      <a:pt x="800" y="303"/>
                    </a:lnTo>
                    <a:lnTo>
                      <a:pt x="775" y="398"/>
                    </a:lnTo>
                    <a:lnTo>
                      <a:pt x="707" y="398"/>
                    </a:lnTo>
                    <a:lnTo>
                      <a:pt x="730" y="303"/>
                    </a:lnTo>
                    <a:close/>
                    <a:moveTo>
                      <a:pt x="692" y="398"/>
                    </a:moveTo>
                    <a:lnTo>
                      <a:pt x="624" y="398"/>
                    </a:lnTo>
                    <a:lnTo>
                      <a:pt x="642" y="303"/>
                    </a:lnTo>
                    <a:lnTo>
                      <a:pt x="716" y="303"/>
                    </a:lnTo>
                    <a:lnTo>
                      <a:pt x="692" y="398"/>
                    </a:lnTo>
                    <a:close/>
                    <a:moveTo>
                      <a:pt x="530" y="412"/>
                    </a:moveTo>
                    <a:lnTo>
                      <a:pt x="516" y="492"/>
                    </a:lnTo>
                    <a:lnTo>
                      <a:pt x="459" y="492"/>
                    </a:lnTo>
                    <a:lnTo>
                      <a:pt x="468" y="412"/>
                    </a:lnTo>
                    <a:lnTo>
                      <a:pt x="530" y="412"/>
                    </a:lnTo>
                    <a:close/>
                    <a:moveTo>
                      <a:pt x="470" y="398"/>
                    </a:moveTo>
                    <a:lnTo>
                      <a:pt x="480" y="303"/>
                    </a:lnTo>
                    <a:lnTo>
                      <a:pt x="550" y="303"/>
                    </a:lnTo>
                    <a:lnTo>
                      <a:pt x="533" y="398"/>
                    </a:lnTo>
                    <a:lnTo>
                      <a:pt x="470" y="398"/>
                    </a:lnTo>
                    <a:close/>
                    <a:moveTo>
                      <a:pt x="932" y="136"/>
                    </a:moveTo>
                    <a:lnTo>
                      <a:pt x="888" y="289"/>
                    </a:lnTo>
                    <a:lnTo>
                      <a:pt x="818" y="289"/>
                    </a:lnTo>
                    <a:lnTo>
                      <a:pt x="857" y="140"/>
                    </a:lnTo>
                    <a:lnTo>
                      <a:pt x="932" y="136"/>
                    </a:lnTo>
                    <a:close/>
                    <a:moveTo>
                      <a:pt x="1152" y="7"/>
                    </a:moveTo>
                    <a:cubicBezTo>
                      <a:pt x="1148" y="1"/>
                      <a:pt x="1140" y="0"/>
                      <a:pt x="1134" y="5"/>
                    </a:cubicBezTo>
                    <a:lnTo>
                      <a:pt x="1010" y="106"/>
                    </a:lnTo>
                    <a:lnTo>
                      <a:pt x="12" y="165"/>
                    </a:lnTo>
                    <a:cubicBezTo>
                      <a:pt x="9" y="165"/>
                      <a:pt x="6" y="167"/>
                      <a:pt x="3" y="170"/>
                    </a:cubicBezTo>
                    <a:cubicBezTo>
                      <a:pt x="1" y="172"/>
                      <a:pt x="0" y="176"/>
                      <a:pt x="1" y="179"/>
                    </a:cubicBezTo>
                    <a:cubicBezTo>
                      <a:pt x="1" y="181"/>
                      <a:pt x="15" y="294"/>
                      <a:pt x="32" y="405"/>
                    </a:cubicBezTo>
                    <a:cubicBezTo>
                      <a:pt x="42" y="471"/>
                      <a:pt x="52" y="524"/>
                      <a:pt x="60" y="561"/>
                    </a:cubicBezTo>
                    <a:cubicBezTo>
                      <a:pt x="75" y="630"/>
                      <a:pt x="84" y="642"/>
                      <a:pt x="98" y="642"/>
                    </a:cubicBezTo>
                    <a:lnTo>
                      <a:pt x="515" y="642"/>
                    </a:lnTo>
                    <a:cubicBezTo>
                      <a:pt x="508" y="642"/>
                      <a:pt x="503" y="647"/>
                      <a:pt x="503" y="654"/>
                    </a:cubicBezTo>
                    <a:cubicBezTo>
                      <a:pt x="503" y="661"/>
                      <a:pt x="508" y="667"/>
                      <a:pt x="515" y="667"/>
                    </a:cubicBezTo>
                    <a:lnTo>
                      <a:pt x="808" y="667"/>
                    </a:lnTo>
                    <a:cubicBezTo>
                      <a:pt x="814" y="667"/>
                      <a:pt x="838" y="683"/>
                      <a:pt x="876" y="732"/>
                    </a:cubicBezTo>
                    <a:cubicBezTo>
                      <a:pt x="914" y="781"/>
                      <a:pt x="936" y="824"/>
                      <a:pt x="938" y="839"/>
                    </a:cubicBezTo>
                    <a:lnTo>
                      <a:pt x="109" y="839"/>
                    </a:lnTo>
                    <a:cubicBezTo>
                      <a:pt x="102" y="839"/>
                      <a:pt x="96" y="844"/>
                      <a:pt x="96" y="852"/>
                    </a:cubicBezTo>
                    <a:cubicBezTo>
                      <a:pt x="96" y="859"/>
                      <a:pt x="102" y="864"/>
                      <a:pt x="109" y="864"/>
                    </a:cubicBezTo>
                    <a:lnTo>
                      <a:pt x="166" y="864"/>
                    </a:lnTo>
                    <a:cubicBezTo>
                      <a:pt x="167" y="879"/>
                      <a:pt x="170" y="893"/>
                      <a:pt x="174" y="904"/>
                    </a:cubicBezTo>
                    <a:cubicBezTo>
                      <a:pt x="162" y="914"/>
                      <a:pt x="155" y="929"/>
                      <a:pt x="155" y="945"/>
                    </a:cubicBezTo>
                    <a:cubicBezTo>
                      <a:pt x="155" y="975"/>
                      <a:pt x="179" y="999"/>
                      <a:pt x="208" y="999"/>
                    </a:cubicBezTo>
                    <a:cubicBezTo>
                      <a:pt x="238" y="999"/>
                      <a:pt x="262" y="975"/>
                      <a:pt x="262" y="945"/>
                    </a:cubicBezTo>
                    <a:cubicBezTo>
                      <a:pt x="262" y="933"/>
                      <a:pt x="258" y="921"/>
                      <a:pt x="251" y="912"/>
                    </a:cubicBezTo>
                    <a:cubicBezTo>
                      <a:pt x="257" y="899"/>
                      <a:pt x="261" y="882"/>
                      <a:pt x="262" y="864"/>
                    </a:cubicBezTo>
                    <a:lnTo>
                      <a:pt x="767" y="864"/>
                    </a:lnTo>
                    <a:cubicBezTo>
                      <a:pt x="768" y="881"/>
                      <a:pt x="772" y="897"/>
                      <a:pt x="777" y="910"/>
                    </a:cubicBezTo>
                    <a:cubicBezTo>
                      <a:pt x="769" y="919"/>
                      <a:pt x="763" y="932"/>
                      <a:pt x="763" y="945"/>
                    </a:cubicBezTo>
                    <a:cubicBezTo>
                      <a:pt x="763" y="975"/>
                      <a:pt x="788" y="999"/>
                      <a:pt x="817" y="999"/>
                    </a:cubicBezTo>
                    <a:cubicBezTo>
                      <a:pt x="847" y="999"/>
                      <a:pt x="871" y="975"/>
                      <a:pt x="871" y="945"/>
                    </a:cubicBezTo>
                    <a:cubicBezTo>
                      <a:pt x="871" y="930"/>
                      <a:pt x="865" y="916"/>
                      <a:pt x="854" y="906"/>
                    </a:cubicBezTo>
                    <a:cubicBezTo>
                      <a:pt x="859" y="894"/>
                      <a:pt x="862" y="880"/>
                      <a:pt x="863" y="864"/>
                    </a:cubicBezTo>
                    <a:lnTo>
                      <a:pt x="942" y="864"/>
                    </a:lnTo>
                    <a:cubicBezTo>
                      <a:pt x="950" y="864"/>
                      <a:pt x="955" y="860"/>
                      <a:pt x="958" y="857"/>
                    </a:cubicBezTo>
                    <a:cubicBezTo>
                      <a:pt x="962" y="853"/>
                      <a:pt x="963" y="848"/>
                      <a:pt x="963" y="841"/>
                    </a:cubicBezTo>
                    <a:cubicBezTo>
                      <a:pt x="963" y="808"/>
                      <a:pt x="913" y="739"/>
                      <a:pt x="903" y="725"/>
                    </a:cubicBezTo>
                    <a:cubicBezTo>
                      <a:pt x="879" y="694"/>
                      <a:pt x="836" y="642"/>
                      <a:pt x="808" y="642"/>
                    </a:cubicBezTo>
                    <a:lnTo>
                      <a:pt x="887" y="642"/>
                    </a:lnTo>
                    <a:lnTo>
                      <a:pt x="887" y="642"/>
                    </a:lnTo>
                    <a:lnTo>
                      <a:pt x="887" y="642"/>
                    </a:lnTo>
                    <a:lnTo>
                      <a:pt x="888" y="642"/>
                    </a:lnTo>
                    <a:cubicBezTo>
                      <a:pt x="893" y="641"/>
                      <a:pt x="898" y="637"/>
                      <a:pt x="899" y="632"/>
                    </a:cubicBezTo>
                    <a:lnTo>
                      <a:pt x="1026" y="126"/>
                    </a:lnTo>
                    <a:lnTo>
                      <a:pt x="1150" y="25"/>
                    </a:lnTo>
                    <a:cubicBezTo>
                      <a:pt x="1156" y="20"/>
                      <a:pt x="1156" y="12"/>
                      <a:pt x="1152" y="7"/>
                    </a:cubicBezTo>
                  </a:path>
                </a:pathLst>
              </a:custGeom>
              <a:solidFill>
                <a:srgbClr val="F58B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6" name="Freeform 442">
                <a:extLst>
                  <a:ext uri="{FF2B5EF4-FFF2-40B4-BE49-F238E27FC236}">
                    <a16:creationId xmlns:a16="http://schemas.microsoft.com/office/drawing/2014/main" id="{5ECA37AD-A17E-DE4E-95B4-1FE5E12D5C38}"/>
                  </a:ext>
                </a:extLst>
              </p:cNvPr>
              <p:cNvSpPr>
                <a:spLocks/>
              </p:cNvSpPr>
              <p:nvPr/>
            </p:nvSpPr>
            <p:spPr bwMode="auto">
              <a:xfrm>
                <a:off x="5744438" y="4067655"/>
                <a:ext cx="215900" cy="284163"/>
              </a:xfrm>
              <a:custGeom>
                <a:avLst/>
                <a:gdLst>
                  <a:gd name="T0" fmla="*/ 444 w 883"/>
                  <a:gd name="T1" fmla="*/ 282 h 1169"/>
                  <a:gd name="T2" fmla="*/ 397 w 883"/>
                  <a:gd name="T3" fmla="*/ 0 h 1169"/>
                  <a:gd name="T4" fmla="*/ 792 w 883"/>
                  <a:gd name="T5" fmla="*/ 208 h 1169"/>
                  <a:gd name="T6" fmla="*/ 883 w 883"/>
                  <a:gd name="T7" fmla="*/ 537 h 1169"/>
                  <a:gd name="T8" fmla="*/ 397 w 883"/>
                  <a:gd name="T9" fmla="*/ 1169 h 1169"/>
                  <a:gd name="T10" fmla="*/ 444 w 883"/>
                  <a:gd name="T11" fmla="*/ 282 h 1169"/>
                </a:gdLst>
                <a:ahLst/>
                <a:cxnLst>
                  <a:cxn ang="0">
                    <a:pos x="T0" y="T1"/>
                  </a:cxn>
                  <a:cxn ang="0">
                    <a:pos x="T2" y="T3"/>
                  </a:cxn>
                  <a:cxn ang="0">
                    <a:pos x="T4" y="T5"/>
                  </a:cxn>
                  <a:cxn ang="0">
                    <a:pos x="T6" y="T7"/>
                  </a:cxn>
                  <a:cxn ang="0">
                    <a:pos x="T8" y="T9"/>
                  </a:cxn>
                  <a:cxn ang="0">
                    <a:pos x="T10" y="T11"/>
                  </a:cxn>
                </a:cxnLst>
                <a:rect l="0" t="0" r="r" b="b"/>
                <a:pathLst>
                  <a:path w="883" h="1169">
                    <a:moveTo>
                      <a:pt x="444" y="282"/>
                    </a:moveTo>
                    <a:lnTo>
                      <a:pt x="397" y="0"/>
                    </a:lnTo>
                    <a:cubicBezTo>
                      <a:pt x="397" y="0"/>
                      <a:pt x="715" y="112"/>
                      <a:pt x="792" y="208"/>
                    </a:cubicBezTo>
                    <a:cubicBezTo>
                      <a:pt x="870" y="305"/>
                      <a:pt x="883" y="428"/>
                      <a:pt x="883" y="537"/>
                    </a:cubicBezTo>
                    <a:cubicBezTo>
                      <a:pt x="883" y="647"/>
                      <a:pt x="397" y="1169"/>
                      <a:pt x="397" y="1169"/>
                    </a:cubicBezTo>
                    <a:cubicBezTo>
                      <a:pt x="397" y="1169"/>
                      <a:pt x="0" y="898"/>
                      <a:pt x="444" y="282"/>
                    </a:cubicBezTo>
                    <a:close/>
                  </a:path>
                </a:pathLst>
              </a:custGeom>
              <a:solidFill>
                <a:srgbClr val="F3C3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7" name="Freeform 443">
                <a:extLst>
                  <a:ext uri="{FF2B5EF4-FFF2-40B4-BE49-F238E27FC236}">
                    <a16:creationId xmlns:a16="http://schemas.microsoft.com/office/drawing/2014/main" id="{B46C3EA5-2E43-EF4F-8032-3BE6004736FF}"/>
                  </a:ext>
                </a:extLst>
              </p:cNvPr>
              <p:cNvSpPr>
                <a:spLocks/>
              </p:cNvSpPr>
              <p:nvPr/>
            </p:nvSpPr>
            <p:spPr bwMode="auto">
              <a:xfrm>
                <a:off x="5836513" y="4113692"/>
                <a:ext cx="123825" cy="238125"/>
              </a:xfrm>
              <a:custGeom>
                <a:avLst/>
                <a:gdLst>
                  <a:gd name="T0" fmla="*/ 413 w 504"/>
                  <a:gd name="T1" fmla="*/ 15 h 976"/>
                  <a:gd name="T2" fmla="*/ 399 w 504"/>
                  <a:gd name="T3" fmla="*/ 0 h 976"/>
                  <a:gd name="T4" fmla="*/ 470 w 504"/>
                  <a:gd name="T5" fmla="*/ 316 h 976"/>
                  <a:gd name="T6" fmla="*/ 0 w 504"/>
                  <a:gd name="T7" fmla="*/ 962 h 976"/>
                  <a:gd name="T8" fmla="*/ 18 w 504"/>
                  <a:gd name="T9" fmla="*/ 976 h 976"/>
                  <a:gd name="T10" fmla="*/ 504 w 504"/>
                  <a:gd name="T11" fmla="*/ 344 h 976"/>
                  <a:gd name="T12" fmla="*/ 413 w 504"/>
                  <a:gd name="T13" fmla="*/ 15 h 976"/>
                </a:gdLst>
                <a:ahLst/>
                <a:cxnLst>
                  <a:cxn ang="0">
                    <a:pos x="T0" y="T1"/>
                  </a:cxn>
                  <a:cxn ang="0">
                    <a:pos x="T2" y="T3"/>
                  </a:cxn>
                  <a:cxn ang="0">
                    <a:pos x="T4" y="T5"/>
                  </a:cxn>
                  <a:cxn ang="0">
                    <a:pos x="T6" y="T7"/>
                  </a:cxn>
                  <a:cxn ang="0">
                    <a:pos x="T8" y="T9"/>
                  </a:cxn>
                  <a:cxn ang="0">
                    <a:pos x="T10" y="T11"/>
                  </a:cxn>
                  <a:cxn ang="0">
                    <a:pos x="T12" y="T13"/>
                  </a:cxn>
                </a:cxnLst>
                <a:rect l="0" t="0" r="r" b="b"/>
                <a:pathLst>
                  <a:path w="504" h="976">
                    <a:moveTo>
                      <a:pt x="413" y="15"/>
                    </a:moveTo>
                    <a:cubicBezTo>
                      <a:pt x="409" y="10"/>
                      <a:pt x="404" y="5"/>
                      <a:pt x="399" y="0"/>
                    </a:cubicBezTo>
                    <a:cubicBezTo>
                      <a:pt x="459" y="96"/>
                      <a:pt x="470" y="211"/>
                      <a:pt x="470" y="316"/>
                    </a:cubicBezTo>
                    <a:cubicBezTo>
                      <a:pt x="470" y="420"/>
                      <a:pt x="70" y="882"/>
                      <a:pt x="0" y="962"/>
                    </a:cubicBezTo>
                    <a:cubicBezTo>
                      <a:pt x="11" y="972"/>
                      <a:pt x="18" y="976"/>
                      <a:pt x="18" y="976"/>
                    </a:cubicBezTo>
                    <a:cubicBezTo>
                      <a:pt x="18" y="976"/>
                      <a:pt x="504" y="454"/>
                      <a:pt x="504" y="344"/>
                    </a:cubicBezTo>
                    <a:cubicBezTo>
                      <a:pt x="504" y="235"/>
                      <a:pt x="491" y="112"/>
                      <a:pt x="413" y="15"/>
                    </a:cubicBezTo>
                  </a:path>
                </a:pathLst>
              </a:custGeom>
              <a:solidFill>
                <a:srgbClr val="CBA1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8" name="Freeform 444">
                <a:extLst>
                  <a:ext uri="{FF2B5EF4-FFF2-40B4-BE49-F238E27FC236}">
                    <a16:creationId xmlns:a16="http://schemas.microsoft.com/office/drawing/2014/main" id="{55BB97A3-A718-2A46-B513-3CCF57EBC5B0}"/>
                  </a:ext>
                </a:extLst>
              </p:cNvPr>
              <p:cNvSpPr>
                <a:spLocks/>
              </p:cNvSpPr>
              <p:nvPr/>
            </p:nvSpPr>
            <p:spPr bwMode="auto">
              <a:xfrm>
                <a:off x="5836513" y="4210530"/>
                <a:ext cx="139700" cy="201613"/>
              </a:xfrm>
              <a:custGeom>
                <a:avLst/>
                <a:gdLst>
                  <a:gd name="T0" fmla="*/ 491 w 570"/>
                  <a:gd name="T1" fmla="*/ 0 h 829"/>
                  <a:gd name="T2" fmla="*/ 557 w 570"/>
                  <a:gd name="T3" fmla="*/ 410 h 829"/>
                  <a:gd name="T4" fmla="*/ 216 w 570"/>
                  <a:gd name="T5" fmla="*/ 829 h 829"/>
                  <a:gd name="T6" fmla="*/ 95 w 570"/>
                  <a:gd name="T7" fmla="*/ 501 h 829"/>
                  <a:gd name="T8" fmla="*/ 491 w 570"/>
                  <a:gd name="T9" fmla="*/ 0 h 829"/>
                </a:gdLst>
                <a:ahLst/>
                <a:cxnLst>
                  <a:cxn ang="0">
                    <a:pos x="T0" y="T1"/>
                  </a:cxn>
                  <a:cxn ang="0">
                    <a:pos x="T2" y="T3"/>
                  </a:cxn>
                  <a:cxn ang="0">
                    <a:pos x="T4" y="T5"/>
                  </a:cxn>
                  <a:cxn ang="0">
                    <a:pos x="T6" y="T7"/>
                  </a:cxn>
                  <a:cxn ang="0">
                    <a:pos x="T8" y="T9"/>
                  </a:cxn>
                </a:cxnLst>
                <a:rect l="0" t="0" r="r" b="b"/>
                <a:pathLst>
                  <a:path w="570" h="829">
                    <a:moveTo>
                      <a:pt x="491" y="0"/>
                    </a:moveTo>
                    <a:cubicBezTo>
                      <a:pt x="491" y="0"/>
                      <a:pt x="570" y="281"/>
                      <a:pt x="557" y="410"/>
                    </a:cubicBezTo>
                    <a:cubicBezTo>
                      <a:pt x="544" y="539"/>
                      <a:pt x="216" y="829"/>
                      <a:pt x="216" y="829"/>
                    </a:cubicBezTo>
                    <a:cubicBezTo>
                      <a:pt x="216" y="829"/>
                      <a:pt x="0" y="773"/>
                      <a:pt x="95" y="501"/>
                    </a:cubicBezTo>
                    <a:lnTo>
                      <a:pt x="491" y="0"/>
                    </a:lnTo>
                    <a:close/>
                  </a:path>
                </a:pathLst>
              </a:custGeom>
              <a:solidFill>
                <a:srgbClr val="F3C3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9" name="Freeform 445">
                <a:extLst>
                  <a:ext uri="{FF2B5EF4-FFF2-40B4-BE49-F238E27FC236}">
                    <a16:creationId xmlns:a16="http://schemas.microsoft.com/office/drawing/2014/main" id="{4F7AABE9-D714-8E47-968F-78A5C4880FB4}"/>
                  </a:ext>
                </a:extLst>
              </p:cNvPr>
              <p:cNvSpPr>
                <a:spLocks/>
              </p:cNvSpPr>
              <p:nvPr/>
            </p:nvSpPr>
            <p:spPr bwMode="auto">
              <a:xfrm>
                <a:off x="5885726" y="4210530"/>
                <a:ext cx="90488" cy="201613"/>
              </a:xfrm>
              <a:custGeom>
                <a:avLst/>
                <a:gdLst>
                  <a:gd name="T0" fmla="*/ 288 w 367"/>
                  <a:gd name="T1" fmla="*/ 0 h 829"/>
                  <a:gd name="T2" fmla="*/ 287 w 367"/>
                  <a:gd name="T3" fmla="*/ 0 h 829"/>
                  <a:gd name="T4" fmla="*/ 337 w 367"/>
                  <a:gd name="T5" fmla="*/ 375 h 829"/>
                  <a:gd name="T6" fmla="*/ 0 w 367"/>
                  <a:gd name="T7" fmla="*/ 825 h 829"/>
                  <a:gd name="T8" fmla="*/ 13 w 367"/>
                  <a:gd name="T9" fmla="*/ 829 h 829"/>
                  <a:gd name="T10" fmla="*/ 354 w 367"/>
                  <a:gd name="T11" fmla="*/ 410 h 829"/>
                  <a:gd name="T12" fmla="*/ 288 w 367"/>
                  <a:gd name="T13" fmla="*/ 0 h 829"/>
                </a:gdLst>
                <a:ahLst/>
                <a:cxnLst>
                  <a:cxn ang="0">
                    <a:pos x="T0" y="T1"/>
                  </a:cxn>
                  <a:cxn ang="0">
                    <a:pos x="T2" y="T3"/>
                  </a:cxn>
                  <a:cxn ang="0">
                    <a:pos x="T4" y="T5"/>
                  </a:cxn>
                  <a:cxn ang="0">
                    <a:pos x="T6" y="T7"/>
                  </a:cxn>
                  <a:cxn ang="0">
                    <a:pos x="T8" y="T9"/>
                  </a:cxn>
                  <a:cxn ang="0">
                    <a:pos x="T10" y="T11"/>
                  </a:cxn>
                  <a:cxn ang="0">
                    <a:pos x="T12" y="T13"/>
                  </a:cxn>
                </a:cxnLst>
                <a:rect l="0" t="0" r="r" b="b"/>
                <a:pathLst>
                  <a:path w="367" h="829">
                    <a:moveTo>
                      <a:pt x="288" y="0"/>
                    </a:moveTo>
                    <a:lnTo>
                      <a:pt x="287" y="0"/>
                    </a:lnTo>
                    <a:cubicBezTo>
                      <a:pt x="310" y="99"/>
                      <a:pt x="346" y="277"/>
                      <a:pt x="337" y="375"/>
                    </a:cubicBezTo>
                    <a:cubicBezTo>
                      <a:pt x="325" y="505"/>
                      <a:pt x="39" y="787"/>
                      <a:pt x="0" y="825"/>
                    </a:cubicBezTo>
                    <a:cubicBezTo>
                      <a:pt x="8" y="828"/>
                      <a:pt x="13" y="829"/>
                      <a:pt x="13" y="829"/>
                    </a:cubicBezTo>
                    <a:cubicBezTo>
                      <a:pt x="13" y="829"/>
                      <a:pt x="341" y="539"/>
                      <a:pt x="354" y="410"/>
                    </a:cubicBezTo>
                    <a:cubicBezTo>
                      <a:pt x="367" y="281"/>
                      <a:pt x="288" y="0"/>
                      <a:pt x="288" y="0"/>
                    </a:cubicBezTo>
                  </a:path>
                </a:pathLst>
              </a:custGeom>
              <a:solidFill>
                <a:srgbClr val="CBA1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0" name="Freeform 446">
                <a:extLst>
                  <a:ext uri="{FF2B5EF4-FFF2-40B4-BE49-F238E27FC236}">
                    <a16:creationId xmlns:a16="http://schemas.microsoft.com/office/drawing/2014/main" id="{27C7E414-FC3B-7044-8B48-D996735DF978}"/>
                  </a:ext>
                </a:extLst>
              </p:cNvPr>
              <p:cNvSpPr>
                <a:spLocks/>
              </p:cNvSpPr>
              <p:nvPr/>
            </p:nvSpPr>
            <p:spPr bwMode="auto">
              <a:xfrm>
                <a:off x="5801588" y="3832705"/>
                <a:ext cx="147638" cy="257175"/>
              </a:xfrm>
              <a:custGeom>
                <a:avLst/>
                <a:gdLst>
                  <a:gd name="T0" fmla="*/ 0 w 603"/>
                  <a:gd name="T1" fmla="*/ 9 h 1056"/>
                  <a:gd name="T2" fmla="*/ 296 w 603"/>
                  <a:gd name="T3" fmla="*/ 9 h 1056"/>
                  <a:gd name="T4" fmla="*/ 561 w 603"/>
                  <a:gd name="T5" fmla="*/ 321 h 1056"/>
                  <a:gd name="T6" fmla="*/ 561 w 603"/>
                  <a:gd name="T7" fmla="*/ 985 h 1056"/>
                  <a:gd name="T8" fmla="*/ 131 w 603"/>
                  <a:gd name="T9" fmla="*/ 785 h 1056"/>
                  <a:gd name="T10" fmla="*/ 0 w 603"/>
                  <a:gd name="T11" fmla="*/ 9 h 1056"/>
                </a:gdLst>
                <a:ahLst/>
                <a:cxnLst>
                  <a:cxn ang="0">
                    <a:pos x="T0" y="T1"/>
                  </a:cxn>
                  <a:cxn ang="0">
                    <a:pos x="T2" y="T3"/>
                  </a:cxn>
                  <a:cxn ang="0">
                    <a:pos x="T4" y="T5"/>
                  </a:cxn>
                  <a:cxn ang="0">
                    <a:pos x="T6" y="T7"/>
                  </a:cxn>
                  <a:cxn ang="0">
                    <a:pos x="T8" y="T9"/>
                  </a:cxn>
                  <a:cxn ang="0">
                    <a:pos x="T10" y="T11"/>
                  </a:cxn>
                </a:cxnLst>
                <a:rect l="0" t="0" r="r" b="b"/>
                <a:pathLst>
                  <a:path w="603" h="1056">
                    <a:moveTo>
                      <a:pt x="0" y="9"/>
                    </a:moveTo>
                    <a:cubicBezTo>
                      <a:pt x="0" y="9"/>
                      <a:pt x="229" y="0"/>
                      <a:pt x="296" y="9"/>
                    </a:cubicBezTo>
                    <a:cubicBezTo>
                      <a:pt x="364" y="18"/>
                      <a:pt x="520" y="257"/>
                      <a:pt x="561" y="321"/>
                    </a:cubicBezTo>
                    <a:cubicBezTo>
                      <a:pt x="603" y="386"/>
                      <a:pt x="597" y="914"/>
                      <a:pt x="561" y="985"/>
                    </a:cubicBezTo>
                    <a:cubicBezTo>
                      <a:pt x="525" y="1056"/>
                      <a:pt x="240" y="946"/>
                      <a:pt x="131" y="785"/>
                    </a:cubicBezTo>
                    <a:cubicBezTo>
                      <a:pt x="22" y="624"/>
                      <a:pt x="0" y="9"/>
                      <a:pt x="0" y="9"/>
                    </a:cubicBezTo>
                  </a:path>
                </a:pathLst>
              </a:custGeom>
              <a:solidFill>
                <a:srgbClr val="F3C3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1" name="Freeform 447">
                <a:extLst>
                  <a:ext uri="{FF2B5EF4-FFF2-40B4-BE49-F238E27FC236}">
                    <a16:creationId xmlns:a16="http://schemas.microsoft.com/office/drawing/2014/main" id="{DF56B571-0382-F140-B9BE-F86137DD3D6B}"/>
                  </a:ext>
                </a:extLst>
              </p:cNvPr>
              <p:cNvSpPr>
                <a:spLocks/>
              </p:cNvSpPr>
              <p:nvPr/>
            </p:nvSpPr>
            <p:spPr bwMode="auto">
              <a:xfrm>
                <a:off x="5811113" y="3834292"/>
                <a:ext cx="138113" cy="255588"/>
              </a:xfrm>
              <a:custGeom>
                <a:avLst/>
                <a:gdLst>
                  <a:gd name="T0" fmla="*/ 526 w 568"/>
                  <a:gd name="T1" fmla="*/ 316 h 1051"/>
                  <a:gd name="T2" fmla="*/ 261 w 568"/>
                  <a:gd name="T3" fmla="*/ 4 h 1051"/>
                  <a:gd name="T4" fmla="*/ 150 w 568"/>
                  <a:gd name="T5" fmla="*/ 0 h 1051"/>
                  <a:gd name="T6" fmla="*/ 248 w 568"/>
                  <a:gd name="T7" fmla="*/ 4 h 1051"/>
                  <a:gd name="T8" fmla="*/ 502 w 568"/>
                  <a:gd name="T9" fmla="*/ 308 h 1051"/>
                  <a:gd name="T10" fmla="*/ 502 w 568"/>
                  <a:gd name="T11" fmla="*/ 953 h 1051"/>
                  <a:gd name="T12" fmla="*/ 90 w 568"/>
                  <a:gd name="T13" fmla="*/ 759 h 1051"/>
                  <a:gd name="T14" fmla="*/ 0 w 568"/>
                  <a:gd name="T15" fmla="*/ 421 h 1051"/>
                  <a:gd name="T16" fmla="*/ 96 w 568"/>
                  <a:gd name="T17" fmla="*/ 780 h 1051"/>
                  <a:gd name="T18" fmla="*/ 526 w 568"/>
                  <a:gd name="T19" fmla="*/ 980 h 1051"/>
                  <a:gd name="T20" fmla="*/ 526 w 568"/>
                  <a:gd name="T21" fmla="*/ 316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8" h="1051">
                    <a:moveTo>
                      <a:pt x="526" y="316"/>
                    </a:moveTo>
                    <a:cubicBezTo>
                      <a:pt x="485" y="252"/>
                      <a:pt x="329" y="13"/>
                      <a:pt x="261" y="4"/>
                    </a:cubicBezTo>
                    <a:cubicBezTo>
                      <a:pt x="238" y="1"/>
                      <a:pt x="195" y="0"/>
                      <a:pt x="150" y="0"/>
                    </a:cubicBezTo>
                    <a:cubicBezTo>
                      <a:pt x="190" y="0"/>
                      <a:pt x="227" y="1"/>
                      <a:pt x="248" y="4"/>
                    </a:cubicBezTo>
                    <a:cubicBezTo>
                      <a:pt x="313" y="13"/>
                      <a:pt x="462" y="245"/>
                      <a:pt x="502" y="308"/>
                    </a:cubicBezTo>
                    <a:cubicBezTo>
                      <a:pt x="541" y="370"/>
                      <a:pt x="536" y="884"/>
                      <a:pt x="502" y="953"/>
                    </a:cubicBezTo>
                    <a:cubicBezTo>
                      <a:pt x="467" y="1022"/>
                      <a:pt x="195" y="915"/>
                      <a:pt x="90" y="759"/>
                    </a:cubicBezTo>
                    <a:cubicBezTo>
                      <a:pt x="48" y="695"/>
                      <a:pt x="20" y="560"/>
                      <a:pt x="0" y="421"/>
                    </a:cubicBezTo>
                    <a:cubicBezTo>
                      <a:pt x="21" y="568"/>
                      <a:pt x="51" y="713"/>
                      <a:pt x="96" y="780"/>
                    </a:cubicBezTo>
                    <a:cubicBezTo>
                      <a:pt x="205" y="941"/>
                      <a:pt x="490" y="1051"/>
                      <a:pt x="526" y="980"/>
                    </a:cubicBezTo>
                    <a:cubicBezTo>
                      <a:pt x="562" y="909"/>
                      <a:pt x="568" y="381"/>
                      <a:pt x="526" y="316"/>
                    </a:cubicBezTo>
                  </a:path>
                </a:pathLst>
              </a:custGeom>
              <a:solidFill>
                <a:srgbClr val="CBA1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2" name="Freeform 448">
                <a:extLst>
                  <a:ext uri="{FF2B5EF4-FFF2-40B4-BE49-F238E27FC236}">
                    <a16:creationId xmlns:a16="http://schemas.microsoft.com/office/drawing/2014/main" id="{DB7F0793-811F-BA47-9362-0C39475FA45A}"/>
                  </a:ext>
                </a:extLst>
              </p:cNvPr>
              <p:cNvSpPr>
                <a:spLocks/>
              </p:cNvSpPr>
              <p:nvPr/>
            </p:nvSpPr>
            <p:spPr bwMode="auto">
              <a:xfrm>
                <a:off x="5801588" y="3834292"/>
                <a:ext cx="0" cy="3175"/>
              </a:xfrm>
              <a:custGeom>
                <a:avLst/>
                <a:gdLst>
                  <a:gd name="T0" fmla="*/ 0 h 8"/>
                  <a:gd name="T1" fmla="*/ 0 h 8"/>
                  <a:gd name="T2" fmla="*/ 8 h 8"/>
                  <a:gd name="T3" fmla="*/ 0 h 8"/>
                </a:gdLst>
                <a:ahLst/>
                <a:cxnLst>
                  <a:cxn ang="0">
                    <a:pos x="0" y="T0"/>
                  </a:cxn>
                  <a:cxn ang="0">
                    <a:pos x="0" y="T1"/>
                  </a:cxn>
                  <a:cxn ang="0">
                    <a:pos x="0" y="T2"/>
                  </a:cxn>
                  <a:cxn ang="0">
                    <a:pos x="0" y="T3"/>
                  </a:cxn>
                </a:cxnLst>
                <a:rect l="0" t="0" r="r" b="b"/>
                <a:pathLst>
                  <a:path h="8">
                    <a:moveTo>
                      <a:pt x="0" y="0"/>
                    </a:moveTo>
                    <a:lnTo>
                      <a:pt x="0" y="0"/>
                    </a:lnTo>
                    <a:cubicBezTo>
                      <a:pt x="0" y="0"/>
                      <a:pt x="0" y="3"/>
                      <a:pt x="0" y="8"/>
                    </a:cubicBezTo>
                    <a:cubicBezTo>
                      <a:pt x="0" y="3"/>
                      <a:pt x="0" y="0"/>
                      <a:pt x="0" y="0"/>
                    </a:cubicBezTo>
                    <a:close/>
                  </a:path>
                </a:pathLst>
              </a:custGeom>
              <a:solidFill>
                <a:srgbClr val="EE93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3" name="Freeform 449">
                <a:extLst>
                  <a:ext uri="{FF2B5EF4-FFF2-40B4-BE49-F238E27FC236}">
                    <a16:creationId xmlns:a16="http://schemas.microsoft.com/office/drawing/2014/main" id="{4C62CF5F-2234-0F49-BC2B-CD5BB4986BD8}"/>
                  </a:ext>
                </a:extLst>
              </p:cNvPr>
              <p:cNvSpPr>
                <a:spLocks/>
              </p:cNvSpPr>
              <p:nvPr/>
            </p:nvSpPr>
            <p:spPr bwMode="auto">
              <a:xfrm>
                <a:off x="5811113" y="3934305"/>
                <a:ext cx="0" cy="1588"/>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2"/>
                      <a:pt x="0" y="1"/>
                      <a:pt x="0" y="0"/>
                    </a:cubicBezTo>
                    <a:cubicBezTo>
                      <a:pt x="0" y="1"/>
                      <a:pt x="1" y="2"/>
                      <a:pt x="1" y="3"/>
                    </a:cubicBezTo>
                    <a:close/>
                  </a:path>
                </a:pathLst>
              </a:custGeom>
              <a:solidFill>
                <a:srgbClr val="EE93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4" name="Freeform 450">
                <a:extLst>
                  <a:ext uri="{FF2B5EF4-FFF2-40B4-BE49-F238E27FC236}">
                    <a16:creationId xmlns:a16="http://schemas.microsoft.com/office/drawing/2014/main" id="{1FC2465F-6C4D-274D-B024-D02FBD65D913}"/>
                  </a:ext>
                </a:extLst>
              </p:cNvPr>
              <p:cNvSpPr>
                <a:spLocks/>
              </p:cNvSpPr>
              <p:nvPr/>
            </p:nvSpPr>
            <p:spPr bwMode="auto">
              <a:xfrm>
                <a:off x="5776188" y="3615217"/>
                <a:ext cx="228600" cy="209550"/>
              </a:xfrm>
              <a:custGeom>
                <a:avLst/>
                <a:gdLst>
                  <a:gd name="T0" fmla="*/ 0 w 937"/>
                  <a:gd name="T1" fmla="*/ 288 h 858"/>
                  <a:gd name="T2" fmla="*/ 636 w 937"/>
                  <a:gd name="T3" fmla="*/ 32 h 858"/>
                  <a:gd name="T4" fmla="*/ 96 w 937"/>
                  <a:gd name="T5" fmla="*/ 858 h 858"/>
                  <a:gd name="T6" fmla="*/ 0 w 937"/>
                  <a:gd name="T7" fmla="*/ 288 h 858"/>
                </a:gdLst>
                <a:ahLst/>
                <a:cxnLst>
                  <a:cxn ang="0">
                    <a:pos x="T0" y="T1"/>
                  </a:cxn>
                  <a:cxn ang="0">
                    <a:pos x="T2" y="T3"/>
                  </a:cxn>
                  <a:cxn ang="0">
                    <a:pos x="T4" y="T5"/>
                  </a:cxn>
                  <a:cxn ang="0">
                    <a:pos x="T6" y="T7"/>
                  </a:cxn>
                </a:cxnLst>
                <a:rect l="0" t="0" r="r" b="b"/>
                <a:pathLst>
                  <a:path w="937" h="858">
                    <a:moveTo>
                      <a:pt x="0" y="288"/>
                    </a:moveTo>
                    <a:cubicBezTo>
                      <a:pt x="0" y="288"/>
                      <a:pt x="565" y="64"/>
                      <a:pt x="636" y="32"/>
                    </a:cubicBezTo>
                    <a:cubicBezTo>
                      <a:pt x="707" y="0"/>
                      <a:pt x="937" y="395"/>
                      <a:pt x="96" y="858"/>
                    </a:cubicBezTo>
                    <a:lnTo>
                      <a:pt x="0" y="288"/>
                    </a:lnTo>
                  </a:path>
                </a:pathLst>
              </a:custGeom>
              <a:solidFill>
                <a:srgbClr val="F3C3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5" name="Freeform 451">
                <a:extLst>
                  <a:ext uri="{FF2B5EF4-FFF2-40B4-BE49-F238E27FC236}">
                    <a16:creationId xmlns:a16="http://schemas.microsoft.com/office/drawing/2014/main" id="{E35870D7-74D7-E14A-B4AE-6C318D688DBC}"/>
                  </a:ext>
                </a:extLst>
              </p:cNvPr>
              <p:cNvSpPr>
                <a:spLocks/>
              </p:cNvSpPr>
              <p:nvPr/>
            </p:nvSpPr>
            <p:spPr bwMode="auto">
              <a:xfrm>
                <a:off x="5776188" y="3626330"/>
                <a:ext cx="200025" cy="198438"/>
              </a:xfrm>
              <a:custGeom>
                <a:avLst/>
                <a:gdLst>
                  <a:gd name="T0" fmla="*/ 671 w 820"/>
                  <a:gd name="T1" fmla="*/ 0 h 816"/>
                  <a:gd name="T2" fmla="*/ 93 w 820"/>
                  <a:gd name="T3" fmla="*/ 793 h 816"/>
                  <a:gd name="T4" fmla="*/ 4 w 820"/>
                  <a:gd name="T5" fmla="*/ 244 h 816"/>
                  <a:gd name="T6" fmla="*/ 0 w 820"/>
                  <a:gd name="T7" fmla="*/ 246 h 816"/>
                  <a:gd name="T8" fmla="*/ 96 w 820"/>
                  <a:gd name="T9" fmla="*/ 816 h 816"/>
                  <a:gd name="T10" fmla="*/ 671 w 820"/>
                  <a:gd name="T11" fmla="*/ 0 h 816"/>
                </a:gdLst>
                <a:ahLst/>
                <a:cxnLst>
                  <a:cxn ang="0">
                    <a:pos x="T0" y="T1"/>
                  </a:cxn>
                  <a:cxn ang="0">
                    <a:pos x="T2" y="T3"/>
                  </a:cxn>
                  <a:cxn ang="0">
                    <a:pos x="T4" y="T5"/>
                  </a:cxn>
                  <a:cxn ang="0">
                    <a:pos x="T6" y="T7"/>
                  </a:cxn>
                  <a:cxn ang="0">
                    <a:pos x="T8" y="T9"/>
                  </a:cxn>
                  <a:cxn ang="0">
                    <a:pos x="T10" y="T11"/>
                  </a:cxn>
                </a:cxnLst>
                <a:rect l="0" t="0" r="r" b="b"/>
                <a:pathLst>
                  <a:path w="820" h="816">
                    <a:moveTo>
                      <a:pt x="671" y="0"/>
                    </a:moveTo>
                    <a:cubicBezTo>
                      <a:pt x="728" y="116"/>
                      <a:pt x="711" y="434"/>
                      <a:pt x="93" y="793"/>
                    </a:cubicBezTo>
                    <a:lnTo>
                      <a:pt x="4" y="244"/>
                    </a:lnTo>
                    <a:cubicBezTo>
                      <a:pt x="1" y="245"/>
                      <a:pt x="0" y="246"/>
                      <a:pt x="0" y="246"/>
                    </a:cubicBezTo>
                    <a:lnTo>
                      <a:pt x="96" y="816"/>
                    </a:lnTo>
                    <a:cubicBezTo>
                      <a:pt x="820" y="417"/>
                      <a:pt x="750" y="69"/>
                      <a:pt x="671" y="0"/>
                    </a:cubicBezTo>
                  </a:path>
                </a:pathLst>
              </a:custGeom>
              <a:solidFill>
                <a:srgbClr val="CBA1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6" name="Freeform 452">
                <a:extLst>
                  <a:ext uri="{FF2B5EF4-FFF2-40B4-BE49-F238E27FC236}">
                    <a16:creationId xmlns:a16="http://schemas.microsoft.com/office/drawing/2014/main" id="{BC8A10ED-0956-0A47-8595-28D436E0994B}"/>
                  </a:ext>
                </a:extLst>
              </p:cNvPr>
              <p:cNvSpPr>
                <a:spLocks/>
              </p:cNvSpPr>
              <p:nvPr/>
            </p:nvSpPr>
            <p:spPr bwMode="auto">
              <a:xfrm>
                <a:off x="4690338" y="3824767"/>
                <a:ext cx="876300" cy="1243013"/>
              </a:xfrm>
              <a:custGeom>
                <a:avLst/>
                <a:gdLst>
                  <a:gd name="T0" fmla="*/ 0 w 3599"/>
                  <a:gd name="T1" fmla="*/ 4130 h 5101"/>
                  <a:gd name="T2" fmla="*/ 729 w 3599"/>
                  <a:gd name="T3" fmla="*/ 3501 h 5101"/>
                  <a:gd name="T4" fmla="*/ 620 w 3599"/>
                  <a:gd name="T5" fmla="*/ 2102 h 5101"/>
                  <a:gd name="T6" fmla="*/ 1432 w 3599"/>
                  <a:gd name="T7" fmla="*/ 0 h 5101"/>
                  <a:gd name="T8" fmla="*/ 1948 w 3599"/>
                  <a:gd name="T9" fmla="*/ 638 h 5101"/>
                  <a:gd name="T10" fmla="*/ 1814 w 3599"/>
                  <a:gd name="T11" fmla="*/ 1475 h 5101"/>
                  <a:gd name="T12" fmla="*/ 2157 w 3599"/>
                  <a:gd name="T13" fmla="*/ 3612 h 5101"/>
                  <a:gd name="T14" fmla="*/ 3599 w 3599"/>
                  <a:gd name="T15" fmla="*/ 3573 h 5101"/>
                  <a:gd name="T16" fmla="*/ 3056 w 3599"/>
                  <a:gd name="T17" fmla="*/ 3992 h 5101"/>
                  <a:gd name="T18" fmla="*/ 2506 w 3599"/>
                  <a:gd name="T19" fmla="*/ 4130 h 5101"/>
                  <a:gd name="T20" fmla="*/ 1422 w 3599"/>
                  <a:gd name="T21" fmla="*/ 5101 h 5101"/>
                  <a:gd name="T22" fmla="*/ 0 w 3599"/>
                  <a:gd name="T23" fmla="*/ 5101 h 5101"/>
                  <a:gd name="T24" fmla="*/ 0 w 3599"/>
                  <a:gd name="T25" fmla="*/ 4130 h 5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9" h="5101">
                    <a:moveTo>
                      <a:pt x="0" y="4130"/>
                    </a:moveTo>
                    <a:cubicBezTo>
                      <a:pt x="0" y="4130"/>
                      <a:pt x="684" y="3565"/>
                      <a:pt x="729" y="3501"/>
                    </a:cubicBezTo>
                    <a:cubicBezTo>
                      <a:pt x="774" y="3436"/>
                      <a:pt x="613" y="2231"/>
                      <a:pt x="620" y="2102"/>
                    </a:cubicBezTo>
                    <a:cubicBezTo>
                      <a:pt x="626" y="1973"/>
                      <a:pt x="1471" y="1083"/>
                      <a:pt x="1432" y="0"/>
                    </a:cubicBezTo>
                    <a:cubicBezTo>
                      <a:pt x="1432" y="0"/>
                      <a:pt x="1863" y="96"/>
                      <a:pt x="1948" y="638"/>
                    </a:cubicBezTo>
                    <a:cubicBezTo>
                      <a:pt x="1980" y="844"/>
                      <a:pt x="1814" y="1475"/>
                      <a:pt x="1814" y="1475"/>
                    </a:cubicBezTo>
                    <a:lnTo>
                      <a:pt x="2157" y="3612"/>
                    </a:lnTo>
                    <a:lnTo>
                      <a:pt x="3599" y="3573"/>
                    </a:lnTo>
                    <a:cubicBezTo>
                      <a:pt x="3599" y="3573"/>
                      <a:pt x="3264" y="3898"/>
                      <a:pt x="3056" y="3992"/>
                    </a:cubicBezTo>
                    <a:cubicBezTo>
                      <a:pt x="2848" y="4086"/>
                      <a:pt x="2506" y="4130"/>
                      <a:pt x="2506" y="4130"/>
                    </a:cubicBezTo>
                    <a:cubicBezTo>
                      <a:pt x="2506" y="4130"/>
                      <a:pt x="1993" y="4396"/>
                      <a:pt x="1422" y="5101"/>
                    </a:cubicBezTo>
                    <a:lnTo>
                      <a:pt x="0" y="5101"/>
                    </a:lnTo>
                    <a:lnTo>
                      <a:pt x="0" y="4130"/>
                    </a:lnTo>
                  </a:path>
                </a:pathLst>
              </a:custGeom>
              <a:solidFill>
                <a:srgbClr val="F3C3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7" name="Freeform 453">
                <a:extLst>
                  <a:ext uri="{FF2B5EF4-FFF2-40B4-BE49-F238E27FC236}">
                    <a16:creationId xmlns:a16="http://schemas.microsoft.com/office/drawing/2014/main" id="{53774056-D23D-694D-BB03-65B3105A8ED3}"/>
                  </a:ext>
                </a:extLst>
              </p:cNvPr>
              <p:cNvSpPr>
                <a:spLocks/>
              </p:cNvSpPr>
              <p:nvPr/>
            </p:nvSpPr>
            <p:spPr bwMode="auto">
              <a:xfrm>
                <a:off x="5052288" y="3988280"/>
                <a:ext cx="128588" cy="636588"/>
              </a:xfrm>
              <a:custGeom>
                <a:avLst/>
                <a:gdLst>
                  <a:gd name="T0" fmla="*/ 467 w 528"/>
                  <a:gd name="T1" fmla="*/ 0 h 2611"/>
                  <a:gd name="T2" fmla="*/ 148 w 528"/>
                  <a:gd name="T3" fmla="*/ 1424 h 2611"/>
                  <a:gd name="T4" fmla="*/ 306 w 528"/>
                  <a:gd name="T5" fmla="*/ 2350 h 2611"/>
                  <a:gd name="T6" fmla="*/ 59 w 528"/>
                  <a:gd name="T7" fmla="*/ 1483 h 2611"/>
                  <a:gd name="T8" fmla="*/ 259 w 528"/>
                  <a:gd name="T9" fmla="*/ 990 h 2611"/>
                  <a:gd name="T10" fmla="*/ 467 w 528"/>
                  <a:gd name="T11" fmla="*/ 0 h 2611"/>
                </a:gdLst>
                <a:ahLst/>
                <a:cxnLst>
                  <a:cxn ang="0">
                    <a:pos x="T0" y="T1"/>
                  </a:cxn>
                  <a:cxn ang="0">
                    <a:pos x="T2" y="T3"/>
                  </a:cxn>
                  <a:cxn ang="0">
                    <a:pos x="T4" y="T5"/>
                  </a:cxn>
                  <a:cxn ang="0">
                    <a:pos x="T6" y="T7"/>
                  </a:cxn>
                  <a:cxn ang="0">
                    <a:pos x="T8" y="T9"/>
                  </a:cxn>
                  <a:cxn ang="0">
                    <a:pos x="T10" y="T11"/>
                  </a:cxn>
                </a:cxnLst>
                <a:rect l="0" t="0" r="r" b="b"/>
                <a:pathLst>
                  <a:path w="528" h="2611">
                    <a:moveTo>
                      <a:pt x="467" y="0"/>
                    </a:moveTo>
                    <a:cubicBezTo>
                      <a:pt x="485" y="1"/>
                      <a:pt x="528" y="740"/>
                      <a:pt x="148" y="1424"/>
                    </a:cubicBezTo>
                    <a:cubicBezTo>
                      <a:pt x="148" y="1424"/>
                      <a:pt x="367" y="2089"/>
                      <a:pt x="306" y="2350"/>
                    </a:cubicBezTo>
                    <a:cubicBezTo>
                      <a:pt x="245" y="2611"/>
                      <a:pt x="315" y="1927"/>
                      <a:pt x="59" y="1483"/>
                    </a:cubicBezTo>
                    <a:cubicBezTo>
                      <a:pt x="0" y="1380"/>
                      <a:pt x="113" y="1290"/>
                      <a:pt x="259" y="990"/>
                    </a:cubicBezTo>
                    <a:cubicBezTo>
                      <a:pt x="372" y="756"/>
                      <a:pt x="443" y="266"/>
                      <a:pt x="467" y="0"/>
                    </a:cubicBezTo>
                  </a:path>
                </a:pathLst>
              </a:custGeom>
              <a:solidFill>
                <a:srgbClr val="CBA1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761" name="그룹 383">
            <a:extLst>
              <a:ext uri="{FF2B5EF4-FFF2-40B4-BE49-F238E27FC236}">
                <a16:creationId xmlns:a16="http://schemas.microsoft.com/office/drawing/2014/main" id="{656F2B07-D56C-B74E-A060-3B4C955EF9A3}"/>
              </a:ext>
            </a:extLst>
          </p:cNvPr>
          <p:cNvGrpSpPr/>
          <p:nvPr/>
        </p:nvGrpSpPr>
        <p:grpSpPr>
          <a:xfrm>
            <a:off x="8750934" y="2695368"/>
            <a:ext cx="647174" cy="1878356"/>
            <a:chOff x="404415" y="1968377"/>
            <a:chExt cx="1198940" cy="3479801"/>
          </a:xfrm>
        </p:grpSpPr>
        <p:sp>
          <p:nvSpPr>
            <p:cNvPr id="762" name="타원 381">
              <a:extLst>
                <a:ext uri="{FF2B5EF4-FFF2-40B4-BE49-F238E27FC236}">
                  <a16:creationId xmlns:a16="http://schemas.microsoft.com/office/drawing/2014/main" id="{0ACCD884-E7FD-5745-ACC8-C3F9E739BD24}"/>
                </a:ext>
              </a:extLst>
            </p:cNvPr>
            <p:cNvSpPr/>
            <p:nvPr/>
          </p:nvSpPr>
          <p:spPr>
            <a:xfrm>
              <a:off x="404415" y="5022727"/>
              <a:ext cx="1146552" cy="42545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763" name="그룹 374">
              <a:extLst>
                <a:ext uri="{FF2B5EF4-FFF2-40B4-BE49-F238E27FC236}">
                  <a16:creationId xmlns:a16="http://schemas.microsoft.com/office/drawing/2014/main" id="{79846D32-A9B0-AD45-BA6D-00B7E4E7276A}"/>
                </a:ext>
              </a:extLst>
            </p:cNvPr>
            <p:cNvGrpSpPr/>
            <p:nvPr/>
          </p:nvGrpSpPr>
          <p:grpSpPr>
            <a:xfrm>
              <a:off x="573067" y="1968377"/>
              <a:ext cx="1030288" cy="3394075"/>
              <a:chOff x="4527550" y="2824163"/>
              <a:chExt cx="1030288" cy="3394075"/>
            </a:xfrm>
          </p:grpSpPr>
          <p:sp>
            <p:nvSpPr>
              <p:cNvPr id="764" name="Freeform 325">
                <a:extLst>
                  <a:ext uri="{FF2B5EF4-FFF2-40B4-BE49-F238E27FC236}">
                    <a16:creationId xmlns:a16="http://schemas.microsoft.com/office/drawing/2014/main" id="{5FA6BEB4-958F-E048-BF13-B4A0A880892F}"/>
                  </a:ext>
                </a:extLst>
              </p:cNvPr>
              <p:cNvSpPr>
                <a:spLocks/>
              </p:cNvSpPr>
              <p:nvPr/>
            </p:nvSpPr>
            <p:spPr bwMode="auto">
              <a:xfrm>
                <a:off x="4622800" y="4972050"/>
                <a:ext cx="227013" cy="981075"/>
              </a:xfrm>
              <a:custGeom>
                <a:avLst/>
                <a:gdLst>
                  <a:gd name="T0" fmla="*/ 331 w 2079"/>
                  <a:gd name="T1" fmla="*/ 535 h 8987"/>
                  <a:gd name="T2" fmla="*/ 365 w 2079"/>
                  <a:gd name="T3" fmla="*/ 3545 h 8987"/>
                  <a:gd name="T4" fmla="*/ 1168 w 2079"/>
                  <a:gd name="T5" fmla="*/ 8620 h 8987"/>
                  <a:gd name="T6" fmla="*/ 1691 w 2079"/>
                  <a:gd name="T7" fmla="*/ 8536 h 8987"/>
                  <a:gd name="T8" fmla="*/ 1765 w 2079"/>
                  <a:gd name="T9" fmla="*/ 2124 h 8987"/>
                  <a:gd name="T10" fmla="*/ 1499 w 2079"/>
                  <a:gd name="T11" fmla="*/ 286 h 8987"/>
                  <a:gd name="T12" fmla="*/ 331 w 2079"/>
                  <a:gd name="T13" fmla="*/ 535 h 8987"/>
                </a:gdLst>
                <a:ahLst/>
                <a:cxnLst>
                  <a:cxn ang="0">
                    <a:pos x="T0" y="T1"/>
                  </a:cxn>
                  <a:cxn ang="0">
                    <a:pos x="T2" y="T3"/>
                  </a:cxn>
                  <a:cxn ang="0">
                    <a:pos x="T4" y="T5"/>
                  </a:cxn>
                  <a:cxn ang="0">
                    <a:pos x="T6" y="T7"/>
                  </a:cxn>
                  <a:cxn ang="0">
                    <a:pos x="T8" y="T9"/>
                  </a:cxn>
                  <a:cxn ang="0">
                    <a:pos x="T10" y="T11"/>
                  </a:cxn>
                  <a:cxn ang="0">
                    <a:pos x="T12" y="T13"/>
                  </a:cxn>
                </a:cxnLst>
                <a:rect l="0" t="0" r="r" b="b"/>
                <a:pathLst>
                  <a:path w="2079" h="8987">
                    <a:moveTo>
                      <a:pt x="331" y="535"/>
                    </a:moveTo>
                    <a:cubicBezTo>
                      <a:pt x="0" y="1212"/>
                      <a:pt x="386" y="1677"/>
                      <a:pt x="365" y="3545"/>
                    </a:cubicBezTo>
                    <a:cubicBezTo>
                      <a:pt x="351" y="4731"/>
                      <a:pt x="820" y="8101"/>
                      <a:pt x="1168" y="8620"/>
                    </a:cubicBezTo>
                    <a:cubicBezTo>
                      <a:pt x="1320" y="8845"/>
                      <a:pt x="1654" y="8987"/>
                      <a:pt x="1691" y="8536"/>
                    </a:cubicBezTo>
                    <a:cubicBezTo>
                      <a:pt x="1704" y="8367"/>
                      <a:pt x="1770" y="2974"/>
                      <a:pt x="1765" y="2124"/>
                    </a:cubicBezTo>
                    <a:cubicBezTo>
                      <a:pt x="1759" y="1274"/>
                      <a:pt x="2079" y="573"/>
                      <a:pt x="1499" y="286"/>
                    </a:cubicBezTo>
                    <a:cubicBezTo>
                      <a:pt x="920" y="0"/>
                      <a:pt x="462" y="267"/>
                      <a:pt x="331" y="535"/>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5" name="Freeform 326">
                <a:extLst>
                  <a:ext uri="{FF2B5EF4-FFF2-40B4-BE49-F238E27FC236}">
                    <a16:creationId xmlns:a16="http://schemas.microsoft.com/office/drawing/2014/main" id="{CF814114-A206-0146-8411-0E939153E649}"/>
                  </a:ext>
                </a:extLst>
              </p:cNvPr>
              <p:cNvSpPr>
                <a:spLocks/>
              </p:cNvSpPr>
              <p:nvPr/>
            </p:nvSpPr>
            <p:spPr bwMode="auto">
              <a:xfrm>
                <a:off x="4764088" y="5865813"/>
                <a:ext cx="203200" cy="85725"/>
              </a:xfrm>
              <a:custGeom>
                <a:avLst/>
                <a:gdLst>
                  <a:gd name="T0" fmla="*/ 344 w 1852"/>
                  <a:gd name="T1" fmla="*/ 0 h 785"/>
                  <a:gd name="T2" fmla="*/ 1037 w 1852"/>
                  <a:gd name="T3" fmla="*/ 115 h 785"/>
                  <a:gd name="T4" fmla="*/ 1796 w 1852"/>
                  <a:gd name="T5" fmla="*/ 242 h 785"/>
                  <a:gd name="T6" fmla="*/ 1600 w 1852"/>
                  <a:gd name="T7" fmla="*/ 560 h 785"/>
                  <a:gd name="T8" fmla="*/ 611 w 1852"/>
                  <a:gd name="T9" fmla="*/ 720 h 785"/>
                  <a:gd name="T10" fmla="*/ 56 w 1852"/>
                  <a:gd name="T11" fmla="*/ 356 h 785"/>
                  <a:gd name="T12" fmla="*/ 344 w 1852"/>
                  <a:gd name="T13" fmla="*/ 0 h 785"/>
                </a:gdLst>
                <a:ahLst/>
                <a:cxnLst>
                  <a:cxn ang="0">
                    <a:pos x="T0" y="T1"/>
                  </a:cxn>
                  <a:cxn ang="0">
                    <a:pos x="T2" y="T3"/>
                  </a:cxn>
                  <a:cxn ang="0">
                    <a:pos x="T4" y="T5"/>
                  </a:cxn>
                  <a:cxn ang="0">
                    <a:pos x="T6" y="T7"/>
                  </a:cxn>
                  <a:cxn ang="0">
                    <a:pos x="T8" y="T9"/>
                  </a:cxn>
                  <a:cxn ang="0">
                    <a:pos x="T10" y="T11"/>
                  </a:cxn>
                  <a:cxn ang="0">
                    <a:pos x="T12" y="T13"/>
                  </a:cxn>
                </a:cxnLst>
                <a:rect l="0" t="0" r="r" b="b"/>
                <a:pathLst>
                  <a:path w="1852" h="785">
                    <a:moveTo>
                      <a:pt x="344" y="0"/>
                    </a:moveTo>
                    <a:cubicBezTo>
                      <a:pt x="344" y="0"/>
                      <a:pt x="779" y="94"/>
                      <a:pt x="1037" y="115"/>
                    </a:cubicBezTo>
                    <a:cubicBezTo>
                      <a:pt x="1295" y="137"/>
                      <a:pt x="1740" y="190"/>
                      <a:pt x="1796" y="242"/>
                    </a:cubicBezTo>
                    <a:cubicBezTo>
                      <a:pt x="1852" y="294"/>
                      <a:pt x="1769" y="443"/>
                      <a:pt x="1600" y="560"/>
                    </a:cubicBezTo>
                    <a:cubicBezTo>
                      <a:pt x="1431" y="678"/>
                      <a:pt x="847" y="785"/>
                      <a:pt x="611" y="720"/>
                    </a:cubicBezTo>
                    <a:cubicBezTo>
                      <a:pt x="376" y="656"/>
                      <a:pt x="0" y="548"/>
                      <a:pt x="56" y="356"/>
                    </a:cubicBezTo>
                    <a:cubicBezTo>
                      <a:pt x="112" y="163"/>
                      <a:pt x="344" y="0"/>
                      <a:pt x="344" y="0"/>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6" name="Freeform 327">
                <a:extLst>
                  <a:ext uri="{FF2B5EF4-FFF2-40B4-BE49-F238E27FC236}">
                    <a16:creationId xmlns:a16="http://schemas.microsoft.com/office/drawing/2014/main" id="{EFBEDF68-375F-0946-9443-4B7F05F59AF5}"/>
                  </a:ext>
                </a:extLst>
              </p:cNvPr>
              <p:cNvSpPr>
                <a:spLocks/>
              </p:cNvSpPr>
              <p:nvPr/>
            </p:nvSpPr>
            <p:spPr bwMode="auto">
              <a:xfrm>
                <a:off x="4713288" y="5878513"/>
                <a:ext cx="298450" cy="192088"/>
              </a:xfrm>
              <a:custGeom>
                <a:avLst/>
                <a:gdLst>
                  <a:gd name="T0" fmla="*/ 208 w 2736"/>
                  <a:gd name="T1" fmla="*/ 3 h 1754"/>
                  <a:gd name="T2" fmla="*/ 518 w 2736"/>
                  <a:gd name="T3" fmla="*/ 266 h 1754"/>
                  <a:gd name="T4" fmla="*/ 1452 w 2736"/>
                  <a:gd name="T5" fmla="*/ 597 h 1754"/>
                  <a:gd name="T6" fmla="*/ 2138 w 2736"/>
                  <a:gd name="T7" fmla="*/ 150 h 1754"/>
                  <a:gd name="T8" fmla="*/ 1767 w 2736"/>
                  <a:gd name="T9" fmla="*/ 13 h 1754"/>
                  <a:gd name="T10" fmla="*/ 2568 w 2736"/>
                  <a:gd name="T11" fmla="*/ 36 h 1754"/>
                  <a:gd name="T12" fmla="*/ 2734 w 2736"/>
                  <a:gd name="T13" fmla="*/ 434 h 1754"/>
                  <a:gd name="T14" fmla="*/ 1653 w 2736"/>
                  <a:gd name="T15" fmla="*/ 1243 h 1754"/>
                  <a:gd name="T16" fmla="*/ 1029 w 2736"/>
                  <a:gd name="T17" fmla="*/ 976 h 1754"/>
                  <a:gd name="T18" fmla="*/ 604 w 2736"/>
                  <a:gd name="T19" fmla="*/ 1130 h 1754"/>
                  <a:gd name="T20" fmla="*/ 557 w 2736"/>
                  <a:gd name="T21" fmla="*/ 1682 h 1754"/>
                  <a:gd name="T22" fmla="*/ 318 w 2736"/>
                  <a:gd name="T23" fmla="*/ 1719 h 1754"/>
                  <a:gd name="T24" fmla="*/ 201 w 2736"/>
                  <a:gd name="T25" fmla="*/ 1507 h 1754"/>
                  <a:gd name="T26" fmla="*/ 64 w 2736"/>
                  <a:gd name="T27" fmla="*/ 781 h 1754"/>
                  <a:gd name="T28" fmla="*/ 208 w 2736"/>
                  <a:gd name="T29" fmla="*/ 3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6" h="1754">
                    <a:moveTo>
                      <a:pt x="208" y="3"/>
                    </a:moveTo>
                    <a:cubicBezTo>
                      <a:pt x="208" y="3"/>
                      <a:pt x="194" y="118"/>
                      <a:pt x="518" y="266"/>
                    </a:cubicBezTo>
                    <a:cubicBezTo>
                      <a:pt x="737" y="367"/>
                      <a:pt x="900" y="656"/>
                      <a:pt x="1452" y="597"/>
                    </a:cubicBezTo>
                    <a:cubicBezTo>
                      <a:pt x="2003" y="538"/>
                      <a:pt x="2315" y="249"/>
                      <a:pt x="2138" y="150"/>
                    </a:cubicBezTo>
                    <a:cubicBezTo>
                      <a:pt x="1916" y="27"/>
                      <a:pt x="1767" y="13"/>
                      <a:pt x="1767" y="13"/>
                    </a:cubicBezTo>
                    <a:cubicBezTo>
                      <a:pt x="1767" y="13"/>
                      <a:pt x="2412" y="0"/>
                      <a:pt x="2568" y="36"/>
                    </a:cubicBezTo>
                    <a:cubicBezTo>
                      <a:pt x="2724" y="71"/>
                      <a:pt x="2736" y="322"/>
                      <a:pt x="2734" y="434"/>
                    </a:cubicBezTo>
                    <a:cubicBezTo>
                      <a:pt x="2732" y="635"/>
                      <a:pt x="1881" y="1193"/>
                      <a:pt x="1653" y="1243"/>
                    </a:cubicBezTo>
                    <a:cubicBezTo>
                      <a:pt x="1274" y="1327"/>
                      <a:pt x="1216" y="1045"/>
                      <a:pt x="1029" y="976"/>
                    </a:cubicBezTo>
                    <a:cubicBezTo>
                      <a:pt x="843" y="908"/>
                      <a:pt x="653" y="1065"/>
                      <a:pt x="604" y="1130"/>
                    </a:cubicBezTo>
                    <a:cubicBezTo>
                      <a:pt x="555" y="1194"/>
                      <a:pt x="557" y="1682"/>
                      <a:pt x="557" y="1682"/>
                    </a:cubicBezTo>
                    <a:cubicBezTo>
                      <a:pt x="557" y="1682"/>
                      <a:pt x="384" y="1754"/>
                      <a:pt x="318" y="1719"/>
                    </a:cubicBezTo>
                    <a:cubicBezTo>
                      <a:pt x="258" y="1687"/>
                      <a:pt x="241" y="1667"/>
                      <a:pt x="201" y="1507"/>
                    </a:cubicBezTo>
                    <a:cubicBezTo>
                      <a:pt x="156" y="1321"/>
                      <a:pt x="98" y="1057"/>
                      <a:pt x="64" y="781"/>
                    </a:cubicBezTo>
                    <a:cubicBezTo>
                      <a:pt x="0" y="267"/>
                      <a:pt x="208" y="3"/>
                      <a:pt x="208" y="3"/>
                    </a:cubicBezTo>
                  </a:path>
                </a:pathLst>
              </a:custGeom>
              <a:solidFill>
                <a:srgbClr val="E445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7" name="Freeform 328">
                <a:extLst>
                  <a:ext uri="{FF2B5EF4-FFF2-40B4-BE49-F238E27FC236}">
                    <a16:creationId xmlns:a16="http://schemas.microsoft.com/office/drawing/2014/main" id="{E8C64823-0507-974F-A9DC-6CBB4AFC9526}"/>
                  </a:ext>
                </a:extLst>
              </p:cNvPr>
              <p:cNvSpPr>
                <a:spLocks/>
              </p:cNvSpPr>
              <p:nvPr/>
            </p:nvSpPr>
            <p:spPr bwMode="auto">
              <a:xfrm>
                <a:off x="4722813" y="5919788"/>
                <a:ext cx="288925" cy="150813"/>
              </a:xfrm>
              <a:custGeom>
                <a:avLst/>
                <a:gdLst>
                  <a:gd name="T0" fmla="*/ 509 w 2640"/>
                  <a:gd name="T1" fmla="*/ 759 h 1383"/>
                  <a:gd name="T2" fmla="*/ 934 w 2640"/>
                  <a:gd name="T3" fmla="*/ 605 h 1383"/>
                  <a:gd name="T4" fmla="*/ 1558 w 2640"/>
                  <a:gd name="T5" fmla="*/ 872 h 1383"/>
                  <a:gd name="T6" fmla="*/ 2639 w 2640"/>
                  <a:gd name="T7" fmla="*/ 63 h 1383"/>
                  <a:gd name="T8" fmla="*/ 2638 w 2640"/>
                  <a:gd name="T9" fmla="*/ 0 h 1383"/>
                  <a:gd name="T10" fmla="*/ 1689 w 2640"/>
                  <a:gd name="T11" fmla="*/ 691 h 1383"/>
                  <a:gd name="T12" fmla="*/ 934 w 2640"/>
                  <a:gd name="T13" fmla="*/ 463 h 1383"/>
                  <a:gd name="T14" fmla="*/ 267 w 2640"/>
                  <a:gd name="T15" fmla="*/ 658 h 1383"/>
                  <a:gd name="T16" fmla="*/ 0 w 2640"/>
                  <a:gd name="T17" fmla="*/ 625 h 1383"/>
                  <a:gd name="T18" fmla="*/ 106 w 2640"/>
                  <a:gd name="T19" fmla="*/ 1136 h 1383"/>
                  <a:gd name="T20" fmla="*/ 223 w 2640"/>
                  <a:gd name="T21" fmla="*/ 1348 h 1383"/>
                  <a:gd name="T22" fmla="*/ 462 w 2640"/>
                  <a:gd name="T23" fmla="*/ 1311 h 1383"/>
                  <a:gd name="T24" fmla="*/ 509 w 2640"/>
                  <a:gd name="T25" fmla="*/ 759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0" h="1383">
                    <a:moveTo>
                      <a:pt x="509" y="759"/>
                    </a:moveTo>
                    <a:cubicBezTo>
                      <a:pt x="558" y="694"/>
                      <a:pt x="748" y="537"/>
                      <a:pt x="934" y="605"/>
                    </a:cubicBezTo>
                    <a:cubicBezTo>
                      <a:pt x="1121" y="674"/>
                      <a:pt x="1179" y="956"/>
                      <a:pt x="1558" y="872"/>
                    </a:cubicBezTo>
                    <a:cubicBezTo>
                      <a:pt x="1786" y="822"/>
                      <a:pt x="2637" y="264"/>
                      <a:pt x="2639" y="63"/>
                    </a:cubicBezTo>
                    <a:cubicBezTo>
                      <a:pt x="2640" y="45"/>
                      <a:pt x="2639" y="23"/>
                      <a:pt x="2638" y="0"/>
                    </a:cubicBezTo>
                    <a:cubicBezTo>
                      <a:pt x="2474" y="186"/>
                      <a:pt x="2015" y="549"/>
                      <a:pt x="1689" y="691"/>
                    </a:cubicBezTo>
                    <a:cubicBezTo>
                      <a:pt x="1318" y="853"/>
                      <a:pt x="1170" y="533"/>
                      <a:pt x="934" y="463"/>
                    </a:cubicBezTo>
                    <a:cubicBezTo>
                      <a:pt x="699" y="393"/>
                      <a:pt x="535" y="587"/>
                      <a:pt x="267" y="658"/>
                    </a:cubicBezTo>
                    <a:cubicBezTo>
                      <a:pt x="146" y="691"/>
                      <a:pt x="59" y="664"/>
                      <a:pt x="0" y="625"/>
                    </a:cubicBezTo>
                    <a:cubicBezTo>
                      <a:pt x="33" y="820"/>
                      <a:pt x="73" y="1000"/>
                      <a:pt x="106" y="1136"/>
                    </a:cubicBezTo>
                    <a:cubicBezTo>
                      <a:pt x="146" y="1296"/>
                      <a:pt x="163" y="1316"/>
                      <a:pt x="223" y="1348"/>
                    </a:cubicBezTo>
                    <a:cubicBezTo>
                      <a:pt x="289" y="1383"/>
                      <a:pt x="462" y="1311"/>
                      <a:pt x="462" y="1311"/>
                    </a:cubicBezTo>
                    <a:cubicBezTo>
                      <a:pt x="462" y="1311"/>
                      <a:pt x="460" y="823"/>
                      <a:pt x="509" y="759"/>
                    </a:cubicBezTo>
                  </a:path>
                </a:pathLst>
              </a:custGeom>
              <a:solidFill>
                <a:srgbClr val="C100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8" name="Freeform 329">
                <a:extLst>
                  <a:ext uri="{FF2B5EF4-FFF2-40B4-BE49-F238E27FC236}">
                    <a16:creationId xmlns:a16="http://schemas.microsoft.com/office/drawing/2014/main" id="{4962F530-DD96-424A-8FE2-DB3C0F8D2986}"/>
                  </a:ext>
                </a:extLst>
              </p:cNvPr>
              <p:cNvSpPr>
                <a:spLocks/>
              </p:cNvSpPr>
              <p:nvPr/>
            </p:nvSpPr>
            <p:spPr bwMode="auto">
              <a:xfrm>
                <a:off x="4927600" y="5151438"/>
                <a:ext cx="238125" cy="968375"/>
              </a:xfrm>
              <a:custGeom>
                <a:avLst/>
                <a:gdLst>
                  <a:gd name="T0" fmla="*/ 453 w 2186"/>
                  <a:gd name="T1" fmla="*/ 465 h 8880"/>
                  <a:gd name="T2" fmla="*/ 148 w 2186"/>
                  <a:gd name="T3" fmla="*/ 3460 h 8880"/>
                  <a:gd name="T4" fmla="*/ 374 w 2186"/>
                  <a:gd name="T5" fmla="*/ 8593 h 8880"/>
                  <a:gd name="T6" fmla="*/ 1055 w 2186"/>
                  <a:gd name="T7" fmla="*/ 8435 h 8880"/>
                  <a:gd name="T8" fmla="*/ 1688 w 2186"/>
                  <a:gd name="T9" fmla="*/ 2276 h 8880"/>
                  <a:gd name="T10" fmla="*/ 1643 w 2186"/>
                  <a:gd name="T11" fmla="*/ 350 h 8880"/>
                  <a:gd name="T12" fmla="*/ 453 w 2186"/>
                  <a:gd name="T13" fmla="*/ 465 h 8880"/>
                </a:gdLst>
                <a:ahLst/>
                <a:cxnLst>
                  <a:cxn ang="0">
                    <a:pos x="T0" y="T1"/>
                  </a:cxn>
                  <a:cxn ang="0">
                    <a:pos x="T2" y="T3"/>
                  </a:cxn>
                  <a:cxn ang="0">
                    <a:pos x="T4" y="T5"/>
                  </a:cxn>
                  <a:cxn ang="0">
                    <a:pos x="T6" y="T7"/>
                  </a:cxn>
                  <a:cxn ang="0">
                    <a:pos x="T8" y="T9"/>
                  </a:cxn>
                  <a:cxn ang="0">
                    <a:pos x="T10" y="T11"/>
                  </a:cxn>
                  <a:cxn ang="0">
                    <a:pos x="T12" y="T13"/>
                  </a:cxn>
                </a:cxnLst>
                <a:rect l="0" t="0" r="r" b="b"/>
                <a:pathLst>
                  <a:path w="2186" h="8880">
                    <a:moveTo>
                      <a:pt x="453" y="465"/>
                    </a:moveTo>
                    <a:cubicBezTo>
                      <a:pt x="49" y="1100"/>
                      <a:pt x="380" y="1606"/>
                      <a:pt x="148" y="3460"/>
                    </a:cubicBezTo>
                    <a:cubicBezTo>
                      <a:pt x="0" y="4637"/>
                      <a:pt x="86" y="8038"/>
                      <a:pt x="374" y="8593"/>
                    </a:cubicBezTo>
                    <a:cubicBezTo>
                      <a:pt x="499" y="8834"/>
                      <a:pt x="967" y="8880"/>
                      <a:pt x="1055" y="8435"/>
                    </a:cubicBezTo>
                    <a:cubicBezTo>
                      <a:pt x="1088" y="8269"/>
                      <a:pt x="1598" y="3121"/>
                      <a:pt x="1688" y="2276"/>
                    </a:cubicBezTo>
                    <a:cubicBezTo>
                      <a:pt x="1778" y="1430"/>
                      <a:pt x="2186" y="700"/>
                      <a:pt x="1643" y="350"/>
                    </a:cubicBezTo>
                    <a:cubicBezTo>
                      <a:pt x="1099" y="0"/>
                      <a:pt x="614" y="213"/>
                      <a:pt x="453" y="465"/>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9" name="Freeform 330">
                <a:extLst>
                  <a:ext uri="{FF2B5EF4-FFF2-40B4-BE49-F238E27FC236}">
                    <a16:creationId xmlns:a16="http://schemas.microsoft.com/office/drawing/2014/main" id="{A7203D52-C394-0747-9305-0E0D959B0F81}"/>
                  </a:ext>
                </a:extLst>
              </p:cNvPr>
              <p:cNvSpPr>
                <a:spLocks/>
              </p:cNvSpPr>
              <p:nvPr/>
            </p:nvSpPr>
            <p:spPr bwMode="auto">
              <a:xfrm>
                <a:off x="4527550" y="3470275"/>
                <a:ext cx="338138" cy="609600"/>
              </a:xfrm>
              <a:custGeom>
                <a:avLst/>
                <a:gdLst>
                  <a:gd name="T0" fmla="*/ 1828 w 3099"/>
                  <a:gd name="T1" fmla="*/ 3314 h 5582"/>
                  <a:gd name="T2" fmla="*/ 1616 w 3099"/>
                  <a:gd name="T3" fmla="*/ 1737 h 5582"/>
                  <a:gd name="T4" fmla="*/ 1543 w 3099"/>
                  <a:gd name="T5" fmla="*/ 415 h 5582"/>
                  <a:gd name="T6" fmla="*/ 847 w 3099"/>
                  <a:gd name="T7" fmla="*/ 17 h 5582"/>
                  <a:gd name="T8" fmla="*/ 275 w 3099"/>
                  <a:gd name="T9" fmla="*/ 250 h 5582"/>
                  <a:gd name="T10" fmla="*/ 30 w 3099"/>
                  <a:gd name="T11" fmla="*/ 1585 h 5582"/>
                  <a:gd name="T12" fmla="*/ 907 w 3099"/>
                  <a:gd name="T13" fmla="*/ 4205 h 5582"/>
                  <a:gd name="T14" fmla="*/ 2511 w 3099"/>
                  <a:gd name="T15" fmla="*/ 5582 h 5582"/>
                  <a:gd name="T16" fmla="*/ 2867 w 3099"/>
                  <a:gd name="T17" fmla="*/ 5359 h 5582"/>
                  <a:gd name="T18" fmla="*/ 3099 w 3099"/>
                  <a:gd name="T19" fmla="*/ 5086 h 5582"/>
                  <a:gd name="T20" fmla="*/ 1828 w 3099"/>
                  <a:gd name="T21" fmla="*/ 3314 h 5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9" h="5582">
                    <a:moveTo>
                      <a:pt x="1828" y="3314"/>
                    </a:moveTo>
                    <a:cubicBezTo>
                      <a:pt x="1617" y="2851"/>
                      <a:pt x="1623" y="2340"/>
                      <a:pt x="1616" y="1737"/>
                    </a:cubicBezTo>
                    <a:cubicBezTo>
                      <a:pt x="1612" y="1395"/>
                      <a:pt x="1712" y="713"/>
                      <a:pt x="1543" y="415"/>
                    </a:cubicBezTo>
                    <a:cubicBezTo>
                      <a:pt x="1433" y="221"/>
                      <a:pt x="1068" y="37"/>
                      <a:pt x="847" y="17"/>
                    </a:cubicBezTo>
                    <a:cubicBezTo>
                      <a:pt x="658" y="0"/>
                      <a:pt x="395" y="103"/>
                      <a:pt x="275" y="250"/>
                    </a:cubicBezTo>
                    <a:cubicBezTo>
                      <a:pt x="0" y="590"/>
                      <a:pt x="21" y="1099"/>
                      <a:pt x="30" y="1585"/>
                    </a:cubicBezTo>
                    <a:cubicBezTo>
                      <a:pt x="47" y="2549"/>
                      <a:pt x="342" y="3492"/>
                      <a:pt x="907" y="4205"/>
                    </a:cubicBezTo>
                    <a:cubicBezTo>
                      <a:pt x="1282" y="4688"/>
                      <a:pt x="2511" y="5582"/>
                      <a:pt x="2511" y="5582"/>
                    </a:cubicBezTo>
                    <a:cubicBezTo>
                      <a:pt x="2511" y="5582"/>
                      <a:pt x="2651" y="5535"/>
                      <a:pt x="2867" y="5359"/>
                    </a:cubicBezTo>
                    <a:cubicBezTo>
                      <a:pt x="2972" y="5274"/>
                      <a:pt x="3034" y="5209"/>
                      <a:pt x="3099" y="5086"/>
                    </a:cubicBezTo>
                    <a:cubicBezTo>
                      <a:pt x="2482" y="4253"/>
                      <a:pt x="2122" y="3958"/>
                      <a:pt x="1828" y="3314"/>
                    </a:cubicBezTo>
                  </a:path>
                </a:pathLst>
              </a:custGeom>
              <a:solidFill>
                <a:srgbClr val="EF9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0" name="Freeform 331">
                <a:extLst>
                  <a:ext uri="{FF2B5EF4-FFF2-40B4-BE49-F238E27FC236}">
                    <a16:creationId xmlns:a16="http://schemas.microsoft.com/office/drawing/2014/main" id="{FF86D2F8-C82F-6646-9A7E-F00249EE3FEE}"/>
                  </a:ext>
                </a:extLst>
              </p:cNvPr>
              <p:cNvSpPr>
                <a:spLocks/>
              </p:cNvSpPr>
              <p:nvPr/>
            </p:nvSpPr>
            <p:spPr bwMode="auto">
              <a:xfrm>
                <a:off x="4568825" y="4137025"/>
                <a:ext cx="604838" cy="1279525"/>
              </a:xfrm>
              <a:custGeom>
                <a:avLst/>
                <a:gdLst>
                  <a:gd name="T0" fmla="*/ 5165 w 5549"/>
                  <a:gd name="T1" fmla="*/ 2825 h 11717"/>
                  <a:gd name="T2" fmla="*/ 4415 w 5549"/>
                  <a:gd name="T3" fmla="*/ 943 h 11717"/>
                  <a:gd name="T4" fmla="*/ 2751 w 5549"/>
                  <a:gd name="T5" fmla="*/ 252 h 11717"/>
                  <a:gd name="T6" fmla="*/ 1909 w 5549"/>
                  <a:gd name="T7" fmla="*/ 36 h 11717"/>
                  <a:gd name="T8" fmla="*/ 1008 w 5549"/>
                  <a:gd name="T9" fmla="*/ 214 h 11717"/>
                  <a:gd name="T10" fmla="*/ 250 w 5549"/>
                  <a:gd name="T11" fmla="*/ 1666 h 11717"/>
                  <a:gd name="T12" fmla="*/ 64 w 5549"/>
                  <a:gd name="T13" fmla="*/ 8673 h 11717"/>
                  <a:gd name="T14" fmla="*/ 1101 w 5549"/>
                  <a:gd name="T15" fmla="*/ 10835 h 11717"/>
                  <a:gd name="T16" fmla="*/ 3557 w 5549"/>
                  <a:gd name="T17" fmla="*/ 11550 h 11717"/>
                  <a:gd name="T18" fmla="*/ 5005 w 5549"/>
                  <a:gd name="T19" fmla="*/ 11139 h 11717"/>
                  <a:gd name="T20" fmla="*/ 5498 w 5549"/>
                  <a:gd name="T21" fmla="*/ 10054 h 11717"/>
                  <a:gd name="T22" fmla="*/ 5165 w 5549"/>
                  <a:gd name="T23" fmla="*/ 2825 h 1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49" h="11717">
                    <a:moveTo>
                      <a:pt x="5165" y="2825"/>
                    </a:moveTo>
                    <a:cubicBezTo>
                      <a:pt x="5155" y="2098"/>
                      <a:pt x="4971" y="1325"/>
                      <a:pt x="4415" y="943"/>
                    </a:cubicBezTo>
                    <a:cubicBezTo>
                      <a:pt x="3831" y="544"/>
                      <a:pt x="3456" y="487"/>
                      <a:pt x="2751" y="252"/>
                    </a:cubicBezTo>
                    <a:cubicBezTo>
                      <a:pt x="2455" y="154"/>
                      <a:pt x="2188" y="0"/>
                      <a:pt x="1909" y="36"/>
                    </a:cubicBezTo>
                    <a:cubicBezTo>
                      <a:pt x="1606" y="74"/>
                      <a:pt x="1309" y="154"/>
                      <a:pt x="1008" y="214"/>
                    </a:cubicBezTo>
                    <a:cubicBezTo>
                      <a:pt x="759" y="287"/>
                      <a:pt x="275" y="697"/>
                      <a:pt x="250" y="1666"/>
                    </a:cubicBezTo>
                    <a:cubicBezTo>
                      <a:pt x="193" y="3812"/>
                      <a:pt x="251" y="6451"/>
                      <a:pt x="64" y="8673"/>
                    </a:cubicBezTo>
                    <a:cubicBezTo>
                      <a:pt x="0" y="9396"/>
                      <a:pt x="397" y="10178"/>
                      <a:pt x="1101" y="10835"/>
                    </a:cubicBezTo>
                    <a:cubicBezTo>
                      <a:pt x="1676" y="11371"/>
                      <a:pt x="2821" y="11717"/>
                      <a:pt x="3557" y="11550"/>
                    </a:cubicBezTo>
                    <a:cubicBezTo>
                      <a:pt x="4079" y="11432"/>
                      <a:pt x="4790" y="11336"/>
                      <a:pt x="5005" y="11139"/>
                    </a:cubicBezTo>
                    <a:cubicBezTo>
                      <a:pt x="5306" y="10865"/>
                      <a:pt x="5549" y="10569"/>
                      <a:pt x="5498" y="10054"/>
                    </a:cubicBezTo>
                    <a:cubicBezTo>
                      <a:pt x="5318" y="8240"/>
                      <a:pt x="5135" y="2827"/>
                      <a:pt x="5165" y="2825"/>
                    </a:cubicBezTo>
                  </a:path>
                </a:pathLst>
              </a:custGeom>
              <a:solidFill>
                <a:srgbClr val="2931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1" name="Freeform 332">
                <a:extLst>
                  <a:ext uri="{FF2B5EF4-FFF2-40B4-BE49-F238E27FC236}">
                    <a16:creationId xmlns:a16="http://schemas.microsoft.com/office/drawing/2014/main" id="{081C9A37-A0D4-BE45-8D56-E71AED8B70F3}"/>
                  </a:ext>
                </a:extLst>
              </p:cNvPr>
              <p:cNvSpPr>
                <a:spLocks/>
              </p:cNvSpPr>
              <p:nvPr/>
            </p:nvSpPr>
            <p:spPr bwMode="auto">
              <a:xfrm>
                <a:off x="4551363" y="3432175"/>
                <a:ext cx="568325" cy="896938"/>
              </a:xfrm>
              <a:custGeom>
                <a:avLst/>
                <a:gdLst>
                  <a:gd name="T0" fmla="*/ 3748 w 5214"/>
                  <a:gd name="T1" fmla="*/ 671 h 8224"/>
                  <a:gd name="T2" fmla="*/ 2628 w 5214"/>
                  <a:gd name="T3" fmla="*/ 160 h 8224"/>
                  <a:gd name="T4" fmla="*/ 1665 w 5214"/>
                  <a:gd name="T5" fmla="*/ 5 h 8224"/>
                  <a:gd name="T6" fmla="*/ 707 w 5214"/>
                  <a:gd name="T7" fmla="*/ 265 h 8224"/>
                  <a:gd name="T8" fmla="*/ 51 w 5214"/>
                  <a:gd name="T9" fmla="*/ 1082 h 8224"/>
                  <a:gd name="T10" fmla="*/ 706 w 5214"/>
                  <a:gd name="T11" fmla="*/ 6139 h 8224"/>
                  <a:gd name="T12" fmla="*/ 956 w 5214"/>
                  <a:gd name="T13" fmla="*/ 7663 h 8224"/>
                  <a:gd name="T14" fmla="*/ 3231 w 5214"/>
                  <a:gd name="T15" fmla="*/ 8211 h 8224"/>
                  <a:gd name="T16" fmla="*/ 4508 w 5214"/>
                  <a:gd name="T17" fmla="*/ 8136 h 8224"/>
                  <a:gd name="T18" fmla="*/ 5086 w 5214"/>
                  <a:gd name="T19" fmla="*/ 7666 h 8224"/>
                  <a:gd name="T20" fmla="*/ 5205 w 5214"/>
                  <a:gd name="T21" fmla="*/ 2509 h 8224"/>
                  <a:gd name="T22" fmla="*/ 3748 w 5214"/>
                  <a:gd name="T23" fmla="*/ 671 h 8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4" h="8224">
                    <a:moveTo>
                      <a:pt x="3748" y="671"/>
                    </a:moveTo>
                    <a:cubicBezTo>
                      <a:pt x="3140" y="431"/>
                      <a:pt x="3259" y="389"/>
                      <a:pt x="2628" y="160"/>
                    </a:cubicBezTo>
                    <a:cubicBezTo>
                      <a:pt x="2362" y="64"/>
                      <a:pt x="2193" y="13"/>
                      <a:pt x="1665" y="5"/>
                    </a:cubicBezTo>
                    <a:cubicBezTo>
                      <a:pt x="1378" y="0"/>
                      <a:pt x="948" y="143"/>
                      <a:pt x="707" y="265"/>
                    </a:cubicBezTo>
                    <a:cubicBezTo>
                      <a:pt x="416" y="411"/>
                      <a:pt x="70" y="677"/>
                      <a:pt x="51" y="1082"/>
                    </a:cubicBezTo>
                    <a:cubicBezTo>
                      <a:pt x="0" y="2387"/>
                      <a:pt x="388" y="4114"/>
                      <a:pt x="706" y="6139"/>
                    </a:cubicBezTo>
                    <a:cubicBezTo>
                      <a:pt x="859" y="7109"/>
                      <a:pt x="505" y="7252"/>
                      <a:pt x="956" y="7663"/>
                    </a:cubicBezTo>
                    <a:cubicBezTo>
                      <a:pt x="1472" y="8134"/>
                      <a:pt x="2558" y="8184"/>
                      <a:pt x="3231" y="8211"/>
                    </a:cubicBezTo>
                    <a:cubicBezTo>
                      <a:pt x="3535" y="8224"/>
                      <a:pt x="4213" y="8207"/>
                      <a:pt x="4508" y="8136"/>
                    </a:cubicBezTo>
                    <a:cubicBezTo>
                      <a:pt x="4752" y="8059"/>
                      <a:pt x="5128" y="7999"/>
                      <a:pt x="5086" y="7666"/>
                    </a:cubicBezTo>
                    <a:cubicBezTo>
                      <a:pt x="4873" y="5966"/>
                      <a:pt x="5183" y="4252"/>
                      <a:pt x="5205" y="2509"/>
                    </a:cubicBezTo>
                    <a:cubicBezTo>
                      <a:pt x="5214" y="1942"/>
                      <a:pt x="4413" y="934"/>
                      <a:pt x="3748" y="671"/>
                    </a:cubicBezTo>
                  </a:path>
                </a:pathLst>
              </a:custGeom>
              <a:solidFill>
                <a:srgbClr val="F67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2" name="Freeform 333">
                <a:extLst>
                  <a:ext uri="{FF2B5EF4-FFF2-40B4-BE49-F238E27FC236}">
                    <a16:creationId xmlns:a16="http://schemas.microsoft.com/office/drawing/2014/main" id="{0BDE7C30-D28F-1C48-B294-2FD2945BF947}"/>
                  </a:ext>
                </a:extLst>
              </p:cNvPr>
              <p:cNvSpPr>
                <a:spLocks/>
              </p:cNvSpPr>
              <p:nvPr/>
            </p:nvSpPr>
            <p:spPr bwMode="auto">
              <a:xfrm>
                <a:off x="4754563" y="3179763"/>
                <a:ext cx="193675" cy="363538"/>
              </a:xfrm>
              <a:custGeom>
                <a:avLst/>
                <a:gdLst>
                  <a:gd name="T0" fmla="*/ 1592 w 1779"/>
                  <a:gd name="T1" fmla="*/ 2579 h 3325"/>
                  <a:gd name="T2" fmla="*/ 747 w 1779"/>
                  <a:gd name="T3" fmla="*/ 3288 h 3325"/>
                  <a:gd name="T4" fmla="*/ 38 w 1779"/>
                  <a:gd name="T5" fmla="*/ 2442 h 3325"/>
                  <a:gd name="T6" fmla="*/ 187 w 1779"/>
                  <a:gd name="T7" fmla="*/ 747 h 3325"/>
                  <a:gd name="T8" fmla="*/ 1032 w 1779"/>
                  <a:gd name="T9" fmla="*/ 38 h 3325"/>
                  <a:gd name="T10" fmla="*/ 1741 w 1779"/>
                  <a:gd name="T11" fmla="*/ 883 h 3325"/>
                  <a:gd name="T12" fmla="*/ 1592 w 1779"/>
                  <a:gd name="T13" fmla="*/ 2579 h 3325"/>
                </a:gdLst>
                <a:ahLst/>
                <a:cxnLst>
                  <a:cxn ang="0">
                    <a:pos x="T0" y="T1"/>
                  </a:cxn>
                  <a:cxn ang="0">
                    <a:pos x="T2" y="T3"/>
                  </a:cxn>
                  <a:cxn ang="0">
                    <a:pos x="T4" y="T5"/>
                  </a:cxn>
                  <a:cxn ang="0">
                    <a:pos x="T6" y="T7"/>
                  </a:cxn>
                  <a:cxn ang="0">
                    <a:pos x="T8" y="T9"/>
                  </a:cxn>
                  <a:cxn ang="0">
                    <a:pos x="T10" y="T11"/>
                  </a:cxn>
                  <a:cxn ang="0">
                    <a:pos x="T12" y="T13"/>
                  </a:cxn>
                </a:cxnLst>
                <a:rect l="0" t="0" r="r" b="b"/>
                <a:pathLst>
                  <a:path w="1779" h="3325">
                    <a:moveTo>
                      <a:pt x="1592" y="2579"/>
                    </a:moveTo>
                    <a:cubicBezTo>
                      <a:pt x="1554" y="3008"/>
                      <a:pt x="1176" y="3325"/>
                      <a:pt x="747" y="3288"/>
                    </a:cubicBezTo>
                    <a:cubicBezTo>
                      <a:pt x="318" y="3250"/>
                      <a:pt x="0" y="2872"/>
                      <a:pt x="38" y="2442"/>
                    </a:cubicBezTo>
                    <a:lnTo>
                      <a:pt x="187" y="747"/>
                    </a:lnTo>
                    <a:cubicBezTo>
                      <a:pt x="225" y="318"/>
                      <a:pt x="603" y="0"/>
                      <a:pt x="1032" y="38"/>
                    </a:cubicBezTo>
                    <a:cubicBezTo>
                      <a:pt x="1461" y="76"/>
                      <a:pt x="1779" y="454"/>
                      <a:pt x="1741" y="883"/>
                    </a:cubicBezTo>
                    <a:lnTo>
                      <a:pt x="1592" y="2579"/>
                    </a:ln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3" name="Freeform 334">
                <a:extLst>
                  <a:ext uri="{FF2B5EF4-FFF2-40B4-BE49-F238E27FC236}">
                    <a16:creationId xmlns:a16="http://schemas.microsoft.com/office/drawing/2014/main" id="{633FC0E3-E91D-5649-8D0F-4F4CE8B1EC81}"/>
                  </a:ext>
                </a:extLst>
              </p:cNvPr>
              <p:cNvSpPr>
                <a:spLocks/>
              </p:cNvSpPr>
              <p:nvPr/>
            </p:nvSpPr>
            <p:spPr bwMode="auto">
              <a:xfrm>
                <a:off x="4770438" y="2878138"/>
                <a:ext cx="368300" cy="466725"/>
              </a:xfrm>
              <a:custGeom>
                <a:avLst/>
                <a:gdLst>
                  <a:gd name="T0" fmla="*/ 3384 w 3384"/>
                  <a:gd name="T1" fmla="*/ 2592 h 4282"/>
                  <a:gd name="T2" fmla="*/ 2408 w 3384"/>
                  <a:gd name="T3" fmla="*/ 4240 h 4282"/>
                  <a:gd name="T4" fmla="*/ 1864 w 3384"/>
                  <a:gd name="T5" fmla="*/ 4265 h 4282"/>
                  <a:gd name="T6" fmla="*/ 260 w 3384"/>
                  <a:gd name="T7" fmla="*/ 2832 h 4282"/>
                  <a:gd name="T8" fmla="*/ 123 w 3384"/>
                  <a:gd name="T9" fmla="*/ 1892 h 4282"/>
                  <a:gd name="T10" fmla="*/ 1443 w 3384"/>
                  <a:gd name="T11" fmla="*/ 124 h 4282"/>
                  <a:gd name="T12" fmla="*/ 1449 w 3384"/>
                  <a:gd name="T13" fmla="*/ 123 h 4282"/>
                  <a:gd name="T14" fmla="*/ 3217 w 3384"/>
                  <a:gd name="T15" fmla="*/ 1443 h 4282"/>
                  <a:gd name="T16" fmla="*/ 3384 w 3384"/>
                  <a:gd name="T17" fmla="*/ 2592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4" h="4282">
                    <a:moveTo>
                      <a:pt x="3384" y="2592"/>
                    </a:moveTo>
                    <a:cubicBezTo>
                      <a:pt x="3185" y="3968"/>
                      <a:pt x="3261" y="4116"/>
                      <a:pt x="2408" y="4240"/>
                    </a:cubicBezTo>
                    <a:cubicBezTo>
                      <a:pt x="2341" y="4250"/>
                      <a:pt x="1930" y="4282"/>
                      <a:pt x="1864" y="4265"/>
                    </a:cubicBezTo>
                    <a:cubicBezTo>
                      <a:pt x="908" y="4017"/>
                      <a:pt x="384" y="3685"/>
                      <a:pt x="260" y="2832"/>
                    </a:cubicBezTo>
                    <a:lnTo>
                      <a:pt x="123" y="1892"/>
                    </a:lnTo>
                    <a:cubicBezTo>
                      <a:pt x="0" y="1040"/>
                      <a:pt x="591" y="248"/>
                      <a:pt x="1443" y="124"/>
                    </a:cubicBezTo>
                    <a:lnTo>
                      <a:pt x="1449" y="123"/>
                    </a:lnTo>
                    <a:cubicBezTo>
                      <a:pt x="2302" y="0"/>
                      <a:pt x="3094" y="590"/>
                      <a:pt x="3217" y="1443"/>
                    </a:cubicBezTo>
                    <a:lnTo>
                      <a:pt x="3384" y="2592"/>
                    </a:ln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4" name="Freeform 335">
                <a:extLst>
                  <a:ext uri="{FF2B5EF4-FFF2-40B4-BE49-F238E27FC236}">
                    <a16:creationId xmlns:a16="http://schemas.microsoft.com/office/drawing/2014/main" id="{3716767A-F661-C24C-B3C2-824E2068176E}"/>
                  </a:ext>
                </a:extLst>
              </p:cNvPr>
              <p:cNvSpPr>
                <a:spLocks/>
              </p:cNvSpPr>
              <p:nvPr/>
            </p:nvSpPr>
            <p:spPr bwMode="auto">
              <a:xfrm>
                <a:off x="5114925" y="3103563"/>
                <a:ext cx="49213" cy="82550"/>
              </a:xfrm>
              <a:custGeom>
                <a:avLst/>
                <a:gdLst>
                  <a:gd name="T0" fmla="*/ 30 w 457"/>
                  <a:gd name="T1" fmla="*/ 0 h 757"/>
                  <a:gd name="T2" fmla="*/ 439 w 457"/>
                  <a:gd name="T3" fmla="*/ 543 h 757"/>
                  <a:gd name="T4" fmla="*/ 137 w 457"/>
                  <a:gd name="T5" fmla="*/ 719 h 757"/>
                  <a:gd name="T6" fmla="*/ 30 w 457"/>
                  <a:gd name="T7" fmla="*/ 0 h 757"/>
                </a:gdLst>
                <a:ahLst/>
                <a:cxnLst>
                  <a:cxn ang="0">
                    <a:pos x="T0" y="T1"/>
                  </a:cxn>
                  <a:cxn ang="0">
                    <a:pos x="T2" y="T3"/>
                  </a:cxn>
                  <a:cxn ang="0">
                    <a:pos x="T4" y="T5"/>
                  </a:cxn>
                  <a:cxn ang="0">
                    <a:pos x="T6" y="T7"/>
                  </a:cxn>
                </a:cxnLst>
                <a:rect l="0" t="0" r="r" b="b"/>
                <a:pathLst>
                  <a:path w="457" h="757">
                    <a:moveTo>
                      <a:pt x="30" y="0"/>
                    </a:moveTo>
                    <a:cubicBezTo>
                      <a:pt x="30" y="0"/>
                      <a:pt x="421" y="494"/>
                      <a:pt x="439" y="543"/>
                    </a:cubicBezTo>
                    <a:cubicBezTo>
                      <a:pt x="457" y="593"/>
                      <a:pt x="275" y="682"/>
                      <a:pt x="137" y="719"/>
                    </a:cubicBezTo>
                    <a:cubicBezTo>
                      <a:pt x="0" y="757"/>
                      <a:pt x="30" y="0"/>
                      <a:pt x="30" y="0"/>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5" name="Freeform 336">
                <a:extLst>
                  <a:ext uri="{FF2B5EF4-FFF2-40B4-BE49-F238E27FC236}">
                    <a16:creationId xmlns:a16="http://schemas.microsoft.com/office/drawing/2014/main" id="{8B689DE5-C81F-7540-94B3-6222DB53BB16}"/>
                  </a:ext>
                </a:extLst>
              </p:cNvPr>
              <p:cNvSpPr>
                <a:spLocks/>
              </p:cNvSpPr>
              <p:nvPr/>
            </p:nvSpPr>
            <p:spPr bwMode="auto">
              <a:xfrm>
                <a:off x="4573588" y="2824163"/>
                <a:ext cx="577850" cy="849313"/>
              </a:xfrm>
              <a:custGeom>
                <a:avLst/>
                <a:gdLst>
                  <a:gd name="T0" fmla="*/ 2352 w 5302"/>
                  <a:gd name="T1" fmla="*/ 309 h 7781"/>
                  <a:gd name="T2" fmla="*/ 4183 w 5302"/>
                  <a:gd name="T3" fmla="*/ 311 h 7781"/>
                  <a:gd name="T4" fmla="*/ 4922 w 5302"/>
                  <a:gd name="T5" fmla="*/ 1697 h 7781"/>
                  <a:gd name="T6" fmla="*/ 3876 w 5302"/>
                  <a:gd name="T7" fmla="*/ 3075 h 7781"/>
                  <a:gd name="T8" fmla="*/ 4177 w 5302"/>
                  <a:gd name="T9" fmla="*/ 5492 h 7781"/>
                  <a:gd name="T10" fmla="*/ 4192 w 5302"/>
                  <a:gd name="T11" fmla="*/ 6074 h 7781"/>
                  <a:gd name="T12" fmla="*/ 3654 w 5302"/>
                  <a:gd name="T13" fmla="*/ 6714 h 7781"/>
                  <a:gd name="T14" fmla="*/ 921 w 5302"/>
                  <a:gd name="T15" fmla="*/ 6997 h 7781"/>
                  <a:gd name="T16" fmla="*/ 329 w 5302"/>
                  <a:gd name="T17" fmla="*/ 5005 h 7781"/>
                  <a:gd name="T18" fmla="*/ 979 w 5302"/>
                  <a:gd name="T19" fmla="*/ 2275 h 7781"/>
                  <a:gd name="T20" fmla="*/ 2352 w 5302"/>
                  <a:gd name="T21" fmla="*/ 309 h 7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02" h="7781">
                    <a:moveTo>
                      <a:pt x="2352" y="309"/>
                    </a:moveTo>
                    <a:cubicBezTo>
                      <a:pt x="2664" y="190"/>
                      <a:pt x="3628" y="0"/>
                      <a:pt x="4183" y="311"/>
                    </a:cubicBezTo>
                    <a:cubicBezTo>
                      <a:pt x="4738" y="622"/>
                      <a:pt x="5302" y="1163"/>
                      <a:pt x="4922" y="1697"/>
                    </a:cubicBezTo>
                    <a:cubicBezTo>
                      <a:pt x="4543" y="2231"/>
                      <a:pt x="4133" y="2918"/>
                      <a:pt x="3876" y="3075"/>
                    </a:cubicBezTo>
                    <a:cubicBezTo>
                      <a:pt x="3619" y="3233"/>
                      <a:pt x="4162" y="4910"/>
                      <a:pt x="4177" y="5492"/>
                    </a:cubicBezTo>
                    <a:lnTo>
                      <a:pt x="4192" y="6074"/>
                    </a:lnTo>
                    <a:cubicBezTo>
                      <a:pt x="4192" y="6074"/>
                      <a:pt x="4363" y="6503"/>
                      <a:pt x="3654" y="6714"/>
                    </a:cubicBezTo>
                    <a:cubicBezTo>
                      <a:pt x="2570" y="7038"/>
                      <a:pt x="2984" y="7781"/>
                      <a:pt x="921" y="6997"/>
                    </a:cubicBezTo>
                    <a:cubicBezTo>
                      <a:pt x="0" y="6647"/>
                      <a:pt x="310" y="5273"/>
                      <a:pt x="329" y="5005"/>
                    </a:cubicBezTo>
                    <a:cubicBezTo>
                      <a:pt x="381" y="4236"/>
                      <a:pt x="629" y="3412"/>
                      <a:pt x="979" y="2275"/>
                    </a:cubicBezTo>
                    <a:cubicBezTo>
                      <a:pt x="1330" y="1138"/>
                      <a:pt x="1264" y="725"/>
                      <a:pt x="2352" y="309"/>
                    </a:cubicBezTo>
                  </a:path>
                </a:pathLst>
              </a:custGeom>
              <a:solidFill>
                <a:srgbClr val="4E2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6" name="Freeform 337">
                <a:extLst>
                  <a:ext uri="{FF2B5EF4-FFF2-40B4-BE49-F238E27FC236}">
                    <a16:creationId xmlns:a16="http://schemas.microsoft.com/office/drawing/2014/main" id="{46A4AEFD-1AA7-1543-804A-E4AFF7471A68}"/>
                  </a:ext>
                </a:extLst>
              </p:cNvPr>
              <p:cNvSpPr>
                <a:spLocks/>
              </p:cNvSpPr>
              <p:nvPr/>
            </p:nvSpPr>
            <p:spPr bwMode="auto">
              <a:xfrm>
                <a:off x="4964113" y="3116263"/>
                <a:ext cx="80963" cy="119063"/>
              </a:xfrm>
              <a:custGeom>
                <a:avLst/>
                <a:gdLst>
                  <a:gd name="T0" fmla="*/ 692 w 742"/>
                  <a:gd name="T1" fmla="*/ 365 h 1089"/>
                  <a:gd name="T2" fmla="*/ 482 w 742"/>
                  <a:gd name="T3" fmla="*/ 1058 h 1089"/>
                  <a:gd name="T4" fmla="*/ 49 w 742"/>
                  <a:gd name="T5" fmla="*/ 478 h 1089"/>
                  <a:gd name="T6" fmla="*/ 302 w 742"/>
                  <a:gd name="T7" fmla="*/ 31 h 1089"/>
                  <a:gd name="T8" fmla="*/ 692 w 742"/>
                  <a:gd name="T9" fmla="*/ 365 h 1089"/>
                </a:gdLst>
                <a:ahLst/>
                <a:cxnLst>
                  <a:cxn ang="0">
                    <a:pos x="T0" y="T1"/>
                  </a:cxn>
                  <a:cxn ang="0">
                    <a:pos x="T2" y="T3"/>
                  </a:cxn>
                  <a:cxn ang="0">
                    <a:pos x="T4" y="T5"/>
                  </a:cxn>
                  <a:cxn ang="0">
                    <a:pos x="T6" y="T7"/>
                  </a:cxn>
                  <a:cxn ang="0">
                    <a:pos x="T8" y="T9"/>
                  </a:cxn>
                </a:cxnLst>
                <a:rect l="0" t="0" r="r" b="b"/>
                <a:pathLst>
                  <a:path w="742" h="1089">
                    <a:moveTo>
                      <a:pt x="692" y="365"/>
                    </a:moveTo>
                    <a:cubicBezTo>
                      <a:pt x="742" y="649"/>
                      <a:pt x="660" y="1026"/>
                      <a:pt x="482" y="1058"/>
                    </a:cubicBezTo>
                    <a:cubicBezTo>
                      <a:pt x="305" y="1089"/>
                      <a:pt x="99" y="762"/>
                      <a:pt x="49" y="478"/>
                    </a:cubicBezTo>
                    <a:cubicBezTo>
                      <a:pt x="0" y="195"/>
                      <a:pt x="125" y="62"/>
                      <a:pt x="302" y="31"/>
                    </a:cubicBezTo>
                    <a:cubicBezTo>
                      <a:pt x="479" y="0"/>
                      <a:pt x="642" y="82"/>
                      <a:pt x="692" y="365"/>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7" name="Freeform 338">
                <a:extLst>
                  <a:ext uri="{FF2B5EF4-FFF2-40B4-BE49-F238E27FC236}">
                    <a16:creationId xmlns:a16="http://schemas.microsoft.com/office/drawing/2014/main" id="{61F7C56F-A669-8749-9822-C6B249E68FE8}"/>
                  </a:ext>
                </a:extLst>
              </p:cNvPr>
              <p:cNvSpPr>
                <a:spLocks/>
              </p:cNvSpPr>
              <p:nvPr/>
            </p:nvSpPr>
            <p:spPr bwMode="auto">
              <a:xfrm>
                <a:off x="5014913" y="6015038"/>
                <a:ext cx="182563" cy="84138"/>
              </a:xfrm>
              <a:custGeom>
                <a:avLst/>
                <a:gdLst>
                  <a:gd name="T0" fmla="*/ 279 w 1669"/>
                  <a:gd name="T1" fmla="*/ 0 h 778"/>
                  <a:gd name="T2" fmla="*/ 854 w 1669"/>
                  <a:gd name="T3" fmla="*/ 55 h 778"/>
                  <a:gd name="T4" fmla="*/ 1613 w 1669"/>
                  <a:gd name="T5" fmla="*/ 182 h 778"/>
                  <a:gd name="T6" fmla="*/ 1417 w 1669"/>
                  <a:gd name="T7" fmla="*/ 500 h 778"/>
                  <a:gd name="T8" fmla="*/ 317 w 1669"/>
                  <a:gd name="T9" fmla="*/ 714 h 778"/>
                  <a:gd name="T10" fmla="*/ 56 w 1669"/>
                  <a:gd name="T11" fmla="*/ 282 h 778"/>
                  <a:gd name="T12" fmla="*/ 279 w 1669"/>
                  <a:gd name="T13" fmla="*/ 0 h 778"/>
                </a:gdLst>
                <a:ahLst/>
                <a:cxnLst>
                  <a:cxn ang="0">
                    <a:pos x="T0" y="T1"/>
                  </a:cxn>
                  <a:cxn ang="0">
                    <a:pos x="T2" y="T3"/>
                  </a:cxn>
                  <a:cxn ang="0">
                    <a:pos x="T4" y="T5"/>
                  </a:cxn>
                  <a:cxn ang="0">
                    <a:pos x="T6" y="T7"/>
                  </a:cxn>
                  <a:cxn ang="0">
                    <a:pos x="T8" y="T9"/>
                  </a:cxn>
                  <a:cxn ang="0">
                    <a:pos x="T10" y="T11"/>
                  </a:cxn>
                  <a:cxn ang="0">
                    <a:pos x="T12" y="T13"/>
                  </a:cxn>
                </a:cxnLst>
                <a:rect l="0" t="0" r="r" b="b"/>
                <a:pathLst>
                  <a:path w="1669" h="778">
                    <a:moveTo>
                      <a:pt x="279" y="0"/>
                    </a:moveTo>
                    <a:cubicBezTo>
                      <a:pt x="279" y="0"/>
                      <a:pt x="596" y="34"/>
                      <a:pt x="854" y="55"/>
                    </a:cubicBezTo>
                    <a:cubicBezTo>
                      <a:pt x="1112" y="77"/>
                      <a:pt x="1557" y="130"/>
                      <a:pt x="1613" y="182"/>
                    </a:cubicBezTo>
                    <a:cubicBezTo>
                      <a:pt x="1669" y="234"/>
                      <a:pt x="1586" y="383"/>
                      <a:pt x="1417" y="500"/>
                    </a:cubicBezTo>
                    <a:cubicBezTo>
                      <a:pt x="1248" y="617"/>
                      <a:pt x="553" y="778"/>
                      <a:pt x="317" y="714"/>
                    </a:cubicBezTo>
                    <a:cubicBezTo>
                      <a:pt x="81" y="649"/>
                      <a:pt x="0" y="474"/>
                      <a:pt x="56" y="282"/>
                    </a:cubicBezTo>
                    <a:cubicBezTo>
                      <a:pt x="112" y="89"/>
                      <a:pt x="279" y="0"/>
                      <a:pt x="279" y="0"/>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8" name="Freeform 339">
                <a:extLst>
                  <a:ext uri="{FF2B5EF4-FFF2-40B4-BE49-F238E27FC236}">
                    <a16:creationId xmlns:a16="http://schemas.microsoft.com/office/drawing/2014/main" id="{54C283B1-151C-3D4E-A561-8EC29D48B839}"/>
                  </a:ext>
                </a:extLst>
              </p:cNvPr>
              <p:cNvSpPr>
                <a:spLocks/>
              </p:cNvSpPr>
              <p:nvPr/>
            </p:nvSpPr>
            <p:spPr bwMode="auto">
              <a:xfrm>
                <a:off x="4930775" y="6021388"/>
                <a:ext cx="311150" cy="196850"/>
              </a:xfrm>
              <a:custGeom>
                <a:avLst/>
                <a:gdLst>
                  <a:gd name="T0" fmla="*/ 208 w 2848"/>
                  <a:gd name="T1" fmla="*/ 58 h 1808"/>
                  <a:gd name="T2" fmla="*/ 519 w 2848"/>
                  <a:gd name="T3" fmla="*/ 321 h 1808"/>
                  <a:gd name="T4" fmla="*/ 1564 w 2848"/>
                  <a:gd name="T5" fmla="*/ 598 h 1808"/>
                  <a:gd name="T6" fmla="*/ 2250 w 2848"/>
                  <a:gd name="T7" fmla="*/ 151 h 1808"/>
                  <a:gd name="T8" fmla="*/ 1879 w 2848"/>
                  <a:gd name="T9" fmla="*/ 14 h 1808"/>
                  <a:gd name="T10" fmla="*/ 2680 w 2848"/>
                  <a:gd name="T11" fmla="*/ 36 h 1808"/>
                  <a:gd name="T12" fmla="*/ 2847 w 2848"/>
                  <a:gd name="T13" fmla="*/ 434 h 1808"/>
                  <a:gd name="T14" fmla="*/ 1766 w 2848"/>
                  <a:gd name="T15" fmla="*/ 1244 h 1808"/>
                  <a:gd name="T16" fmla="*/ 1030 w 2848"/>
                  <a:gd name="T17" fmla="*/ 1031 h 1808"/>
                  <a:gd name="T18" fmla="*/ 605 w 2848"/>
                  <a:gd name="T19" fmla="*/ 1184 h 1808"/>
                  <a:gd name="T20" fmla="*/ 557 w 2848"/>
                  <a:gd name="T21" fmla="*/ 1736 h 1808"/>
                  <a:gd name="T22" fmla="*/ 319 w 2848"/>
                  <a:gd name="T23" fmla="*/ 1773 h 1808"/>
                  <a:gd name="T24" fmla="*/ 202 w 2848"/>
                  <a:gd name="T25" fmla="*/ 1561 h 1808"/>
                  <a:gd name="T26" fmla="*/ 64 w 2848"/>
                  <a:gd name="T27" fmla="*/ 835 h 1808"/>
                  <a:gd name="T28" fmla="*/ 208 w 2848"/>
                  <a:gd name="T29" fmla="*/ 58 h 1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8" h="1808">
                    <a:moveTo>
                      <a:pt x="208" y="58"/>
                    </a:moveTo>
                    <a:cubicBezTo>
                      <a:pt x="208" y="58"/>
                      <a:pt x="195" y="172"/>
                      <a:pt x="519" y="321"/>
                    </a:cubicBezTo>
                    <a:cubicBezTo>
                      <a:pt x="738" y="421"/>
                      <a:pt x="1012" y="657"/>
                      <a:pt x="1564" y="598"/>
                    </a:cubicBezTo>
                    <a:cubicBezTo>
                      <a:pt x="2115" y="539"/>
                      <a:pt x="2427" y="250"/>
                      <a:pt x="2250" y="151"/>
                    </a:cubicBezTo>
                    <a:cubicBezTo>
                      <a:pt x="2028" y="27"/>
                      <a:pt x="1879" y="14"/>
                      <a:pt x="1879" y="14"/>
                    </a:cubicBezTo>
                    <a:cubicBezTo>
                      <a:pt x="1879" y="14"/>
                      <a:pt x="2524" y="0"/>
                      <a:pt x="2680" y="36"/>
                    </a:cubicBezTo>
                    <a:cubicBezTo>
                      <a:pt x="2836" y="72"/>
                      <a:pt x="2848" y="323"/>
                      <a:pt x="2847" y="434"/>
                    </a:cubicBezTo>
                    <a:cubicBezTo>
                      <a:pt x="2844" y="636"/>
                      <a:pt x="1993" y="1194"/>
                      <a:pt x="1766" y="1244"/>
                    </a:cubicBezTo>
                    <a:cubicBezTo>
                      <a:pt x="1386" y="1327"/>
                      <a:pt x="1217" y="1099"/>
                      <a:pt x="1030" y="1031"/>
                    </a:cubicBezTo>
                    <a:cubicBezTo>
                      <a:pt x="843" y="963"/>
                      <a:pt x="653" y="1119"/>
                      <a:pt x="605" y="1184"/>
                    </a:cubicBezTo>
                    <a:cubicBezTo>
                      <a:pt x="556" y="1249"/>
                      <a:pt x="557" y="1736"/>
                      <a:pt x="557" y="1736"/>
                    </a:cubicBezTo>
                    <a:cubicBezTo>
                      <a:pt x="557" y="1736"/>
                      <a:pt x="384" y="1808"/>
                      <a:pt x="319" y="1773"/>
                    </a:cubicBezTo>
                    <a:cubicBezTo>
                      <a:pt x="259" y="1741"/>
                      <a:pt x="241" y="1721"/>
                      <a:pt x="202" y="1561"/>
                    </a:cubicBezTo>
                    <a:cubicBezTo>
                      <a:pt x="156" y="1376"/>
                      <a:pt x="99" y="1111"/>
                      <a:pt x="64" y="835"/>
                    </a:cubicBezTo>
                    <a:cubicBezTo>
                      <a:pt x="0" y="322"/>
                      <a:pt x="208" y="58"/>
                      <a:pt x="208" y="58"/>
                    </a:cubicBezTo>
                    <a:close/>
                  </a:path>
                </a:pathLst>
              </a:custGeom>
              <a:solidFill>
                <a:srgbClr val="E445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9" name="Freeform 340">
                <a:extLst>
                  <a:ext uri="{FF2B5EF4-FFF2-40B4-BE49-F238E27FC236}">
                    <a16:creationId xmlns:a16="http://schemas.microsoft.com/office/drawing/2014/main" id="{9B5D0CAE-6042-7C46-982A-525BCDF42EF3}"/>
                  </a:ext>
                </a:extLst>
              </p:cNvPr>
              <p:cNvSpPr>
                <a:spLocks/>
              </p:cNvSpPr>
              <p:nvPr/>
            </p:nvSpPr>
            <p:spPr bwMode="auto">
              <a:xfrm>
                <a:off x="4941888" y="6062663"/>
                <a:ext cx="300038" cy="155575"/>
              </a:xfrm>
              <a:custGeom>
                <a:avLst/>
                <a:gdLst>
                  <a:gd name="T0" fmla="*/ 509 w 2751"/>
                  <a:gd name="T1" fmla="*/ 812 h 1436"/>
                  <a:gd name="T2" fmla="*/ 934 w 2751"/>
                  <a:gd name="T3" fmla="*/ 659 h 1436"/>
                  <a:gd name="T4" fmla="*/ 1670 w 2751"/>
                  <a:gd name="T5" fmla="*/ 872 h 1436"/>
                  <a:gd name="T6" fmla="*/ 2751 w 2751"/>
                  <a:gd name="T7" fmla="*/ 62 h 1436"/>
                  <a:gd name="T8" fmla="*/ 2749 w 2751"/>
                  <a:gd name="T9" fmla="*/ 0 h 1436"/>
                  <a:gd name="T10" fmla="*/ 1800 w 2751"/>
                  <a:gd name="T11" fmla="*/ 691 h 1436"/>
                  <a:gd name="T12" fmla="*/ 934 w 2751"/>
                  <a:gd name="T13" fmla="*/ 516 h 1436"/>
                  <a:gd name="T14" fmla="*/ 266 w 2751"/>
                  <a:gd name="T15" fmla="*/ 712 h 1436"/>
                  <a:gd name="T16" fmla="*/ 0 w 2751"/>
                  <a:gd name="T17" fmla="*/ 679 h 1436"/>
                  <a:gd name="T18" fmla="*/ 106 w 2751"/>
                  <a:gd name="T19" fmla="*/ 1189 h 1436"/>
                  <a:gd name="T20" fmla="*/ 223 w 2751"/>
                  <a:gd name="T21" fmla="*/ 1401 h 1436"/>
                  <a:gd name="T22" fmla="*/ 461 w 2751"/>
                  <a:gd name="T23" fmla="*/ 1364 h 1436"/>
                  <a:gd name="T24" fmla="*/ 509 w 2751"/>
                  <a:gd name="T25" fmla="*/ 812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1" h="1436">
                    <a:moveTo>
                      <a:pt x="509" y="812"/>
                    </a:moveTo>
                    <a:cubicBezTo>
                      <a:pt x="557" y="747"/>
                      <a:pt x="747" y="591"/>
                      <a:pt x="934" y="659"/>
                    </a:cubicBezTo>
                    <a:cubicBezTo>
                      <a:pt x="1121" y="727"/>
                      <a:pt x="1290" y="955"/>
                      <a:pt x="1670" y="872"/>
                    </a:cubicBezTo>
                    <a:cubicBezTo>
                      <a:pt x="1897" y="822"/>
                      <a:pt x="2748" y="264"/>
                      <a:pt x="2751" y="62"/>
                    </a:cubicBezTo>
                    <a:cubicBezTo>
                      <a:pt x="2751" y="45"/>
                      <a:pt x="2750" y="23"/>
                      <a:pt x="2749" y="0"/>
                    </a:cubicBezTo>
                    <a:cubicBezTo>
                      <a:pt x="2585" y="186"/>
                      <a:pt x="2126" y="548"/>
                      <a:pt x="1800" y="691"/>
                    </a:cubicBezTo>
                    <a:cubicBezTo>
                      <a:pt x="1429" y="853"/>
                      <a:pt x="1170" y="586"/>
                      <a:pt x="934" y="516"/>
                    </a:cubicBezTo>
                    <a:cubicBezTo>
                      <a:pt x="698" y="447"/>
                      <a:pt x="535" y="640"/>
                      <a:pt x="266" y="712"/>
                    </a:cubicBezTo>
                    <a:cubicBezTo>
                      <a:pt x="146" y="744"/>
                      <a:pt x="59" y="717"/>
                      <a:pt x="0" y="679"/>
                    </a:cubicBezTo>
                    <a:cubicBezTo>
                      <a:pt x="33" y="874"/>
                      <a:pt x="72" y="1053"/>
                      <a:pt x="106" y="1189"/>
                    </a:cubicBezTo>
                    <a:cubicBezTo>
                      <a:pt x="145" y="1349"/>
                      <a:pt x="163" y="1369"/>
                      <a:pt x="223" y="1401"/>
                    </a:cubicBezTo>
                    <a:cubicBezTo>
                      <a:pt x="288" y="1436"/>
                      <a:pt x="461" y="1364"/>
                      <a:pt x="461" y="1364"/>
                    </a:cubicBezTo>
                    <a:cubicBezTo>
                      <a:pt x="461" y="1364"/>
                      <a:pt x="460" y="877"/>
                      <a:pt x="509" y="812"/>
                    </a:cubicBezTo>
                    <a:close/>
                  </a:path>
                </a:pathLst>
              </a:custGeom>
              <a:solidFill>
                <a:srgbClr val="C100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0" name="Freeform 341">
                <a:extLst>
                  <a:ext uri="{FF2B5EF4-FFF2-40B4-BE49-F238E27FC236}">
                    <a16:creationId xmlns:a16="http://schemas.microsoft.com/office/drawing/2014/main" id="{FB6A929F-637E-4145-BE08-E6B1D4C9031F}"/>
                  </a:ext>
                </a:extLst>
              </p:cNvPr>
              <p:cNvSpPr>
                <a:spLocks/>
              </p:cNvSpPr>
              <p:nvPr/>
            </p:nvSpPr>
            <p:spPr bwMode="auto">
              <a:xfrm>
                <a:off x="5272088" y="4124325"/>
                <a:ext cx="168275" cy="117475"/>
              </a:xfrm>
              <a:custGeom>
                <a:avLst/>
                <a:gdLst>
                  <a:gd name="T0" fmla="*/ 365 w 1530"/>
                  <a:gd name="T1" fmla="*/ 0 h 1079"/>
                  <a:gd name="T2" fmla="*/ 1432 w 1530"/>
                  <a:gd name="T3" fmla="*/ 630 h 1079"/>
                  <a:gd name="T4" fmla="*/ 1431 w 1530"/>
                  <a:gd name="T5" fmla="*/ 956 h 1079"/>
                  <a:gd name="T6" fmla="*/ 1030 w 1530"/>
                  <a:gd name="T7" fmla="*/ 990 h 1079"/>
                  <a:gd name="T8" fmla="*/ 0 w 1530"/>
                  <a:gd name="T9" fmla="*/ 469 h 1079"/>
                  <a:gd name="T10" fmla="*/ 365 w 1530"/>
                  <a:gd name="T11" fmla="*/ 0 h 1079"/>
                </a:gdLst>
                <a:ahLst/>
                <a:cxnLst>
                  <a:cxn ang="0">
                    <a:pos x="T0" y="T1"/>
                  </a:cxn>
                  <a:cxn ang="0">
                    <a:pos x="T2" y="T3"/>
                  </a:cxn>
                  <a:cxn ang="0">
                    <a:pos x="T4" y="T5"/>
                  </a:cxn>
                  <a:cxn ang="0">
                    <a:pos x="T6" y="T7"/>
                  </a:cxn>
                  <a:cxn ang="0">
                    <a:pos x="T8" y="T9"/>
                  </a:cxn>
                  <a:cxn ang="0">
                    <a:pos x="T10" y="T11"/>
                  </a:cxn>
                </a:cxnLst>
                <a:rect l="0" t="0" r="r" b="b"/>
                <a:pathLst>
                  <a:path w="1530" h="1079">
                    <a:moveTo>
                      <a:pt x="365" y="0"/>
                    </a:moveTo>
                    <a:cubicBezTo>
                      <a:pt x="365" y="0"/>
                      <a:pt x="1198" y="396"/>
                      <a:pt x="1432" y="630"/>
                    </a:cubicBezTo>
                    <a:cubicBezTo>
                      <a:pt x="1484" y="682"/>
                      <a:pt x="1530" y="803"/>
                      <a:pt x="1431" y="956"/>
                    </a:cubicBezTo>
                    <a:cubicBezTo>
                      <a:pt x="1351" y="1079"/>
                      <a:pt x="1177" y="1052"/>
                      <a:pt x="1030" y="990"/>
                    </a:cubicBezTo>
                    <a:cubicBezTo>
                      <a:pt x="624" y="821"/>
                      <a:pt x="0" y="469"/>
                      <a:pt x="0" y="469"/>
                    </a:cubicBezTo>
                    <a:lnTo>
                      <a:pt x="365" y="0"/>
                    </a:ln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1" name="Freeform 342">
                <a:extLst>
                  <a:ext uri="{FF2B5EF4-FFF2-40B4-BE49-F238E27FC236}">
                    <a16:creationId xmlns:a16="http://schemas.microsoft.com/office/drawing/2014/main" id="{99AE4531-D61F-2D44-8331-1463E163546C}"/>
                  </a:ext>
                </a:extLst>
              </p:cNvPr>
              <p:cNvSpPr>
                <a:spLocks/>
              </p:cNvSpPr>
              <p:nvPr/>
            </p:nvSpPr>
            <p:spPr bwMode="auto">
              <a:xfrm>
                <a:off x="4954588" y="3644900"/>
                <a:ext cx="422275" cy="565150"/>
              </a:xfrm>
              <a:custGeom>
                <a:avLst/>
                <a:gdLst>
                  <a:gd name="T0" fmla="*/ 2298 w 3873"/>
                  <a:gd name="T1" fmla="*/ 3081 h 5184"/>
                  <a:gd name="T2" fmla="*/ 1800 w 3873"/>
                  <a:gd name="T3" fmla="*/ 1570 h 5184"/>
                  <a:gd name="T4" fmla="*/ 1485 w 3873"/>
                  <a:gd name="T5" fmla="*/ 283 h 5184"/>
                  <a:gd name="T6" fmla="*/ 728 w 3873"/>
                  <a:gd name="T7" fmla="*/ 21 h 5184"/>
                  <a:gd name="T8" fmla="*/ 208 w 3873"/>
                  <a:gd name="T9" fmla="*/ 355 h 5184"/>
                  <a:gd name="T10" fmla="*/ 213 w 3873"/>
                  <a:gd name="T11" fmla="*/ 1712 h 5184"/>
                  <a:gd name="T12" fmla="*/ 1557 w 3873"/>
                  <a:gd name="T13" fmla="*/ 4126 h 5184"/>
                  <a:gd name="T14" fmla="*/ 3386 w 3873"/>
                  <a:gd name="T15" fmla="*/ 5184 h 5184"/>
                  <a:gd name="T16" fmla="*/ 3696 w 3873"/>
                  <a:gd name="T17" fmla="*/ 4900 h 5184"/>
                  <a:gd name="T18" fmla="*/ 3873 w 3873"/>
                  <a:gd name="T19" fmla="*/ 4588 h 5184"/>
                  <a:gd name="T20" fmla="*/ 2298 w 3873"/>
                  <a:gd name="T21" fmla="*/ 3081 h 5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3" h="5184">
                    <a:moveTo>
                      <a:pt x="2298" y="3081"/>
                    </a:moveTo>
                    <a:cubicBezTo>
                      <a:pt x="2005" y="2665"/>
                      <a:pt x="1917" y="2161"/>
                      <a:pt x="1800" y="1570"/>
                    </a:cubicBezTo>
                    <a:cubicBezTo>
                      <a:pt x="1733" y="1234"/>
                      <a:pt x="1706" y="545"/>
                      <a:pt x="1485" y="283"/>
                    </a:cubicBezTo>
                    <a:cubicBezTo>
                      <a:pt x="1342" y="113"/>
                      <a:pt x="949" y="0"/>
                      <a:pt x="728" y="21"/>
                    </a:cubicBezTo>
                    <a:cubicBezTo>
                      <a:pt x="539" y="38"/>
                      <a:pt x="299" y="188"/>
                      <a:pt x="208" y="355"/>
                    </a:cubicBezTo>
                    <a:cubicBezTo>
                      <a:pt x="0" y="739"/>
                      <a:pt x="115" y="1235"/>
                      <a:pt x="213" y="1712"/>
                    </a:cubicBezTo>
                    <a:cubicBezTo>
                      <a:pt x="407" y="2657"/>
                      <a:pt x="870" y="3529"/>
                      <a:pt x="1557" y="4126"/>
                    </a:cubicBezTo>
                    <a:cubicBezTo>
                      <a:pt x="2014" y="4532"/>
                      <a:pt x="3386" y="5184"/>
                      <a:pt x="3386" y="5184"/>
                    </a:cubicBezTo>
                    <a:cubicBezTo>
                      <a:pt x="3386" y="5184"/>
                      <a:pt x="3515" y="5112"/>
                      <a:pt x="3696" y="4900"/>
                    </a:cubicBezTo>
                    <a:cubicBezTo>
                      <a:pt x="3782" y="4797"/>
                      <a:pt x="3832" y="4722"/>
                      <a:pt x="3873" y="4588"/>
                    </a:cubicBezTo>
                    <a:cubicBezTo>
                      <a:pt x="3113" y="3884"/>
                      <a:pt x="2706" y="3660"/>
                      <a:pt x="2298" y="3081"/>
                    </a:cubicBezTo>
                  </a:path>
                </a:pathLst>
              </a:custGeom>
              <a:solidFill>
                <a:srgbClr val="EF9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2" name="Freeform 343">
                <a:extLst>
                  <a:ext uri="{FF2B5EF4-FFF2-40B4-BE49-F238E27FC236}">
                    <a16:creationId xmlns:a16="http://schemas.microsoft.com/office/drawing/2014/main" id="{199426A4-05D3-854E-998F-01DD5E8FC316}"/>
                  </a:ext>
                </a:extLst>
              </p:cNvPr>
              <p:cNvSpPr>
                <a:spLocks/>
              </p:cNvSpPr>
              <p:nvPr/>
            </p:nvSpPr>
            <p:spPr bwMode="auto">
              <a:xfrm>
                <a:off x="5275263" y="4117975"/>
                <a:ext cx="107950" cy="98425"/>
              </a:xfrm>
              <a:custGeom>
                <a:avLst/>
                <a:gdLst>
                  <a:gd name="T0" fmla="*/ 0 w 991"/>
                  <a:gd name="T1" fmla="*/ 670 h 908"/>
                  <a:gd name="T2" fmla="*/ 482 w 991"/>
                  <a:gd name="T3" fmla="*/ 431 h 908"/>
                  <a:gd name="T4" fmla="*/ 649 w 991"/>
                  <a:gd name="T5" fmla="*/ 0 h 908"/>
                  <a:gd name="T6" fmla="*/ 991 w 991"/>
                  <a:gd name="T7" fmla="*/ 280 h 908"/>
                  <a:gd name="T8" fmla="*/ 785 w 991"/>
                  <a:gd name="T9" fmla="*/ 674 h 908"/>
                  <a:gd name="T10" fmla="*/ 404 w 991"/>
                  <a:gd name="T11" fmla="*/ 908 h 908"/>
                  <a:gd name="T12" fmla="*/ 0 w 991"/>
                  <a:gd name="T13" fmla="*/ 670 h 908"/>
                </a:gdLst>
                <a:ahLst/>
                <a:cxnLst>
                  <a:cxn ang="0">
                    <a:pos x="T0" y="T1"/>
                  </a:cxn>
                  <a:cxn ang="0">
                    <a:pos x="T2" y="T3"/>
                  </a:cxn>
                  <a:cxn ang="0">
                    <a:pos x="T4" y="T5"/>
                  </a:cxn>
                  <a:cxn ang="0">
                    <a:pos x="T6" y="T7"/>
                  </a:cxn>
                  <a:cxn ang="0">
                    <a:pos x="T8" y="T9"/>
                  </a:cxn>
                  <a:cxn ang="0">
                    <a:pos x="T10" y="T11"/>
                  </a:cxn>
                  <a:cxn ang="0">
                    <a:pos x="T12" y="T13"/>
                  </a:cxn>
                </a:cxnLst>
                <a:rect l="0" t="0" r="r" b="b"/>
                <a:pathLst>
                  <a:path w="991" h="908">
                    <a:moveTo>
                      <a:pt x="0" y="670"/>
                    </a:moveTo>
                    <a:cubicBezTo>
                      <a:pt x="0" y="670"/>
                      <a:pt x="298" y="639"/>
                      <a:pt x="482" y="431"/>
                    </a:cubicBezTo>
                    <a:cubicBezTo>
                      <a:pt x="713" y="171"/>
                      <a:pt x="649" y="0"/>
                      <a:pt x="649" y="0"/>
                    </a:cubicBezTo>
                    <a:lnTo>
                      <a:pt x="991" y="280"/>
                    </a:lnTo>
                    <a:cubicBezTo>
                      <a:pt x="991" y="280"/>
                      <a:pt x="935" y="451"/>
                      <a:pt x="785" y="674"/>
                    </a:cubicBezTo>
                    <a:cubicBezTo>
                      <a:pt x="648" y="877"/>
                      <a:pt x="404" y="908"/>
                      <a:pt x="404" y="908"/>
                    </a:cubicBezTo>
                    <a:lnTo>
                      <a:pt x="0" y="670"/>
                    </a:lnTo>
                  </a:path>
                </a:pathLst>
              </a:custGeom>
              <a:solidFill>
                <a:srgbClr val="F5BD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3" name="Freeform 344">
                <a:extLst>
                  <a:ext uri="{FF2B5EF4-FFF2-40B4-BE49-F238E27FC236}">
                    <a16:creationId xmlns:a16="http://schemas.microsoft.com/office/drawing/2014/main" id="{E8426308-4447-F344-B7FE-4F94A49E2360}"/>
                  </a:ext>
                </a:extLst>
              </p:cNvPr>
              <p:cNvSpPr>
                <a:spLocks/>
              </p:cNvSpPr>
              <p:nvPr/>
            </p:nvSpPr>
            <p:spPr bwMode="auto">
              <a:xfrm>
                <a:off x="5387975" y="4186238"/>
                <a:ext cx="117475" cy="95250"/>
              </a:xfrm>
              <a:custGeom>
                <a:avLst/>
                <a:gdLst>
                  <a:gd name="T0" fmla="*/ 328 w 1075"/>
                  <a:gd name="T1" fmla="*/ 11 h 878"/>
                  <a:gd name="T2" fmla="*/ 626 w 1075"/>
                  <a:gd name="T3" fmla="*/ 102 h 878"/>
                  <a:gd name="T4" fmla="*/ 1017 w 1075"/>
                  <a:gd name="T5" fmla="*/ 419 h 878"/>
                  <a:gd name="T6" fmla="*/ 738 w 1075"/>
                  <a:gd name="T7" fmla="*/ 851 h 878"/>
                  <a:gd name="T8" fmla="*/ 108 w 1075"/>
                  <a:gd name="T9" fmla="*/ 568 h 878"/>
                  <a:gd name="T10" fmla="*/ 104 w 1075"/>
                  <a:gd name="T11" fmla="*/ 204 h 878"/>
                  <a:gd name="T12" fmla="*/ 328 w 1075"/>
                  <a:gd name="T13" fmla="*/ 11 h 878"/>
                </a:gdLst>
                <a:ahLst/>
                <a:cxnLst>
                  <a:cxn ang="0">
                    <a:pos x="T0" y="T1"/>
                  </a:cxn>
                  <a:cxn ang="0">
                    <a:pos x="T2" y="T3"/>
                  </a:cxn>
                  <a:cxn ang="0">
                    <a:pos x="T4" y="T5"/>
                  </a:cxn>
                  <a:cxn ang="0">
                    <a:pos x="T6" y="T7"/>
                  </a:cxn>
                  <a:cxn ang="0">
                    <a:pos x="T8" y="T9"/>
                  </a:cxn>
                  <a:cxn ang="0">
                    <a:pos x="T10" y="T11"/>
                  </a:cxn>
                  <a:cxn ang="0">
                    <a:pos x="T12" y="T13"/>
                  </a:cxn>
                </a:cxnLst>
                <a:rect l="0" t="0" r="r" b="b"/>
                <a:pathLst>
                  <a:path w="1075" h="878">
                    <a:moveTo>
                      <a:pt x="328" y="11"/>
                    </a:moveTo>
                    <a:cubicBezTo>
                      <a:pt x="418" y="26"/>
                      <a:pt x="556" y="61"/>
                      <a:pt x="626" y="102"/>
                    </a:cubicBezTo>
                    <a:cubicBezTo>
                      <a:pt x="695" y="143"/>
                      <a:pt x="1075" y="188"/>
                      <a:pt x="1017" y="419"/>
                    </a:cubicBezTo>
                    <a:cubicBezTo>
                      <a:pt x="959" y="650"/>
                      <a:pt x="923" y="878"/>
                      <a:pt x="738" y="851"/>
                    </a:cubicBezTo>
                    <a:cubicBezTo>
                      <a:pt x="545" y="822"/>
                      <a:pt x="142" y="659"/>
                      <a:pt x="108" y="568"/>
                    </a:cubicBezTo>
                    <a:cubicBezTo>
                      <a:pt x="52" y="422"/>
                      <a:pt x="0" y="392"/>
                      <a:pt x="104" y="204"/>
                    </a:cubicBezTo>
                    <a:cubicBezTo>
                      <a:pt x="207" y="16"/>
                      <a:pt x="262" y="0"/>
                      <a:pt x="328" y="11"/>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4" name="Freeform 345">
                <a:extLst>
                  <a:ext uri="{FF2B5EF4-FFF2-40B4-BE49-F238E27FC236}">
                    <a16:creationId xmlns:a16="http://schemas.microsoft.com/office/drawing/2014/main" id="{C985EAAA-1396-D84D-A5C9-49A67B9E3E18}"/>
                  </a:ext>
                </a:extLst>
              </p:cNvPr>
              <p:cNvSpPr>
                <a:spLocks/>
              </p:cNvSpPr>
              <p:nvPr/>
            </p:nvSpPr>
            <p:spPr bwMode="auto">
              <a:xfrm>
                <a:off x="5478463" y="4210050"/>
                <a:ext cx="79375" cy="46038"/>
              </a:xfrm>
              <a:custGeom>
                <a:avLst/>
                <a:gdLst>
                  <a:gd name="T0" fmla="*/ 712 w 730"/>
                  <a:gd name="T1" fmla="*/ 358 h 419"/>
                  <a:gd name="T2" fmla="*/ 602 w 730"/>
                  <a:gd name="T3" fmla="*/ 401 h 419"/>
                  <a:gd name="T4" fmla="*/ 61 w 730"/>
                  <a:gd name="T5" fmla="*/ 170 h 419"/>
                  <a:gd name="T6" fmla="*/ 18 w 730"/>
                  <a:gd name="T7" fmla="*/ 61 h 419"/>
                  <a:gd name="T8" fmla="*/ 128 w 730"/>
                  <a:gd name="T9" fmla="*/ 18 h 419"/>
                  <a:gd name="T10" fmla="*/ 669 w 730"/>
                  <a:gd name="T11" fmla="*/ 248 h 419"/>
                  <a:gd name="T12" fmla="*/ 712 w 730"/>
                  <a:gd name="T13" fmla="*/ 358 h 419"/>
                </a:gdLst>
                <a:ahLst/>
                <a:cxnLst>
                  <a:cxn ang="0">
                    <a:pos x="T0" y="T1"/>
                  </a:cxn>
                  <a:cxn ang="0">
                    <a:pos x="T2" y="T3"/>
                  </a:cxn>
                  <a:cxn ang="0">
                    <a:pos x="T4" y="T5"/>
                  </a:cxn>
                  <a:cxn ang="0">
                    <a:pos x="T6" y="T7"/>
                  </a:cxn>
                  <a:cxn ang="0">
                    <a:pos x="T8" y="T9"/>
                  </a:cxn>
                  <a:cxn ang="0">
                    <a:pos x="T10" y="T11"/>
                  </a:cxn>
                  <a:cxn ang="0">
                    <a:pos x="T12" y="T13"/>
                  </a:cxn>
                </a:cxnLst>
                <a:rect l="0" t="0" r="r" b="b"/>
                <a:pathLst>
                  <a:path w="730" h="419">
                    <a:moveTo>
                      <a:pt x="712" y="358"/>
                    </a:moveTo>
                    <a:cubicBezTo>
                      <a:pt x="694" y="400"/>
                      <a:pt x="645" y="419"/>
                      <a:pt x="602" y="401"/>
                    </a:cubicBezTo>
                    <a:lnTo>
                      <a:pt x="61" y="170"/>
                    </a:lnTo>
                    <a:cubicBezTo>
                      <a:pt x="19" y="152"/>
                      <a:pt x="0" y="103"/>
                      <a:pt x="18" y="61"/>
                    </a:cubicBezTo>
                    <a:cubicBezTo>
                      <a:pt x="36" y="19"/>
                      <a:pt x="85" y="0"/>
                      <a:pt x="128" y="18"/>
                    </a:cubicBezTo>
                    <a:lnTo>
                      <a:pt x="669" y="248"/>
                    </a:lnTo>
                    <a:cubicBezTo>
                      <a:pt x="711" y="267"/>
                      <a:pt x="730" y="316"/>
                      <a:pt x="712" y="358"/>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5" name="Freeform 346">
                <a:extLst>
                  <a:ext uri="{FF2B5EF4-FFF2-40B4-BE49-F238E27FC236}">
                    <a16:creationId xmlns:a16="http://schemas.microsoft.com/office/drawing/2014/main" id="{D244FBC9-7272-FF49-A570-BF5F4580A3FD}"/>
                  </a:ext>
                </a:extLst>
              </p:cNvPr>
              <p:cNvSpPr>
                <a:spLocks/>
              </p:cNvSpPr>
              <p:nvPr/>
            </p:nvSpPr>
            <p:spPr bwMode="auto">
              <a:xfrm>
                <a:off x="5453063" y="4219575"/>
                <a:ext cx="68263" cy="41275"/>
              </a:xfrm>
              <a:custGeom>
                <a:avLst/>
                <a:gdLst>
                  <a:gd name="T0" fmla="*/ 599 w 617"/>
                  <a:gd name="T1" fmla="*/ 315 h 376"/>
                  <a:gd name="T2" fmla="*/ 490 w 617"/>
                  <a:gd name="T3" fmla="*/ 358 h 376"/>
                  <a:gd name="T4" fmla="*/ 61 w 617"/>
                  <a:gd name="T5" fmla="*/ 171 h 376"/>
                  <a:gd name="T6" fmla="*/ 18 w 617"/>
                  <a:gd name="T7" fmla="*/ 62 h 376"/>
                  <a:gd name="T8" fmla="*/ 127 w 617"/>
                  <a:gd name="T9" fmla="*/ 19 h 376"/>
                  <a:gd name="T10" fmla="*/ 556 w 617"/>
                  <a:gd name="T11" fmla="*/ 205 h 376"/>
                  <a:gd name="T12" fmla="*/ 599 w 617"/>
                  <a:gd name="T13" fmla="*/ 315 h 376"/>
                </a:gdLst>
                <a:ahLst/>
                <a:cxnLst>
                  <a:cxn ang="0">
                    <a:pos x="T0" y="T1"/>
                  </a:cxn>
                  <a:cxn ang="0">
                    <a:pos x="T2" y="T3"/>
                  </a:cxn>
                  <a:cxn ang="0">
                    <a:pos x="T4" y="T5"/>
                  </a:cxn>
                  <a:cxn ang="0">
                    <a:pos x="T6" y="T7"/>
                  </a:cxn>
                  <a:cxn ang="0">
                    <a:pos x="T8" y="T9"/>
                  </a:cxn>
                  <a:cxn ang="0">
                    <a:pos x="T10" y="T11"/>
                  </a:cxn>
                  <a:cxn ang="0">
                    <a:pos x="T12" y="T13"/>
                  </a:cxn>
                </a:cxnLst>
                <a:rect l="0" t="0" r="r" b="b"/>
                <a:pathLst>
                  <a:path w="617" h="376">
                    <a:moveTo>
                      <a:pt x="599" y="315"/>
                    </a:moveTo>
                    <a:cubicBezTo>
                      <a:pt x="580" y="357"/>
                      <a:pt x="532" y="376"/>
                      <a:pt x="490" y="358"/>
                    </a:cubicBezTo>
                    <a:lnTo>
                      <a:pt x="61" y="171"/>
                    </a:lnTo>
                    <a:cubicBezTo>
                      <a:pt x="19" y="153"/>
                      <a:pt x="0" y="104"/>
                      <a:pt x="18" y="62"/>
                    </a:cubicBezTo>
                    <a:cubicBezTo>
                      <a:pt x="36" y="20"/>
                      <a:pt x="85" y="0"/>
                      <a:pt x="127" y="19"/>
                    </a:cubicBezTo>
                    <a:lnTo>
                      <a:pt x="556" y="205"/>
                    </a:lnTo>
                    <a:cubicBezTo>
                      <a:pt x="598" y="224"/>
                      <a:pt x="617" y="273"/>
                      <a:pt x="599" y="315"/>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6" name="Freeform 347">
                <a:extLst>
                  <a:ext uri="{FF2B5EF4-FFF2-40B4-BE49-F238E27FC236}">
                    <a16:creationId xmlns:a16="http://schemas.microsoft.com/office/drawing/2014/main" id="{35BFD575-98F2-E04E-BD78-8CEAECEE349B}"/>
                  </a:ext>
                </a:extLst>
              </p:cNvPr>
              <p:cNvSpPr>
                <a:spLocks/>
              </p:cNvSpPr>
              <p:nvPr/>
            </p:nvSpPr>
            <p:spPr bwMode="auto">
              <a:xfrm>
                <a:off x="5441950" y="4232275"/>
                <a:ext cx="66675" cy="41275"/>
              </a:xfrm>
              <a:custGeom>
                <a:avLst/>
                <a:gdLst>
                  <a:gd name="T0" fmla="*/ 599 w 617"/>
                  <a:gd name="T1" fmla="*/ 315 h 376"/>
                  <a:gd name="T2" fmla="*/ 489 w 617"/>
                  <a:gd name="T3" fmla="*/ 358 h 376"/>
                  <a:gd name="T4" fmla="*/ 61 w 617"/>
                  <a:gd name="T5" fmla="*/ 171 h 376"/>
                  <a:gd name="T6" fmla="*/ 18 w 617"/>
                  <a:gd name="T7" fmla="*/ 62 h 376"/>
                  <a:gd name="T8" fmla="*/ 127 w 617"/>
                  <a:gd name="T9" fmla="*/ 19 h 376"/>
                  <a:gd name="T10" fmla="*/ 556 w 617"/>
                  <a:gd name="T11" fmla="*/ 205 h 376"/>
                  <a:gd name="T12" fmla="*/ 599 w 617"/>
                  <a:gd name="T13" fmla="*/ 315 h 376"/>
                </a:gdLst>
                <a:ahLst/>
                <a:cxnLst>
                  <a:cxn ang="0">
                    <a:pos x="T0" y="T1"/>
                  </a:cxn>
                  <a:cxn ang="0">
                    <a:pos x="T2" y="T3"/>
                  </a:cxn>
                  <a:cxn ang="0">
                    <a:pos x="T4" y="T5"/>
                  </a:cxn>
                  <a:cxn ang="0">
                    <a:pos x="T6" y="T7"/>
                  </a:cxn>
                  <a:cxn ang="0">
                    <a:pos x="T8" y="T9"/>
                  </a:cxn>
                  <a:cxn ang="0">
                    <a:pos x="T10" y="T11"/>
                  </a:cxn>
                  <a:cxn ang="0">
                    <a:pos x="T12" y="T13"/>
                  </a:cxn>
                </a:cxnLst>
                <a:rect l="0" t="0" r="r" b="b"/>
                <a:pathLst>
                  <a:path w="617" h="376">
                    <a:moveTo>
                      <a:pt x="599" y="315"/>
                    </a:moveTo>
                    <a:cubicBezTo>
                      <a:pt x="580" y="356"/>
                      <a:pt x="532" y="376"/>
                      <a:pt x="489" y="358"/>
                    </a:cubicBezTo>
                    <a:lnTo>
                      <a:pt x="61" y="171"/>
                    </a:lnTo>
                    <a:cubicBezTo>
                      <a:pt x="19" y="153"/>
                      <a:pt x="0" y="103"/>
                      <a:pt x="18" y="62"/>
                    </a:cubicBezTo>
                    <a:cubicBezTo>
                      <a:pt x="36" y="19"/>
                      <a:pt x="85" y="0"/>
                      <a:pt x="127" y="19"/>
                    </a:cubicBezTo>
                    <a:lnTo>
                      <a:pt x="556" y="205"/>
                    </a:lnTo>
                    <a:cubicBezTo>
                      <a:pt x="598" y="223"/>
                      <a:pt x="617" y="272"/>
                      <a:pt x="599" y="315"/>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7" name="Freeform 348">
                <a:extLst>
                  <a:ext uri="{FF2B5EF4-FFF2-40B4-BE49-F238E27FC236}">
                    <a16:creationId xmlns:a16="http://schemas.microsoft.com/office/drawing/2014/main" id="{9EA72BFA-3FBE-D54E-8AD1-840B8E6F147D}"/>
                  </a:ext>
                </a:extLst>
              </p:cNvPr>
              <p:cNvSpPr>
                <a:spLocks/>
              </p:cNvSpPr>
              <p:nvPr/>
            </p:nvSpPr>
            <p:spPr bwMode="auto">
              <a:xfrm>
                <a:off x="5429250" y="4246563"/>
                <a:ext cx="66675" cy="39688"/>
              </a:xfrm>
              <a:custGeom>
                <a:avLst/>
                <a:gdLst>
                  <a:gd name="T0" fmla="*/ 599 w 617"/>
                  <a:gd name="T1" fmla="*/ 315 h 376"/>
                  <a:gd name="T2" fmla="*/ 489 w 617"/>
                  <a:gd name="T3" fmla="*/ 358 h 376"/>
                  <a:gd name="T4" fmla="*/ 61 w 617"/>
                  <a:gd name="T5" fmla="*/ 171 h 376"/>
                  <a:gd name="T6" fmla="*/ 18 w 617"/>
                  <a:gd name="T7" fmla="*/ 62 h 376"/>
                  <a:gd name="T8" fmla="*/ 127 w 617"/>
                  <a:gd name="T9" fmla="*/ 19 h 376"/>
                  <a:gd name="T10" fmla="*/ 556 w 617"/>
                  <a:gd name="T11" fmla="*/ 205 h 376"/>
                  <a:gd name="T12" fmla="*/ 599 w 617"/>
                  <a:gd name="T13" fmla="*/ 315 h 376"/>
                </a:gdLst>
                <a:ahLst/>
                <a:cxnLst>
                  <a:cxn ang="0">
                    <a:pos x="T0" y="T1"/>
                  </a:cxn>
                  <a:cxn ang="0">
                    <a:pos x="T2" y="T3"/>
                  </a:cxn>
                  <a:cxn ang="0">
                    <a:pos x="T4" y="T5"/>
                  </a:cxn>
                  <a:cxn ang="0">
                    <a:pos x="T6" y="T7"/>
                  </a:cxn>
                  <a:cxn ang="0">
                    <a:pos x="T8" y="T9"/>
                  </a:cxn>
                  <a:cxn ang="0">
                    <a:pos x="T10" y="T11"/>
                  </a:cxn>
                  <a:cxn ang="0">
                    <a:pos x="T12" y="T13"/>
                  </a:cxn>
                </a:cxnLst>
                <a:rect l="0" t="0" r="r" b="b"/>
                <a:pathLst>
                  <a:path w="617" h="376">
                    <a:moveTo>
                      <a:pt x="599" y="315"/>
                    </a:moveTo>
                    <a:cubicBezTo>
                      <a:pt x="581" y="357"/>
                      <a:pt x="532" y="376"/>
                      <a:pt x="489" y="358"/>
                    </a:cubicBezTo>
                    <a:lnTo>
                      <a:pt x="61" y="171"/>
                    </a:lnTo>
                    <a:cubicBezTo>
                      <a:pt x="19" y="153"/>
                      <a:pt x="0" y="104"/>
                      <a:pt x="18" y="62"/>
                    </a:cubicBezTo>
                    <a:cubicBezTo>
                      <a:pt x="36" y="20"/>
                      <a:pt x="85" y="0"/>
                      <a:pt x="127" y="19"/>
                    </a:cubicBezTo>
                    <a:lnTo>
                      <a:pt x="556" y="205"/>
                    </a:lnTo>
                    <a:cubicBezTo>
                      <a:pt x="598" y="224"/>
                      <a:pt x="617" y="272"/>
                      <a:pt x="599" y="315"/>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8" name="Freeform 349">
                <a:extLst>
                  <a:ext uri="{FF2B5EF4-FFF2-40B4-BE49-F238E27FC236}">
                    <a16:creationId xmlns:a16="http://schemas.microsoft.com/office/drawing/2014/main" id="{F6E26D1C-8FE1-B24E-80FF-91D68D929230}"/>
                  </a:ext>
                </a:extLst>
              </p:cNvPr>
              <p:cNvSpPr>
                <a:spLocks/>
              </p:cNvSpPr>
              <p:nvPr/>
            </p:nvSpPr>
            <p:spPr bwMode="auto">
              <a:xfrm>
                <a:off x="5419725" y="4181475"/>
                <a:ext cx="90488" cy="33338"/>
              </a:xfrm>
              <a:custGeom>
                <a:avLst/>
                <a:gdLst>
                  <a:gd name="T0" fmla="*/ 62 w 823"/>
                  <a:gd name="T1" fmla="*/ 71 h 314"/>
                  <a:gd name="T2" fmla="*/ 294 w 823"/>
                  <a:gd name="T3" fmla="*/ 10 h 314"/>
                  <a:gd name="T4" fmla="*/ 574 w 823"/>
                  <a:gd name="T5" fmla="*/ 92 h 314"/>
                  <a:gd name="T6" fmla="*/ 801 w 823"/>
                  <a:gd name="T7" fmla="*/ 184 h 314"/>
                  <a:gd name="T8" fmla="*/ 674 w 823"/>
                  <a:gd name="T9" fmla="*/ 274 h 314"/>
                  <a:gd name="T10" fmla="*/ 405 w 823"/>
                  <a:gd name="T11" fmla="*/ 211 h 314"/>
                  <a:gd name="T12" fmla="*/ 48 w 823"/>
                  <a:gd name="T13" fmla="*/ 223 h 314"/>
                  <a:gd name="T14" fmla="*/ 62 w 823"/>
                  <a:gd name="T15" fmla="*/ 71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314">
                    <a:moveTo>
                      <a:pt x="62" y="71"/>
                    </a:moveTo>
                    <a:cubicBezTo>
                      <a:pt x="100" y="25"/>
                      <a:pt x="231" y="19"/>
                      <a:pt x="294" y="10"/>
                    </a:cubicBezTo>
                    <a:cubicBezTo>
                      <a:pt x="357" y="0"/>
                      <a:pt x="505" y="59"/>
                      <a:pt x="574" y="92"/>
                    </a:cubicBezTo>
                    <a:cubicBezTo>
                      <a:pt x="642" y="125"/>
                      <a:pt x="788" y="179"/>
                      <a:pt x="801" y="184"/>
                    </a:cubicBezTo>
                    <a:cubicBezTo>
                      <a:pt x="814" y="189"/>
                      <a:pt x="823" y="314"/>
                      <a:pt x="674" y="274"/>
                    </a:cubicBezTo>
                    <a:cubicBezTo>
                      <a:pt x="525" y="234"/>
                      <a:pt x="565" y="192"/>
                      <a:pt x="405" y="211"/>
                    </a:cubicBezTo>
                    <a:cubicBezTo>
                      <a:pt x="245" y="230"/>
                      <a:pt x="96" y="293"/>
                      <a:pt x="48" y="223"/>
                    </a:cubicBezTo>
                    <a:cubicBezTo>
                      <a:pt x="0" y="152"/>
                      <a:pt x="39" y="97"/>
                      <a:pt x="62" y="71"/>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Tree>
    <p:extLst>
      <p:ext uri="{BB962C8B-B14F-4D97-AF65-F5344CB8AC3E}">
        <p14:creationId xmlns:p14="http://schemas.microsoft.com/office/powerpoint/2010/main" val="106910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직사각형 193">
            <a:extLst>
              <a:ext uri="{FF2B5EF4-FFF2-40B4-BE49-F238E27FC236}">
                <a16:creationId xmlns:a16="http://schemas.microsoft.com/office/drawing/2014/main" id="{9C5300DF-F4A4-CB44-BFCF-84ED28A6E6B7}"/>
              </a:ext>
            </a:extLst>
          </p:cNvPr>
          <p:cNvSpPr/>
          <p:nvPr/>
        </p:nvSpPr>
        <p:spPr>
          <a:xfrm>
            <a:off x="4567796" y="1854035"/>
            <a:ext cx="3056411" cy="4484086"/>
          </a:xfrm>
          <a:prstGeom prst="rect">
            <a:avLst/>
          </a:prstGeom>
          <a:gradFill flip="none" rotWithShape="1">
            <a:gsLst>
              <a:gs pos="0">
                <a:schemeClr val="accent2">
                  <a:alpha val="0"/>
                </a:schemeClr>
              </a:gs>
              <a:gs pos="100000">
                <a:schemeClr val="accent1">
                  <a:alpha val="3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97" name="직사각형 196">
            <a:extLst>
              <a:ext uri="{FF2B5EF4-FFF2-40B4-BE49-F238E27FC236}">
                <a16:creationId xmlns:a16="http://schemas.microsoft.com/office/drawing/2014/main" id="{B17D12A7-CEC4-2E46-A9F3-0865F7B9ABC4}"/>
              </a:ext>
            </a:extLst>
          </p:cNvPr>
          <p:cNvSpPr/>
          <p:nvPr/>
        </p:nvSpPr>
        <p:spPr>
          <a:xfrm>
            <a:off x="4567795" y="4840843"/>
            <a:ext cx="3056411" cy="149727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ore-KR" altLang="en-US"/>
          </a:p>
        </p:txBody>
      </p:sp>
      <p:sp>
        <p:nvSpPr>
          <p:cNvPr id="200" name="직사각형 199">
            <a:extLst>
              <a:ext uri="{FF2B5EF4-FFF2-40B4-BE49-F238E27FC236}">
                <a16:creationId xmlns:a16="http://schemas.microsoft.com/office/drawing/2014/main" id="{E711D539-F58C-6645-9D41-38C2F9CA4F3C}"/>
              </a:ext>
            </a:extLst>
          </p:cNvPr>
          <p:cNvSpPr/>
          <p:nvPr/>
        </p:nvSpPr>
        <p:spPr>
          <a:xfrm>
            <a:off x="4765963" y="2032163"/>
            <a:ext cx="2660073" cy="2600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79" name="타원 178">
            <a:extLst>
              <a:ext uri="{FF2B5EF4-FFF2-40B4-BE49-F238E27FC236}">
                <a16:creationId xmlns:a16="http://schemas.microsoft.com/office/drawing/2014/main" id="{1B00E688-EC60-4E49-B5AF-54E8C76D932D}"/>
              </a:ext>
            </a:extLst>
          </p:cNvPr>
          <p:cNvSpPr/>
          <p:nvPr/>
        </p:nvSpPr>
        <p:spPr>
          <a:xfrm rot="21448727">
            <a:off x="5020774" y="4368815"/>
            <a:ext cx="1525740" cy="14336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9" name="Freeform 333">
            <a:extLst>
              <a:ext uri="{FF2B5EF4-FFF2-40B4-BE49-F238E27FC236}">
                <a16:creationId xmlns:a16="http://schemas.microsoft.com/office/drawing/2014/main" id="{1CB6F962-3708-1B44-B80F-35C42C5D8213}"/>
              </a:ext>
            </a:extLst>
          </p:cNvPr>
          <p:cNvSpPr>
            <a:spLocks/>
          </p:cNvSpPr>
          <p:nvPr/>
        </p:nvSpPr>
        <p:spPr bwMode="auto">
          <a:xfrm>
            <a:off x="4781496" y="3005325"/>
            <a:ext cx="2643188" cy="947864"/>
          </a:xfrm>
          <a:custGeom>
            <a:avLst/>
            <a:gdLst>
              <a:gd name="T0" fmla="*/ 1665 w 1665"/>
              <a:gd name="T1" fmla="*/ 322 h 322"/>
              <a:gd name="T2" fmla="*/ 1665 w 1665"/>
              <a:gd name="T3" fmla="*/ 118 h 322"/>
              <a:gd name="T4" fmla="*/ 1564 w 1665"/>
              <a:gd name="T5" fmla="*/ 118 h 322"/>
              <a:gd name="T6" fmla="*/ 1564 w 1665"/>
              <a:gd name="T7" fmla="*/ 66 h 322"/>
              <a:gd name="T8" fmla="*/ 1487 w 1665"/>
              <a:gd name="T9" fmla="*/ 66 h 322"/>
              <a:gd name="T10" fmla="*/ 1487 w 1665"/>
              <a:gd name="T11" fmla="*/ 94 h 322"/>
              <a:gd name="T12" fmla="*/ 1416 w 1665"/>
              <a:gd name="T13" fmla="*/ 94 h 322"/>
              <a:gd name="T14" fmla="*/ 1416 w 1665"/>
              <a:gd name="T15" fmla="*/ 195 h 322"/>
              <a:gd name="T16" fmla="*/ 1385 w 1665"/>
              <a:gd name="T17" fmla="*/ 195 h 322"/>
              <a:gd name="T18" fmla="*/ 1385 w 1665"/>
              <a:gd name="T19" fmla="*/ 89 h 322"/>
              <a:gd name="T20" fmla="*/ 1385 w 1665"/>
              <a:gd name="T21" fmla="*/ 51 h 322"/>
              <a:gd name="T22" fmla="*/ 1360 w 1665"/>
              <a:gd name="T23" fmla="*/ 51 h 322"/>
              <a:gd name="T24" fmla="*/ 1360 w 1665"/>
              <a:gd name="T25" fmla="*/ 89 h 322"/>
              <a:gd name="T26" fmla="*/ 1312 w 1665"/>
              <a:gd name="T27" fmla="*/ 89 h 322"/>
              <a:gd name="T28" fmla="*/ 1312 w 1665"/>
              <a:gd name="T29" fmla="*/ 6 h 322"/>
              <a:gd name="T30" fmla="*/ 1218 w 1665"/>
              <a:gd name="T31" fmla="*/ 6 h 322"/>
              <a:gd name="T32" fmla="*/ 1218 w 1665"/>
              <a:gd name="T33" fmla="*/ 163 h 322"/>
              <a:gd name="T34" fmla="*/ 1136 w 1665"/>
              <a:gd name="T35" fmla="*/ 163 h 322"/>
              <a:gd name="T36" fmla="*/ 1136 w 1665"/>
              <a:gd name="T37" fmla="*/ 213 h 322"/>
              <a:gd name="T38" fmla="*/ 1083 w 1665"/>
              <a:gd name="T39" fmla="*/ 213 h 322"/>
              <a:gd name="T40" fmla="*/ 1083 w 1665"/>
              <a:gd name="T41" fmla="*/ 14 h 322"/>
              <a:gd name="T42" fmla="*/ 999 w 1665"/>
              <a:gd name="T43" fmla="*/ 14 h 322"/>
              <a:gd name="T44" fmla="*/ 999 w 1665"/>
              <a:gd name="T45" fmla="*/ 49 h 322"/>
              <a:gd name="T46" fmla="*/ 957 w 1665"/>
              <a:gd name="T47" fmla="*/ 49 h 322"/>
              <a:gd name="T48" fmla="*/ 957 w 1665"/>
              <a:gd name="T49" fmla="*/ 69 h 322"/>
              <a:gd name="T50" fmla="*/ 849 w 1665"/>
              <a:gd name="T51" fmla="*/ 69 h 322"/>
              <a:gd name="T52" fmla="*/ 849 w 1665"/>
              <a:gd name="T53" fmla="*/ 55 h 322"/>
              <a:gd name="T54" fmla="*/ 805 w 1665"/>
              <a:gd name="T55" fmla="*/ 55 h 322"/>
              <a:gd name="T56" fmla="*/ 805 w 1665"/>
              <a:gd name="T57" fmla="*/ 104 h 322"/>
              <a:gd name="T58" fmla="*/ 745 w 1665"/>
              <a:gd name="T59" fmla="*/ 104 h 322"/>
              <a:gd name="T60" fmla="*/ 745 w 1665"/>
              <a:gd name="T61" fmla="*/ 0 h 322"/>
              <a:gd name="T62" fmla="*/ 640 w 1665"/>
              <a:gd name="T63" fmla="*/ 0 h 322"/>
              <a:gd name="T64" fmla="*/ 640 w 1665"/>
              <a:gd name="T65" fmla="*/ 163 h 322"/>
              <a:gd name="T66" fmla="*/ 591 w 1665"/>
              <a:gd name="T67" fmla="*/ 163 h 322"/>
              <a:gd name="T68" fmla="*/ 591 w 1665"/>
              <a:gd name="T69" fmla="*/ 19 h 322"/>
              <a:gd name="T70" fmla="*/ 507 w 1665"/>
              <a:gd name="T71" fmla="*/ 19 h 322"/>
              <a:gd name="T72" fmla="*/ 507 w 1665"/>
              <a:gd name="T73" fmla="*/ 77 h 322"/>
              <a:gd name="T74" fmla="*/ 428 w 1665"/>
              <a:gd name="T75" fmla="*/ 77 h 322"/>
              <a:gd name="T76" fmla="*/ 428 w 1665"/>
              <a:gd name="T77" fmla="*/ 29 h 322"/>
              <a:gd name="T78" fmla="*/ 353 w 1665"/>
              <a:gd name="T79" fmla="*/ 29 h 322"/>
              <a:gd name="T80" fmla="*/ 353 w 1665"/>
              <a:gd name="T81" fmla="*/ 187 h 322"/>
              <a:gd name="T82" fmla="*/ 342 w 1665"/>
              <a:gd name="T83" fmla="*/ 187 h 322"/>
              <a:gd name="T84" fmla="*/ 342 w 1665"/>
              <a:gd name="T85" fmla="*/ 100 h 322"/>
              <a:gd name="T86" fmla="*/ 329 w 1665"/>
              <a:gd name="T87" fmla="*/ 100 h 322"/>
              <a:gd name="T88" fmla="*/ 329 w 1665"/>
              <a:gd name="T89" fmla="*/ 68 h 322"/>
              <a:gd name="T90" fmla="*/ 308 w 1665"/>
              <a:gd name="T91" fmla="*/ 68 h 322"/>
              <a:gd name="T92" fmla="*/ 308 w 1665"/>
              <a:gd name="T93" fmla="*/ 100 h 322"/>
              <a:gd name="T94" fmla="*/ 275 w 1665"/>
              <a:gd name="T95" fmla="*/ 100 h 322"/>
              <a:gd name="T96" fmla="*/ 275 w 1665"/>
              <a:gd name="T97" fmla="*/ 150 h 322"/>
              <a:gd name="T98" fmla="*/ 162 w 1665"/>
              <a:gd name="T99" fmla="*/ 150 h 322"/>
              <a:gd name="T100" fmla="*/ 162 w 1665"/>
              <a:gd name="T101" fmla="*/ 57 h 322"/>
              <a:gd name="T102" fmla="*/ 148 w 1665"/>
              <a:gd name="T103" fmla="*/ 57 h 322"/>
              <a:gd name="T104" fmla="*/ 148 w 1665"/>
              <a:gd name="T105" fmla="*/ 21 h 322"/>
              <a:gd name="T106" fmla="*/ 112 w 1665"/>
              <a:gd name="T107" fmla="*/ 21 h 322"/>
              <a:gd name="T108" fmla="*/ 112 w 1665"/>
              <a:gd name="T109" fmla="*/ 57 h 322"/>
              <a:gd name="T110" fmla="*/ 63 w 1665"/>
              <a:gd name="T111" fmla="*/ 57 h 322"/>
              <a:gd name="T112" fmla="*/ 63 w 1665"/>
              <a:gd name="T113" fmla="*/ 187 h 322"/>
              <a:gd name="T114" fmla="*/ 46 w 1665"/>
              <a:gd name="T115" fmla="*/ 187 h 322"/>
              <a:gd name="T116" fmla="*/ 46 w 1665"/>
              <a:gd name="T117" fmla="*/ 126 h 322"/>
              <a:gd name="T118" fmla="*/ 0 w 1665"/>
              <a:gd name="T119" fmla="*/ 126 h 322"/>
              <a:gd name="T120" fmla="*/ 0 w 1665"/>
              <a:gd name="T121" fmla="*/ 322 h 322"/>
              <a:gd name="T122" fmla="*/ 428 w 1665"/>
              <a:gd name="T123" fmla="*/ 322 h 322"/>
              <a:gd name="T124" fmla="*/ 1665 w 1665"/>
              <a:gd name="T125"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5" h="322">
                <a:moveTo>
                  <a:pt x="1665" y="322"/>
                </a:moveTo>
                <a:lnTo>
                  <a:pt x="1665" y="118"/>
                </a:lnTo>
                <a:lnTo>
                  <a:pt x="1564" y="118"/>
                </a:lnTo>
                <a:lnTo>
                  <a:pt x="1564" y="66"/>
                </a:lnTo>
                <a:lnTo>
                  <a:pt x="1487" y="66"/>
                </a:lnTo>
                <a:lnTo>
                  <a:pt x="1487" y="94"/>
                </a:lnTo>
                <a:lnTo>
                  <a:pt x="1416" y="94"/>
                </a:lnTo>
                <a:lnTo>
                  <a:pt x="1416" y="195"/>
                </a:lnTo>
                <a:lnTo>
                  <a:pt x="1385" y="195"/>
                </a:lnTo>
                <a:lnTo>
                  <a:pt x="1385" y="89"/>
                </a:lnTo>
                <a:lnTo>
                  <a:pt x="1385" y="51"/>
                </a:lnTo>
                <a:lnTo>
                  <a:pt x="1360" y="51"/>
                </a:lnTo>
                <a:lnTo>
                  <a:pt x="1360" y="89"/>
                </a:lnTo>
                <a:lnTo>
                  <a:pt x="1312" y="89"/>
                </a:lnTo>
                <a:lnTo>
                  <a:pt x="1312" y="6"/>
                </a:lnTo>
                <a:lnTo>
                  <a:pt x="1218" y="6"/>
                </a:lnTo>
                <a:lnTo>
                  <a:pt x="1218" y="163"/>
                </a:lnTo>
                <a:lnTo>
                  <a:pt x="1136" y="163"/>
                </a:lnTo>
                <a:lnTo>
                  <a:pt x="1136" y="213"/>
                </a:lnTo>
                <a:lnTo>
                  <a:pt x="1083" y="213"/>
                </a:lnTo>
                <a:lnTo>
                  <a:pt x="1083" y="14"/>
                </a:lnTo>
                <a:lnTo>
                  <a:pt x="999" y="14"/>
                </a:lnTo>
                <a:lnTo>
                  <a:pt x="999" y="49"/>
                </a:lnTo>
                <a:lnTo>
                  <a:pt x="957" y="49"/>
                </a:lnTo>
                <a:lnTo>
                  <a:pt x="957" y="69"/>
                </a:lnTo>
                <a:lnTo>
                  <a:pt x="849" y="69"/>
                </a:lnTo>
                <a:lnTo>
                  <a:pt x="849" y="55"/>
                </a:lnTo>
                <a:lnTo>
                  <a:pt x="805" y="55"/>
                </a:lnTo>
                <a:lnTo>
                  <a:pt x="805" y="104"/>
                </a:lnTo>
                <a:lnTo>
                  <a:pt x="745" y="104"/>
                </a:lnTo>
                <a:lnTo>
                  <a:pt x="745" y="0"/>
                </a:lnTo>
                <a:lnTo>
                  <a:pt x="640" y="0"/>
                </a:lnTo>
                <a:lnTo>
                  <a:pt x="640" y="163"/>
                </a:lnTo>
                <a:lnTo>
                  <a:pt x="591" y="163"/>
                </a:lnTo>
                <a:lnTo>
                  <a:pt x="591" y="19"/>
                </a:lnTo>
                <a:lnTo>
                  <a:pt x="507" y="19"/>
                </a:lnTo>
                <a:lnTo>
                  <a:pt x="507" y="77"/>
                </a:lnTo>
                <a:lnTo>
                  <a:pt x="428" y="77"/>
                </a:lnTo>
                <a:lnTo>
                  <a:pt x="428" y="29"/>
                </a:lnTo>
                <a:lnTo>
                  <a:pt x="353" y="29"/>
                </a:lnTo>
                <a:lnTo>
                  <a:pt x="353" y="187"/>
                </a:lnTo>
                <a:lnTo>
                  <a:pt x="342" y="187"/>
                </a:lnTo>
                <a:lnTo>
                  <a:pt x="342" y="100"/>
                </a:lnTo>
                <a:lnTo>
                  <a:pt x="329" y="100"/>
                </a:lnTo>
                <a:lnTo>
                  <a:pt x="329" y="68"/>
                </a:lnTo>
                <a:lnTo>
                  <a:pt x="308" y="68"/>
                </a:lnTo>
                <a:lnTo>
                  <a:pt x="308" y="100"/>
                </a:lnTo>
                <a:lnTo>
                  <a:pt x="275" y="100"/>
                </a:lnTo>
                <a:lnTo>
                  <a:pt x="275" y="150"/>
                </a:lnTo>
                <a:lnTo>
                  <a:pt x="162" y="150"/>
                </a:lnTo>
                <a:lnTo>
                  <a:pt x="162" y="57"/>
                </a:lnTo>
                <a:lnTo>
                  <a:pt x="148" y="57"/>
                </a:lnTo>
                <a:lnTo>
                  <a:pt x="148" y="21"/>
                </a:lnTo>
                <a:lnTo>
                  <a:pt x="112" y="21"/>
                </a:lnTo>
                <a:lnTo>
                  <a:pt x="112" y="57"/>
                </a:lnTo>
                <a:lnTo>
                  <a:pt x="63" y="57"/>
                </a:lnTo>
                <a:lnTo>
                  <a:pt x="63" y="187"/>
                </a:lnTo>
                <a:lnTo>
                  <a:pt x="46" y="187"/>
                </a:lnTo>
                <a:lnTo>
                  <a:pt x="46" y="126"/>
                </a:lnTo>
                <a:lnTo>
                  <a:pt x="0" y="126"/>
                </a:lnTo>
                <a:lnTo>
                  <a:pt x="0" y="322"/>
                </a:lnTo>
                <a:lnTo>
                  <a:pt x="428" y="322"/>
                </a:lnTo>
                <a:lnTo>
                  <a:pt x="1665" y="32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20" name="그룹 119">
            <a:extLst>
              <a:ext uri="{FF2B5EF4-FFF2-40B4-BE49-F238E27FC236}">
                <a16:creationId xmlns:a16="http://schemas.microsoft.com/office/drawing/2014/main" id="{72F58F7B-A0F4-0C45-A4A2-83167765AEB7}"/>
              </a:ext>
            </a:extLst>
          </p:cNvPr>
          <p:cNvGrpSpPr/>
          <p:nvPr/>
        </p:nvGrpSpPr>
        <p:grpSpPr>
          <a:xfrm>
            <a:off x="6828787" y="2699430"/>
            <a:ext cx="192088" cy="277813"/>
            <a:chOff x="5878513" y="3529013"/>
            <a:chExt cx="192088" cy="277813"/>
          </a:xfrm>
        </p:grpSpPr>
        <p:sp>
          <p:nvSpPr>
            <p:cNvPr id="121" name="Freeform 386">
              <a:extLst>
                <a:ext uri="{FF2B5EF4-FFF2-40B4-BE49-F238E27FC236}">
                  <a16:creationId xmlns:a16="http://schemas.microsoft.com/office/drawing/2014/main" id="{CF1E7DC8-BE77-E948-8BBE-91F65DD47481}"/>
                </a:ext>
              </a:extLst>
            </p:cNvPr>
            <p:cNvSpPr>
              <a:spLocks/>
            </p:cNvSpPr>
            <p:nvPr/>
          </p:nvSpPr>
          <p:spPr bwMode="auto">
            <a:xfrm>
              <a:off x="5878513" y="3529013"/>
              <a:ext cx="192088" cy="277813"/>
            </a:xfrm>
            <a:custGeom>
              <a:avLst/>
              <a:gdLst>
                <a:gd name="T0" fmla="*/ 787 w 787"/>
                <a:gd name="T1" fmla="*/ 394 h 1137"/>
                <a:gd name="T2" fmla="*/ 393 w 787"/>
                <a:gd name="T3" fmla="*/ 1137 h 1137"/>
                <a:gd name="T4" fmla="*/ 0 w 787"/>
                <a:gd name="T5" fmla="*/ 394 h 1137"/>
                <a:gd name="T6" fmla="*/ 393 w 787"/>
                <a:gd name="T7" fmla="*/ 0 h 1137"/>
                <a:gd name="T8" fmla="*/ 787 w 787"/>
                <a:gd name="T9" fmla="*/ 394 h 1137"/>
              </a:gdLst>
              <a:ahLst/>
              <a:cxnLst>
                <a:cxn ang="0">
                  <a:pos x="T0" y="T1"/>
                </a:cxn>
                <a:cxn ang="0">
                  <a:pos x="T2" y="T3"/>
                </a:cxn>
                <a:cxn ang="0">
                  <a:pos x="T4" y="T5"/>
                </a:cxn>
                <a:cxn ang="0">
                  <a:pos x="T6" y="T7"/>
                </a:cxn>
                <a:cxn ang="0">
                  <a:pos x="T8" y="T9"/>
                </a:cxn>
              </a:cxnLst>
              <a:rect l="0" t="0" r="r" b="b"/>
              <a:pathLst>
                <a:path w="787" h="1137">
                  <a:moveTo>
                    <a:pt x="787" y="394"/>
                  </a:moveTo>
                  <a:cubicBezTo>
                    <a:pt x="787" y="611"/>
                    <a:pt x="393" y="1137"/>
                    <a:pt x="393" y="1137"/>
                  </a:cubicBezTo>
                  <a:cubicBezTo>
                    <a:pt x="393" y="1137"/>
                    <a:pt x="0" y="611"/>
                    <a:pt x="0" y="394"/>
                  </a:cubicBezTo>
                  <a:cubicBezTo>
                    <a:pt x="0" y="177"/>
                    <a:pt x="176" y="0"/>
                    <a:pt x="393" y="0"/>
                  </a:cubicBezTo>
                  <a:cubicBezTo>
                    <a:pt x="611" y="0"/>
                    <a:pt x="787" y="177"/>
                    <a:pt x="787" y="394"/>
                  </a:cubicBezTo>
                  <a:close/>
                </a:path>
              </a:pathLst>
            </a:custGeom>
            <a:solidFill>
              <a:srgbClr val="D458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Oval 387">
              <a:extLst>
                <a:ext uri="{FF2B5EF4-FFF2-40B4-BE49-F238E27FC236}">
                  <a16:creationId xmlns:a16="http://schemas.microsoft.com/office/drawing/2014/main" id="{FCB13000-6686-E54E-899B-594B2A5543F1}"/>
                </a:ext>
              </a:extLst>
            </p:cNvPr>
            <p:cNvSpPr>
              <a:spLocks noChangeArrowheads="1"/>
            </p:cNvSpPr>
            <p:nvPr/>
          </p:nvSpPr>
          <p:spPr bwMode="auto">
            <a:xfrm>
              <a:off x="5921376" y="3571875"/>
              <a:ext cx="106363" cy="106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23" name="그룹 122">
            <a:extLst>
              <a:ext uri="{FF2B5EF4-FFF2-40B4-BE49-F238E27FC236}">
                <a16:creationId xmlns:a16="http://schemas.microsoft.com/office/drawing/2014/main" id="{CD69185E-A391-7A4B-84DA-B7CDE79A0ECF}"/>
              </a:ext>
            </a:extLst>
          </p:cNvPr>
          <p:cNvGrpSpPr/>
          <p:nvPr/>
        </p:nvGrpSpPr>
        <p:grpSpPr>
          <a:xfrm>
            <a:off x="4955438" y="3038997"/>
            <a:ext cx="192088" cy="277813"/>
            <a:chOff x="5878513" y="3529013"/>
            <a:chExt cx="192088" cy="277813"/>
          </a:xfrm>
        </p:grpSpPr>
        <p:sp>
          <p:nvSpPr>
            <p:cNvPr id="124" name="Freeform 386">
              <a:extLst>
                <a:ext uri="{FF2B5EF4-FFF2-40B4-BE49-F238E27FC236}">
                  <a16:creationId xmlns:a16="http://schemas.microsoft.com/office/drawing/2014/main" id="{A5DA7DE5-1F54-DF40-9C43-7229E641F07F}"/>
                </a:ext>
              </a:extLst>
            </p:cNvPr>
            <p:cNvSpPr>
              <a:spLocks/>
            </p:cNvSpPr>
            <p:nvPr/>
          </p:nvSpPr>
          <p:spPr bwMode="auto">
            <a:xfrm>
              <a:off x="5878513" y="3529013"/>
              <a:ext cx="192088" cy="277813"/>
            </a:xfrm>
            <a:custGeom>
              <a:avLst/>
              <a:gdLst>
                <a:gd name="T0" fmla="*/ 787 w 787"/>
                <a:gd name="T1" fmla="*/ 394 h 1137"/>
                <a:gd name="T2" fmla="*/ 393 w 787"/>
                <a:gd name="T3" fmla="*/ 1137 h 1137"/>
                <a:gd name="T4" fmla="*/ 0 w 787"/>
                <a:gd name="T5" fmla="*/ 394 h 1137"/>
                <a:gd name="T6" fmla="*/ 393 w 787"/>
                <a:gd name="T7" fmla="*/ 0 h 1137"/>
                <a:gd name="T8" fmla="*/ 787 w 787"/>
                <a:gd name="T9" fmla="*/ 394 h 1137"/>
              </a:gdLst>
              <a:ahLst/>
              <a:cxnLst>
                <a:cxn ang="0">
                  <a:pos x="T0" y="T1"/>
                </a:cxn>
                <a:cxn ang="0">
                  <a:pos x="T2" y="T3"/>
                </a:cxn>
                <a:cxn ang="0">
                  <a:pos x="T4" y="T5"/>
                </a:cxn>
                <a:cxn ang="0">
                  <a:pos x="T6" y="T7"/>
                </a:cxn>
                <a:cxn ang="0">
                  <a:pos x="T8" y="T9"/>
                </a:cxn>
              </a:cxnLst>
              <a:rect l="0" t="0" r="r" b="b"/>
              <a:pathLst>
                <a:path w="787" h="1137">
                  <a:moveTo>
                    <a:pt x="787" y="394"/>
                  </a:moveTo>
                  <a:cubicBezTo>
                    <a:pt x="787" y="611"/>
                    <a:pt x="393" y="1137"/>
                    <a:pt x="393" y="1137"/>
                  </a:cubicBezTo>
                  <a:cubicBezTo>
                    <a:pt x="393" y="1137"/>
                    <a:pt x="0" y="611"/>
                    <a:pt x="0" y="394"/>
                  </a:cubicBezTo>
                  <a:cubicBezTo>
                    <a:pt x="0" y="177"/>
                    <a:pt x="176" y="0"/>
                    <a:pt x="393" y="0"/>
                  </a:cubicBezTo>
                  <a:cubicBezTo>
                    <a:pt x="611" y="0"/>
                    <a:pt x="787" y="177"/>
                    <a:pt x="787" y="394"/>
                  </a:cubicBezTo>
                  <a:close/>
                </a:path>
              </a:pathLst>
            </a:custGeom>
            <a:solidFill>
              <a:srgbClr val="D458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5" name="Oval 387">
              <a:extLst>
                <a:ext uri="{FF2B5EF4-FFF2-40B4-BE49-F238E27FC236}">
                  <a16:creationId xmlns:a16="http://schemas.microsoft.com/office/drawing/2014/main" id="{4B0B8F35-E3DF-0248-96DA-9965CC741231}"/>
                </a:ext>
              </a:extLst>
            </p:cNvPr>
            <p:cNvSpPr>
              <a:spLocks noChangeArrowheads="1"/>
            </p:cNvSpPr>
            <p:nvPr/>
          </p:nvSpPr>
          <p:spPr bwMode="auto">
            <a:xfrm>
              <a:off x="5921376" y="3571875"/>
              <a:ext cx="106363" cy="106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85" name="Oval 72">
            <a:extLst>
              <a:ext uri="{FF2B5EF4-FFF2-40B4-BE49-F238E27FC236}">
                <a16:creationId xmlns:a16="http://schemas.microsoft.com/office/drawing/2014/main" id="{3DFD49A2-5AD6-3341-A20D-9224B3B4486A}"/>
              </a:ext>
            </a:extLst>
          </p:cNvPr>
          <p:cNvSpPr>
            <a:spLocks noChangeArrowheads="1"/>
          </p:cNvSpPr>
          <p:nvPr/>
        </p:nvSpPr>
        <p:spPr bwMode="auto">
          <a:xfrm>
            <a:off x="5823173" y="1612235"/>
            <a:ext cx="559834" cy="559834"/>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ko-KR" altLang="en-US">
              <a:latin typeface="+mj-lt"/>
            </a:endParaRPr>
          </a:p>
        </p:txBody>
      </p:sp>
      <p:sp>
        <p:nvSpPr>
          <p:cNvPr id="188" name="TextBox 187">
            <a:extLst>
              <a:ext uri="{FF2B5EF4-FFF2-40B4-BE49-F238E27FC236}">
                <a16:creationId xmlns:a16="http://schemas.microsoft.com/office/drawing/2014/main" id="{49552DCC-57F5-7746-95C5-EF2ECBE4D1EA}"/>
              </a:ext>
            </a:extLst>
          </p:cNvPr>
          <p:cNvSpPr txBox="1"/>
          <p:nvPr/>
        </p:nvSpPr>
        <p:spPr>
          <a:xfrm>
            <a:off x="5511386" y="1707486"/>
            <a:ext cx="1183408" cy="369332"/>
          </a:xfrm>
          <a:prstGeom prst="rect">
            <a:avLst/>
          </a:prstGeom>
          <a:noFill/>
        </p:spPr>
        <p:txBody>
          <a:bodyPr wrap="square" rtlCol="0">
            <a:spAutoFit/>
          </a:bodyPr>
          <a:lstStyle/>
          <a:p>
            <a:pPr algn="ctr"/>
            <a:r>
              <a:rPr kumimoji="1" lang="en-US" altLang="en-US" b="1" dirty="0">
                <a:solidFill>
                  <a:schemeClr val="bg1"/>
                </a:solidFill>
                <a:latin typeface="+mj-lt"/>
                <a:ea typeface="NEXON Lv2 Gothic Bold" pitchFamily="2" charset="-127"/>
              </a:rPr>
              <a:t>4</a:t>
            </a:r>
            <a:endParaRPr kumimoji="1" lang="ko-Kore-KR" altLang="en-US" b="1">
              <a:solidFill>
                <a:schemeClr val="bg1"/>
              </a:solidFill>
              <a:latin typeface="+mj-lt"/>
              <a:ea typeface="NEXON Lv2 Gothic Bold" pitchFamily="2" charset="-127"/>
            </a:endParaRPr>
          </a:p>
        </p:txBody>
      </p:sp>
      <p:sp>
        <p:nvSpPr>
          <p:cNvPr id="190" name="TextBox 189">
            <a:extLst>
              <a:ext uri="{FF2B5EF4-FFF2-40B4-BE49-F238E27FC236}">
                <a16:creationId xmlns:a16="http://schemas.microsoft.com/office/drawing/2014/main" id="{1F153296-0B81-3346-8DE7-2A46B51C9A48}"/>
              </a:ext>
            </a:extLst>
          </p:cNvPr>
          <p:cNvSpPr txBox="1"/>
          <p:nvPr/>
        </p:nvSpPr>
        <p:spPr>
          <a:xfrm>
            <a:off x="-292099" y="458631"/>
            <a:ext cx="12192000" cy="523220"/>
          </a:xfrm>
          <a:prstGeom prst="rect">
            <a:avLst/>
          </a:prstGeom>
          <a:noFill/>
        </p:spPr>
        <p:txBody>
          <a:bodyPr wrap="square" rtlCol="0">
            <a:spAutoFit/>
          </a:bodyPr>
          <a:lstStyle/>
          <a:p>
            <a:pPr algn="ctr"/>
            <a:r>
              <a:rPr kumimoji="1" lang="en-US" altLang="ko-Kore-KR" sz="2800" b="1" dirty="0">
                <a:solidFill>
                  <a:schemeClr val="tx2"/>
                </a:solidFill>
                <a:latin typeface="+mj-lt"/>
                <a:ea typeface="NEXON Lv2 Gothic Bold" pitchFamily="2" charset="-127"/>
              </a:rPr>
              <a:t>KEY CAPABILITIES</a:t>
            </a:r>
            <a:endParaRPr kumimoji="1" lang="ko-Kore-KR" altLang="en-US" sz="2800" b="1" dirty="0">
              <a:solidFill>
                <a:schemeClr val="tx2">
                  <a:lumMod val="75000"/>
                </a:schemeClr>
              </a:solidFill>
              <a:latin typeface="+mj-lt"/>
              <a:ea typeface="NEXON Lv2 Gothic Bold" pitchFamily="2" charset="-127"/>
            </a:endParaRPr>
          </a:p>
        </p:txBody>
      </p:sp>
      <p:sp>
        <p:nvSpPr>
          <p:cNvPr id="191" name="직사각형 190">
            <a:extLst>
              <a:ext uri="{FF2B5EF4-FFF2-40B4-BE49-F238E27FC236}">
                <a16:creationId xmlns:a16="http://schemas.microsoft.com/office/drawing/2014/main" id="{73109F48-80FA-3A43-A6BB-CFF6D4777F55}"/>
              </a:ext>
            </a:extLst>
          </p:cNvPr>
          <p:cNvSpPr/>
          <p:nvPr/>
        </p:nvSpPr>
        <p:spPr>
          <a:xfrm>
            <a:off x="4470398" y="4990377"/>
            <a:ext cx="3153808" cy="1350563"/>
          </a:xfrm>
          <a:prstGeom prst="rect">
            <a:avLst/>
          </a:prstGeom>
        </p:spPr>
        <p:txBody>
          <a:bodyPr wrap="square">
            <a:spAutoFit/>
          </a:bodyPr>
          <a:lstStyle/>
          <a:p>
            <a:pPr lvl="0" algn="ctr">
              <a:lnSpc>
                <a:spcPct val="150000"/>
              </a:lnSpc>
            </a:pPr>
            <a:r>
              <a:rPr lang="en-US" altLang="ko-Kore-KR" sz="1400" dirty="0">
                <a:solidFill>
                  <a:schemeClr val="bg1">
                    <a:lumMod val="50000"/>
                  </a:schemeClr>
                </a:solidFill>
                <a:cs typeface="Calibri" panose="02000000000000000000" pitchFamily="2" charset="0"/>
              </a:rPr>
              <a:t>Integrated transportation service for delivery of medicines, food, lab samples and transportation of patients.</a:t>
            </a:r>
          </a:p>
        </p:txBody>
      </p:sp>
      <p:grpSp>
        <p:nvGrpSpPr>
          <p:cNvPr id="526" name="그룹 248">
            <a:extLst>
              <a:ext uri="{FF2B5EF4-FFF2-40B4-BE49-F238E27FC236}">
                <a16:creationId xmlns:a16="http://schemas.microsoft.com/office/drawing/2014/main" id="{8760B4ED-69F0-574D-9274-C9E71DE6CDDD}"/>
              </a:ext>
            </a:extLst>
          </p:cNvPr>
          <p:cNvGrpSpPr/>
          <p:nvPr/>
        </p:nvGrpSpPr>
        <p:grpSpPr>
          <a:xfrm>
            <a:off x="5000056" y="2577174"/>
            <a:ext cx="2446059" cy="1877128"/>
            <a:chOff x="2998788" y="1854200"/>
            <a:chExt cx="5630863" cy="4321176"/>
          </a:xfrm>
        </p:grpSpPr>
        <p:sp>
          <p:nvSpPr>
            <p:cNvPr id="527" name="Freeform 90">
              <a:extLst>
                <a:ext uri="{FF2B5EF4-FFF2-40B4-BE49-F238E27FC236}">
                  <a16:creationId xmlns:a16="http://schemas.microsoft.com/office/drawing/2014/main" id="{D8F31268-0A67-8346-A47D-42525459776F}"/>
                </a:ext>
              </a:extLst>
            </p:cNvPr>
            <p:cNvSpPr>
              <a:spLocks/>
            </p:cNvSpPr>
            <p:nvPr/>
          </p:nvSpPr>
          <p:spPr bwMode="auto">
            <a:xfrm>
              <a:off x="6564313" y="4457700"/>
              <a:ext cx="406400" cy="685800"/>
            </a:xfrm>
            <a:custGeom>
              <a:avLst/>
              <a:gdLst>
                <a:gd name="T0" fmla="*/ 0 w 132"/>
                <a:gd name="T1" fmla="*/ 24 h 222"/>
                <a:gd name="T2" fmla="*/ 55 w 132"/>
                <a:gd name="T3" fmla="*/ 139 h 222"/>
                <a:gd name="T4" fmla="*/ 128 w 132"/>
                <a:gd name="T5" fmla="*/ 184 h 222"/>
                <a:gd name="T6" fmla="*/ 0 w 132"/>
                <a:gd name="T7" fmla="*/ 24 h 222"/>
              </a:gdLst>
              <a:ahLst/>
              <a:cxnLst>
                <a:cxn ang="0">
                  <a:pos x="T0" y="T1"/>
                </a:cxn>
                <a:cxn ang="0">
                  <a:pos x="T2" y="T3"/>
                </a:cxn>
                <a:cxn ang="0">
                  <a:pos x="T4" y="T5"/>
                </a:cxn>
                <a:cxn ang="0">
                  <a:pos x="T6" y="T7"/>
                </a:cxn>
              </a:cxnLst>
              <a:rect l="0" t="0" r="r" b="b"/>
              <a:pathLst>
                <a:path w="132" h="222">
                  <a:moveTo>
                    <a:pt x="0" y="24"/>
                  </a:moveTo>
                  <a:cubicBezTo>
                    <a:pt x="0" y="24"/>
                    <a:pt x="13" y="56"/>
                    <a:pt x="55" y="139"/>
                  </a:cubicBezTo>
                  <a:cubicBezTo>
                    <a:pt x="97" y="222"/>
                    <a:pt x="123" y="198"/>
                    <a:pt x="128" y="184"/>
                  </a:cubicBezTo>
                  <a:cubicBezTo>
                    <a:pt x="132" y="171"/>
                    <a:pt x="71" y="0"/>
                    <a:pt x="0" y="24"/>
                  </a:cubicBezTo>
                  <a:close/>
                </a:path>
              </a:pathLst>
            </a:custGeom>
            <a:solidFill>
              <a:srgbClr val="43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8" name="Freeform 91">
              <a:extLst>
                <a:ext uri="{FF2B5EF4-FFF2-40B4-BE49-F238E27FC236}">
                  <a16:creationId xmlns:a16="http://schemas.microsoft.com/office/drawing/2014/main" id="{1F02B19C-D60C-6F44-AB19-3AD2A71336C0}"/>
                </a:ext>
              </a:extLst>
            </p:cNvPr>
            <p:cNvSpPr>
              <a:spLocks/>
            </p:cNvSpPr>
            <p:nvPr/>
          </p:nvSpPr>
          <p:spPr bwMode="auto">
            <a:xfrm>
              <a:off x="5324476" y="4078288"/>
              <a:ext cx="2608263" cy="1611313"/>
            </a:xfrm>
            <a:custGeom>
              <a:avLst/>
              <a:gdLst>
                <a:gd name="T0" fmla="*/ 580 w 844"/>
                <a:gd name="T1" fmla="*/ 78 h 522"/>
                <a:gd name="T2" fmla="*/ 554 w 844"/>
                <a:gd name="T3" fmla="*/ 9 h 522"/>
                <a:gd name="T4" fmla="*/ 509 w 844"/>
                <a:gd name="T5" fmla="*/ 80 h 522"/>
                <a:gd name="T6" fmla="*/ 255 w 844"/>
                <a:gd name="T7" fmla="*/ 246 h 522"/>
                <a:gd name="T8" fmla="*/ 72 w 844"/>
                <a:gd name="T9" fmla="*/ 16 h 522"/>
                <a:gd name="T10" fmla="*/ 0 w 844"/>
                <a:gd name="T11" fmla="*/ 224 h 522"/>
                <a:gd name="T12" fmla="*/ 186 w 844"/>
                <a:gd name="T13" fmla="*/ 479 h 522"/>
                <a:gd name="T14" fmla="*/ 602 w 844"/>
                <a:gd name="T15" fmla="*/ 173 h 522"/>
                <a:gd name="T16" fmla="*/ 602 w 844"/>
                <a:gd name="T17" fmla="*/ 173 h 522"/>
                <a:gd name="T18" fmla="*/ 828 w 844"/>
                <a:gd name="T19" fmla="*/ 117 h 522"/>
                <a:gd name="T20" fmla="*/ 580 w 844"/>
                <a:gd name="T21" fmla="*/ 7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22">
                  <a:moveTo>
                    <a:pt x="580" y="78"/>
                  </a:moveTo>
                  <a:cubicBezTo>
                    <a:pt x="561" y="67"/>
                    <a:pt x="576" y="0"/>
                    <a:pt x="554" y="9"/>
                  </a:cubicBezTo>
                  <a:cubicBezTo>
                    <a:pt x="532" y="18"/>
                    <a:pt x="509" y="80"/>
                    <a:pt x="509" y="80"/>
                  </a:cubicBezTo>
                  <a:cubicBezTo>
                    <a:pt x="509" y="80"/>
                    <a:pt x="279" y="244"/>
                    <a:pt x="255" y="246"/>
                  </a:cubicBezTo>
                  <a:cubicBezTo>
                    <a:pt x="165" y="94"/>
                    <a:pt x="72" y="16"/>
                    <a:pt x="72" y="16"/>
                  </a:cubicBezTo>
                  <a:lnTo>
                    <a:pt x="0" y="224"/>
                  </a:lnTo>
                  <a:cubicBezTo>
                    <a:pt x="0" y="224"/>
                    <a:pt x="81" y="436"/>
                    <a:pt x="186" y="479"/>
                  </a:cubicBezTo>
                  <a:cubicBezTo>
                    <a:pt x="288" y="522"/>
                    <a:pt x="488" y="416"/>
                    <a:pt x="602" y="173"/>
                  </a:cubicBezTo>
                  <a:lnTo>
                    <a:pt x="602" y="173"/>
                  </a:lnTo>
                  <a:cubicBezTo>
                    <a:pt x="602" y="173"/>
                    <a:pt x="811" y="152"/>
                    <a:pt x="828" y="117"/>
                  </a:cubicBezTo>
                  <a:cubicBezTo>
                    <a:pt x="844" y="82"/>
                    <a:pt x="598" y="90"/>
                    <a:pt x="580" y="78"/>
                  </a:cubicBezTo>
                  <a:close/>
                </a:path>
              </a:pathLst>
            </a:custGeom>
            <a:solidFill>
              <a:srgbClr val="F7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9" name="Freeform 92">
              <a:extLst>
                <a:ext uri="{FF2B5EF4-FFF2-40B4-BE49-F238E27FC236}">
                  <a16:creationId xmlns:a16="http://schemas.microsoft.com/office/drawing/2014/main" id="{0510132D-1228-764C-A098-844E2A8C177A}"/>
                </a:ext>
              </a:extLst>
            </p:cNvPr>
            <p:cNvSpPr>
              <a:spLocks noEditPoints="1"/>
            </p:cNvSpPr>
            <p:nvPr/>
          </p:nvSpPr>
          <p:spPr bwMode="auto">
            <a:xfrm>
              <a:off x="5865813" y="5541963"/>
              <a:ext cx="30163" cy="15875"/>
            </a:xfrm>
            <a:custGeom>
              <a:avLst/>
              <a:gdLst>
                <a:gd name="T0" fmla="*/ 10 w 10"/>
                <a:gd name="T1" fmla="*/ 5 h 5"/>
                <a:gd name="T2" fmla="*/ 10 w 10"/>
                <a:gd name="T3" fmla="*/ 5 h 5"/>
                <a:gd name="T4" fmla="*/ 10 w 10"/>
                <a:gd name="T5" fmla="*/ 5 h 5"/>
                <a:gd name="T6" fmla="*/ 10 w 10"/>
                <a:gd name="T7" fmla="*/ 5 h 5"/>
                <a:gd name="T8" fmla="*/ 10 w 10"/>
                <a:gd name="T9" fmla="*/ 5 h 5"/>
                <a:gd name="T10" fmla="*/ 10 w 10"/>
                <a:gd name="T11" fmla="*/ 5 h 5"/>
                <a:gd name="T12" fmla="*/ 9 w 10"/>
                <a:gd name="T13" fmla="*/ 5 h 5"/>
                <a:gd name="T14" fmla="*/ 9 w 10"/>
                <a:gd name="T15" fmla="*/ 5 h 5"/>
                <a:gd name="T16" fmla="*/ 9 w 10"/>
                <a:gd name="T17" fmla="*/ 5 h 5"/>
                <a:gd name="T18" fmla="*/ 9 w 10"/>
                <a:gd name="T19" fmla="*/ 5 h 5"/>
                <a:gd name="T20" fmla="*/ 9 w 10"/>
                <a:gd name="T21" fmla="*/ 4 h 5"/>
                <a:gd name="T22" fmla="*/ 9 w 10"/>
                <a:gd name="T23" fmla="*/ 4 h 5"/>
                <a:gd name="T24" fmla="*/ 8 w 10"/>
                <a:gd name="T25" fmla="*/ 4 h 5"/>
                <a:gd name="T26" fmla="*/ 8 w 10"/>
                <a:gd name="T27" fmla="*/ 4 h 5"/>
                <a:gd name="T28" fmla="*/ 8 w 10"/>
                <a:gd name="T29" fmla="*/ 4 h 5"/>
                <a:gd name="T30" fmla="*/ 8 w 10"/>
                <a:gd name="T31" fmla="*/ 4 h 5"/>
                <a:gd name="T32" fmla="*/ 7 w 10"/>
                <a:gd name="T33" fmla="*/ 4 h 5"/>
                <a:gd name="T34" fmla="*/ 7 w 10"/>
                <a:gd name="T35" fmla="*/ 4 h 5"/>
                <a:gd name="T36" fmla="*/ 7 w 10"/>
                <a:gd name="T37" fmla="*/ 4 h 5"/>
                <a:gd name="T38" fmla="*/ 7 w 10"/>
                <a:gd name="T39" fmla="*/ 4 h 5"/>
                <a:gd name="T40" fmla="*/ 6 w 10"/>
                <a:gd name="T41" fmla="*/ 3 h 5"/>
                <a:gd name="T42" fmla="*/ 6 w 10"/>
                <a:gd name="T43" fmla="*/ 3 h 5"/>
                <a:gd name="T44" fmla="*/ 6 w 10"/>
                <a:gd name="T45" fmla="*/ 3 h 5"/>
                <a:gd name="T46" fmla="*/ 5 w 10"/>
                <a:gd name="T47" fmla="*/ 3 h 5"/>
                <a:gd name="T48" fmla="*/ 5 w 10"/>
                <a:gd name="T49" fmla="*/ 3 h 5"/>
                <a:gd name="T50" fmla="*/ 5 w 10"/>
                <a:gd name="T51" fmla="*/ 3 h 5"/>
                <a:gd name="T52" fmla="*/ 5 w 10"/>
                <a:gd name="T53" fmla="*/ 3 h 5"/>
                <a:gd name="T54" fmla="*/ 4 w 10"/>
                <a:gd name="T55" fmla="*/ 3 h 5"/>
                <a:gd name="T56" fmla="*/ 4 w 10"/>
                <a:gd name="T57" fmla="*/ 2 h 5"/>
                <a:gd name="T58" fmla="*/ 4 w 10"/>
                <a:gd name="T59" fmla="*/ 2 h 5"/>
                <a:gd name="T60" fmla="*/ 3 w 10"/>
                <a:gd name="T61" fmla="*/ 2 h 5"/>
                <a:gd name="T62" fmla="*/ 3 w 10"/>
                <a:gd name="T63" fmla="*/ 2 h 5"/>
                <a:gd name="T64" fmla="*/ 3 w 10"/>
                <a:gd name="T65" fmla="*/ 2 h 5"/>
                <a:gd name="T66" fmla="*/ 3 w 10"/>
                <a:gd name="T67" fmla="*/ 2 h 5"/>
                <a:gd name="T68" fmla="*/ 3 w 10"/>
                <a:gd name="T69" fmla="*/ 2 h 5"/>
                <a:gd name="T70" fmla="*/ 3 w 10"/>
                <a:gd name="T71" fmla="*/ 2 h 5"/>
                <a:gd name="T72" fmla="*/ 2 w 10"/>
                <a:gd name="T73" fmla="*/ 2 h 5"/>
                <a:gd name="T74" fmla="*/ 2 w 10"/>
                <a:gd name="T75" fmla="*/ 1 h 5"/>
                <a:gd name="T76" fmla="*/ 2 w 10"/>
                <a:gd name="T77" fmla="*/ 1 h 5"/>
                <a:gd name="T78" fmla="*/ 2 w 10"/>
                <a:gd name="T79" fmla="*/ 1 h 5"/>
                <a:gd name="T80" fmla="*/ 2 w 10"/>
                <a:gd name="T81" fmla="*/ 1 h 5"/>
                <a:gd name="T82" fmla="*/ 2 w 10"/>
                <a:gd name="T83" fmla="*/ 1 h 5"/>
                <a:gd name="T84" fmla="*/ 1 w 10"/>
                <a:gd name="T85" fmla="*/ 1 h 5"/>
                <a:gd name="T86" fmla="*/ 1 w 10"/>
                <a:gd name="T87" fmla="*/ 1 h 5"/>
                <a:gd name="T88" fmla="*/ 1 w 10"/>
                <a:gd name="T89" fmla="*/ 1 h 5"/>
                <a:gd name="T90" fmla="*/ 0 w 10"/>
                <a:gd name="T91" fmla="*/ 1 h 5"/>
                <a:gd name="T92" fmla="*/ 0 w 10"/>
                <a:gd name="T9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 h="5">
                  <a:moveTo>
                    <a:pt x="10" y="5"/>
                  </a:moveTo>
                  <a:cubicBezTo>
                    <a:pt x="10" y="5"/>
                    <a:pt x="10" y="5"/>
                    <a:pt x="10" y="5"/>
                  </a:cubicBezTo>
                  <a:cubicBezTo>
                    <a:pt x="10" y="5"/>
                    <a:pt x="10" y="5"/>
                    <a:pt x="10" y="5"/>
                  </a:cubicBezTo>
                  <a:close/>
                  <a:moveTo>
                    <a:pt x="10" y="5"/>
                  </a:moveTo>
                  <a:cubicBezTo>
                    <a:pt x="10" y="5"/>
                    <a:pt x="10" y="5"/>
                    <a:pt x="10" y="5"/>
                  </a:cubicBezTo>
                  <a:cubicBezTo>
                    <a:pt x="10" y="5"/>
                    <a:pt x="10" y="5"/>
                    <a:pt x="10" y="5"/>
                  </a:cubicBezTo>
                  <a:close/>
                  <a:moveTo>
                    <a:pt x="10" y="5"/>
                  </a:moveTo>
                  <a:cubicBezTo>
                    <a:pt x="10" y="5"/>
                    <a:pt x="10" y="5"/>
                    <a:pt x="10" y="5"/>
                  </a:cubicBezTo>
                  <a:cubicBezTo>
                    <a:pt x="10" y="5"/>
                    <a:pt x="10" y="5"/>
                    <a:pt x="10" y="5"/>
                  </a:cubicBezTo>
                  <a:close/>
                  <a:moveTo>
                    <a:pt x="10" y="5"/>
                  </a:moveTo>
                  <a:cubicBezTo>
                    <a:pt x="10" y="5"/>
                    <a:pt x="10" y="5"/>
                    <a:pt x="10" y="5"/>
                  </a:cubicBezTo>
                  <a:cubicBezTo>
                    <a:pt x="10" y="5"/>
                    <a:pt x="10" y="5"/>
                    <a:pt x="10" y="5"/>
                  </a:cubicBezTo>
                  <a:close/>
                  <a:moveTo>
                    <a:pt x="10" y="5"/>
                  </a:moveTo>
                  <a:cubicBezTo>
                    <a:pt x="10" y="5"/>
                    <a:pt x="10" y="5"/>
                    <a:pt x="10" y="5"/>
                  </a:cubicBezTo>
                  <a:cubicBezTo>
                    <a:pt x="10" y="5"/>
                    <a:pt x="10" y="5"/>
                    <a:pt x="10" y="5"/>
                  </a:cubicBezTo>
                  <a:close/>
                  <a:moveTo>
                    <a:pt x="10" y="5"/>
                  </a:moveTo>
                  <a:cubicBezTo>
                    <a:pt x="10" y="5"/>
                    <a:pt x="9" y="5"/>
                    <a:pt x="9" y="5"/>
                  </a:cubicBezTo>
                  <a:cubicBezTo>
                    <a:pt x="9" y="5"/>
                    <a:pt x="10" y="5"/>
                    <a:pt x="10" y="5"/>
                  </a:cubicBezTo>
                  <a:close/>
                  <a:moveTo>
                    <a:pt x="9" y="5"/>
                  </a:moveTo>
                  <a:cubicBezTo>
                    <a:pt x="9" y="5"/>
                    <a:pt x="9" y="5"/>
                    <a:pt x="9" y="5"/>
                  </a:cubicBezTo>
                  <a:cubicBezTo>
                    <a:pt x="9" y="5"/>
                    <a:pt x="9" y="5"/>
                    <a:pt x="9" y="5"/>
                  </a:cubicBezTo>
                  <a:close/>
                  <a:moveTo>
                    <a:pt x="9" y="5"/>
                  </a:moveTo>
                  <a:cubicBezTo>
                    <a:pt x="9" y="5"/>
                    <a:pt x="9" y="5"/>
                    <a:pt x="9" y="5"/>
                  </a:cubicBezTo>
                  <a:cubicBezTo>
                    <a:pt x="9" y="5"/>
                    <a:pt x="9" y="5"/>
                    <a:pt x="9" y="5"/>
                  </a:cubicBezTo>
                  <a:close/>
                  <a:moveTo>
                    <a:pt x="9" y="5"/>
                  </a:moveTo>
                  <a:cubicBezTo>
                    <a:pt x="9" y="5"/>
                    <a:pt x="9" y="5"/>
                    <a:pt x="9" y="5"/>
                  </a:cubicBezTo>
                  <a:cubicBezTo>
                    <a:pt x="9" y="5"/>
                    <a:pt x="9" y="5"/>
                    <a:pt x="9" y="5"/>
                  </a:cubicBezTo>
                  <a:close/>
                  <a:moveTo>
                    <a:pt x="9" y="5"/>
                  </a:moveTo>
                  <a:cubicBezTo>
                    <a:pt x="9" y="5"/>
                    <a:pt x="9" y="5"/>
                    <a:pt x="9" y="5"/>
                  </a:cubicBezTo>
                  <a:cubicBezTo>
                    <a:pt x="9" y="5"/>
                    <a:pt x="9" y="5"/>
                    <a:pt x="9" y="5"/>
                  </a:cubicBezTo>
                  <a:close/>
                  <a:moveTo>
                    <a:pt x="9" y="4"/>
                  </a:moveTo>
                  <a:cubicBezTo>
                    <a:pt x="9" y="4"/>
                    <a:pt x="9" y="4"/>
                    <a:pt x="9" y="4"/>
                  </a:cubicBezTo>
                  <a:cubicBezTo>
                    <a:pt x="9" y="4"/>
                    <a:pt x="9" y="4"/>
                    <a:pt x="9" y="4"/>
                  </a:cubicBezTo>
                  <a:close/>
                  <a:moveTo>
                    <a:pt x="9" y="4"/>
                  </a:moveTo>
                  <a:cubicBezTo>
                    <a:pt x="8" y="4"/>
                    <a:pt x="8" y="4"/>
                    <a:pt x="8" y="4"/>
                  </a:cubicBezTo>
                  <a:cubicBezTo>
                    <a:pt x="8" y="4"/>
                    <a:pt x="8" y="4"/>
                    <a:pt x="9" y="4"/>
                  </a:cubicBezTo>
                  <a:close/>
                  <a:moveTo>
                    <a:pt x="8" y="4"/>
                  </a:moveTo>
                  <a:cubicBezTo>
                    <a:pt x="8" y="4"/>
                    <a:pt x="8" y="4"/>
                    <a:pt x="8" y="4"/>
                  </a:cubicBezTo>
                  <a:cubicBezTo>
                    <a:pt x="8" y="4"/>
                    <a:pt x="8" y="4"/>
                    <a:pt x="8" y="4"/>
                  </a:cubicBezTo>
                  <a:close/>
                  <a:moveTo>
                    <a:pt x="8" y="4"/>
                  </a:moveTo>
                  <a:cubicBezTo>
                    <a:pt x="8" y="4"/>
                    <a:pt x="8" y="4"/>
                    <a:pt x="8" y="4"/>
                  </a:cubicBezTo>
                  <a:cubicBezTo>
                    <a:pt x="8" y="4"/>
                    <a:pt x="8" y="4"/>
                    <a:pt x="8" y="4"/>
                  </a:cubicBezTo>
                  <a:close/>
                  <a:moveTo>
                    <a:pt x="8" y="4"/>
                  </a:moveTo>
                  <a:cubicBezTo>
                    <a:pt x="8" y="4"/>
                    <a:pt x="8" y="4"/>
                    <a:pt x="8" y="4"/>
                  </a:cubicBezTo>
                  <a:cubicBezTo>
                    <a:pt x="8" y="4"/>
                    <a:pt x="8" y="4"/>
                    <a:pt x="8" y="4"/>
                  </a:cubicBezTo>
                  <a:close/>
                  <a:moveTo>
                    <a:pt x="8" y="4"/>
                  </a:moveTo>
                  <a:lnTo>
                    <a:pt x="7" y="4"/>
                  </a:lnTo>
                  <a:lnTo>
                    <a:pt x="8" y="4"/>
                  </a:lnTo>
                  <a:close/>
                  <a:moveTo>
                    <a:pt x="7" y="4"/>
                  </a:moveTo>
                  <a:cubicBezTo>
                    <a:pt x="7" y="4"/>
                    <a:pt x="7" y="4"/>
                    <a:pt x="7" y="4"/>
                  </a:cubicBezTo>
                  <a:cubicBezTo>
                    <a:pt x="7" y="4"/>
                    <a:pt x="7" y="4"/>
                    <a:pt x="7" y="4"/>
                  </a:cubicBezTo>
                  <a:close/>
                  <a:moveTo>
                    <a:pt x="7" y="4"/>
                  </a:moveTo>
                  <a:cubicBezTo>
                    <a:pt x="7" y="4"/>
                    <a:pt x="7" y="4"/>
                    <a:pt x="7" y="4"/>
                  </a:cubicBezTo>
                  <a:cubicBezTo>
                    <a:pt x="7" y="4"/>
                    <a:pt x="7" y="4"/>
                    <a:pt x="7" y="4"/>
                  </a:cubicBezTo>
                  <a:close/>
                  <a:moveTo>
                    <a:pt x="7" y="4"/>
                  </a:moveTo>
                  <a:cubicBezTo>
                    <a:pt x="7" y="4"/>
                    <a:pt x="7" y="4"/>
                    <a:pt x="7" y="4"/>
                  </a:cubicBezTo>
                  <a:cubicBezTo>
                    <a:pt x="7" y="4"/>
                    <a:pt x="7" y="4"/>
                    <a:pt x="7" y="4"/>
                  </a:cubicBezTo>
                  <a:close/>
                  <a:moveTo>
                    <a:pt x="7" y="4"/>
                  </a:moveTo>
                  <a:cubicBezTo>
                    <a:pt x="6" y="3"/>
                    <a:pt x="6" y="3"/>
                    <a:pt x="6" y="3"/>
                  </a:cubicBezTo>
                  <a:cubicBezTo>
                    <a:pt x="6" y="3"/>
                    <a:pt x="6" y="3"/>
                    <a:pt x="7" y="4"/>
                  </a:cubicBezTo>
                  <a:close/>
                  <a:moveTo>
                    <a:pt x="6" y="3"/>
                  </a:moveTo>
                  <a:cubicBezTo>
                    <a:pt x="6" y="3"/>
                    <a:pt x="6" y="3"/>
                    <a:pt x="6" y="3"/>
                  </a:cubicBezTo>
                  <a:cubicBezTo>
                    <a:pt x="6" y="3"/>
                    <a:pt x="6" y="3"/>
                    <a:pt x="6" y="3"/>
                  </a:cubicBezTo>
                  <a:close/>
                  <a:moveTo>
                    <a:pt x="6" y="3"/>
                  </a:moveTo>
                  <a:cubicBezTo>
                    <a:pt x="6" y="3"/>
                    <a:pt x="6" y="3"/>
                    <a:pt x="6" y="3"/>
                  </a:cubicBezTo>
                  <a:cubicBezTo>
                    <a:pt x="6" y="3"/>
                    <a:pt x="6" y="3"/>
                    <a:pt x="6" y="3"/>
                  </a:cubicBezTo>
                  <a:close/>
                  <a:moveTo>
                    <a:pt x="6" y="3"/>
                  </a:moveTo>
                  <a:cubicBezTo>
                    <a:pt x="6" y="3"/>
                    <a:pt x="6" y="3"/>
                    <a:pt x="6" y="3"/>
                  </a:cubicBezTo>
                  <a:cubicBezTo>
                    <a:pt x="6" y="3"/>
                    <a:pt x="6" y="3"/>
                    <a:pt x="6" y="3"/>
                  </a:cubicBezTo>
                  <a:close/>
                  <a:moveTo>
                    <a:pt x="5" y="3"/>
                  </a:moveTo>
                  <a:cubicBezTo>
                    <a:pt x="5" y="3"/>
                    <a:pt x="5" y="3"/>
                    <a:pt x="5" y="3"/>
                  </a:cubicBezTo>
                  <a:cubicBezTo>
                    <a:pt x="5" y="3"/>
                    <a:pt x="5" y="3"/>
                    <a:pt x="5" y="3"/>
                  </a:cubicBezTo>
                  <a:close/>
                  <a:moveTo>
                    <a:pt x="5" y="3"/>
                  </a:moveTo>
                  <a:cubicBezTo>
                    <a:pt x="5" y="3"/>
                    <a:pt x="5" y="3"/>
                    <a:pt x="5" y="3"/>
                  </a:cubicBezTo>
                  <a:cubicBezTo>
                    <a:pt x="5" y="3"/>
                    <a:pt x="5" y="3"/>
                    <a:pt x="5" y="3"/>
                  </a:cubicBezTo>
                  <a:close/>
                  <a:moveTo>
                    <a:pt x="5" y="3"/>
                  </a:moveTo>
                  <a:cubicBezTo>
                    <a:pt x="5" y="3"/>
                    <a:pt x="5" y="3"/>
                    <a:pt x="5" y="3"/>
                  </a:cubicBezTo>
                  <a:cubicBezTo>
                    <a:pt x="5" y="3"/>
                    <a:pt x="5" y="3"/>
                    <a:pt x="5" y="3"/>
                  </a:cubicBezTo>
                  <a:close/>
                  <a:moveTo>
                    <a:pt x="5" y="3"/>
                  </a:moveTo>
                  <a:cubicBezTo>
                    <a:pt x="5" y="3"/>
                    <a:pt x="4" y="3"/>
                    <a:pt x="4" y="3"/>
                  </a:cubicBezTo>
                  <a:cubicBezTo>
                    <a:pt x="4" y="3"/>
                    <a:pt x="5" y="3"/>
                    <a:pt x="5" y="3"/>
                  </a:cubicBezTo>
                  <a:close/>
                  <a:moveTo>
                    <a:pt x="4" y="3"/>
                  </a:moveTo>
                  <a:cubicBezTo>
                    <a:pt x="4" y="2"/>
                    <a:pt x="4" y="2"/>
                    <a:pt x="4" y="2"/>
                  </a:cubicBezTo>
                  <a:cubicBezTo>
                    <a:pt x="4" y="2"/>
                    <a:pt x="4" y="2"/>
                    <a:pt x="4" y="3"/>
                  </a:cubicBezTo>
                  <a:close/>
                  <a:moveTo>
                    <a:pt x="4" y="2"/>
                  </a:moveTo>
                  <a:cubicBezTo>
                    <a:pt x="4" y="2"/>
                    <a:pt x="4" y="2"/>
                    <a:pt x="4" y="2"/>
                  </a:cubicBezTo>
                  <a:cubicBezTo>
                    <a:pt x="4" y="2"/>
                    <a:pt x="4" y="2"/>
                    <a:pt x="4" y="2"/>
                  </a:cubicBezTo>
                  <a:close/>
                  <a:moveTo>
                    <a:pt x="4" y="2"/>
                  </a:moveTo>
                  <a:cubicBezTo>
                    <a:pt x="4" y="2"/>
                    <a:pt x="4" y="2"/>
                    <a:pt x="4" y="2"/>
                  </a:cubicBezTo>
                  <a:cubicBezTo>
                    <a:pt x="4" y="2"/>
                    <a:pt x="4" y="2"/>
                    <a:pt x="4" y="2"/>
                  </a:cubicBezTo>
                  <a:close/>
                  <a:moveTo>
                    <a:pt x="3" y="2"/>
                  </a:moveTo>
                  <a:cubicBezTo>
                    <a:pt x="3" y="2"/>
                    <a:pt x="3" y="2"/>
                    <a:pt x="3" y="2"/>
                  </a:cubicBezTo>
                  <a:cubicBezTo>
                    <a:pt x="3" y="2"/>
                    <a:pt x="3" y="2"/>
                    <a:pt x="3" y="2"/>
                  </a:cubicBezTo>
                  <a:close/>
                  <a:moveTo>
                    <a:pt x="3" y="2"/>
                  </a:moveTo>
                  <a:cubicBezTo>
                    <a:pt x="3" y="2"/>
                    <a:pt x="3" y="2"/>
                    <a:pt x="3" y="2"/>
                  </a:cubicBezTo>
                  <a:cubicBezTo>
                    <a:pt x="3" y="2"/>
                    <a:pt x="3" y="2"/>
                    <a:pt x="3" y="2"/>
                  </a:cubicBezTo>
                  <a:close/>
                  <a:moveTo>
                    <a:pt x="3" y="2"/>
                  </a:moveTo>
                  <a:cubicBezTo>
                    <a:pt x="3" y="2"/>
                    <a:pt x="3" y="2"/>
                    <a:pt x="3" y="2"/>
                  </a:cubicBezTo>
                  <a:cubicBezTo>
                    <a:pt x="3" y="2"/>
                    <a:pt x="3" y="2"/>
                    <a:pt x="3" y="2"/>
                  </a:cubicBezTo>
                  <a:close/>
                  <a:moveTo>
                    <a:pt x="3" y="2"/>
                  </a:moveTo>
                  <a:cubicBezTo>
                    <a:pt x="3" y="2"/>
                    <a:pt x="3" y="2"/>
                    <a:pt x="3" y="2"/>
                  </a:cubicBezTo>
                  <a:cubicBezTo>
                    <a:pt x="3" y="2"/>
                    <a:pt x="3" y="2"/>
                    <a:pt x="3" y="2"/>
                  </a:cubicBezTo>
                  <a:close/>
                  <a:moveTo>
                    <a:pt x="3" y="2"/>
                  </a:moveTo>
                  <a:cubicBezTo>
                    <a:pt x="3" y="2"/>
                    <a:pt x="3" y="2"/>
                    <a:pt x="3" y="2"/>
                  </a:cubicBezTo>
                  <a:cubicBezTo>
                    <a:pt x="3" y="2"/>
                    <a:pt x="3" y="2"/>
                    <a:pt x="3" y="2"/>
                  </a:cubicBezTo>
                  <a:close/>
                  <a:moveTo>
                    <a:pt x="3" y="2"/>
                  </a:moveTo>
                  <a:cubicBezTo>
                    <a:pt x="3" y="2"/>
                    <a:pt x="3" y="2"/>
                    <a:pt x="3" y="2"/>
                  </a:cubicBezTo>
                  <a:cubicBezTo>
                    <a:pt x="3" y="2"/>
                    <a:pt x="3" y="2"/>
                    <a:pt x="3" y="2"/>
                  </a:cubicBezTo>
                  <a:close/>
                  <a:moveTo>
                    <a:pt x="2" y="2"/>
                  </a:moveTo>
                  <a:cubicBezTo>
                    <a:pt x="2" y="2"/>
                    <a:pt x="2" y="2"/>
                    <a:pt x="2" y="2"/>
                  </a:cubicBezTo>
                  <a:cubicBezTo>
                    <a:pt x="2" y="2"/>
                    <a:pt x="2" y="2"/>
                    <a:pt x="2" y="2"/>
                  </a:cubicBezTo>
                  <a:close/>
                  <a:moveTo>
                    <a:pt x="2" y="1"/>
                  </a:moveTo>
                  <a:cubicBezTo>
                    <a:pt x="2" y="1"/>
                    <a:pt x="2" y="1"/>
                    <a:pt x="2" y="1"/>
                  </a:cubicBezTo>
                  <a:cubicBezTo>
                    <a:pt x="2" y="1"/>
                    <a:pt x="2" y="1"/>
                    <a:pt x="2" y="1"/>
                  </a:cubicBezTo>
                  <a:close/>
                  <a:moveTo>
                    <a:pt x="2" y="1"/>
                  </a:moveTo>
                  <a:cubicBezTo>
                    <a:pt x="2" y="1"/>
                    <a:pt x="2" y="1"/>
                    <a:pt x="2" y="1"/>
                  </a:cubicBezTo>
                  <a:cubicBezTo>
                    <a:pt x="2" y="1"/>
                    <a:pt x="2" y="1"/>
                    <a:pt x="2" y="1"/>
                  </a:cubicBezTo>
                  <a:close/>
                  <a:moveTo>
                    <a:pt x="2" y="1"/>
                  </a:moveTo>
                  <a:cubicBezTo>
                    <a:pt x="2" y="1"/>
                    <a:pt x="2" y="1"/>
                    <a:pt x="2" y="1"/>
                  </a:cubicBezTo>
                  <a:cubicBezTo>
                    <a:pt x="2" y="1"/>
                    <a:pt x="2" y="1"/>
                    <a:pt x="2" y="1"/>
                  </a:cubicBezTo>
                  <a:close/>
                  <a:moveTo>
                    <a:pt x="2" y="1"/>
                  </a:moveTo>
                  <a:cubicBezTo>
                    <a:pt x="2" y="1"/>
                    <a:pt x="2" y="1"/>
                    <a:pt x="2" y="1"/>
                  </a:cubicBezTo>
                  <a:cubicBezTo>
                    <a:pt x="2" y="1"/>
                    <a:pt x="2" y="1"/>
                    <a:pt x="2" y="1"/>
                  </a:cubicBezTo>
                  <a:close/>
                  <a:moveTo>
                    <a:pt x="2" y="1"/>
                  </a:moveTo>
                  <a:cubicBezTo>
                    <a:pt x="1" y="1"/>
                    <a:pt x="1" y="1"/>
                    <a:pt x="1" y="1"/>
                  </a:cubicBezTo>
                  <a:cubicBezTo>
                    <a:pt x="1" y="1"/>
                    <a:pt x="1" y="1"/>
                    <a:pt x="2" y="1"/>
                  </a:cubicBezTo>
                  <a:close/>
                  <a:moveTo>
                    <a:pt x="1" y="1"/>
                  </a:moveTo>
                  <a:cubicBezTo>
                    <a:pt x="1" y="1"/>
                    <a:pt x="1" y="1"/>
                    <a:pt x="1" y="1"/>
                  </a:cubicBezTo>
                  <a:cubicBezTo>
                    <a:pt x="1" y="1"/>
                    <a:pt x="1" y="1"/>
                    <a:pt x="1" y="1"/>
                  </a:cubicBezTo>
                  <a:close/>
                  <a:moveTo>
                    <a:pt x="1" y="1"/>
                  </a:moveTo>
                  <a:lnTo>
                    <a:pt x="1" y="1"/>
                  </a:lnTo>
                  <a:lnTo>
                    <a:pt x="1" y="1"/>
                  </a:lnTo>
                  <a:close/>
                  <a:moveTo>
                    <a:pt x="1" y="1"/>
                  </a:moveTo>
                  <a:cubicBezTo>
                    <a:pt x="1" y="1"/>
                    <a:pt x="1" y="1"/>
                    <a:pt x="1" y="1"/>
                  </a:cubicBezTo>
                  <a:cubicBezTo>
                    <a:pt x="1" y="1"/>
                    <a:pt x="1" y="1"/>
                    <a:pt x="1" y="1"/>
                  </a:cubicBezTo>
                  <a:close/>
                  <a:moveTo>
                    <a:pt x="0" y="1"/>
                  </a:moveTo>
                  <a:lnTo>
                    <a:pt x="0" y="1"/>
                  </a:lnTo>
                  <a:lnTo>
                    <a:pt x="0" y="1"/>
                  </a:lnTo>
                  <a:close/>
                  <a:moveTo>
                    <a:pt x="0" y="0"/>
                  </a:moveTo>
                  <a:lnTo>
                    <a:pt x="0" y="0"/>
                  </a:lnTo>
                  <a:lnTo>
                    <a:pt x="0" y="0"/>
                  </a:lnTo>
                  <a:close/>
                </a:path>
              </a:pathLst>
            </a:custGeom>
            <a:solidFill>
              <a:srgbClr val="FB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0" name="Freeform 93">
              <a:extLst>
                <a:ext uri="{FF2B5EF4-FFF2-40B4-BE49-F238E27FC236}">
                  <a16:creationId xmlns:a16="http://schemas.microsoft.com/office/drawing/2014/main" id="{348B6E2C-8F88-9B44-B984-6CCF7CB33878}"/>
                </a:ext>
              </a:extLst>
            </p:cNvPr>
            <p:cNvSpPr>
              <a:spLocks/>
            </p:cNvSpPr>
            <p:nvPr/>
          </p:nvSpPr>
          <p:spPr bwMode="auto">
            <a:xfrm>
              <a:off x="6572251" y="4541838"/>
              <a:ext cx="15875" cy="7938"/>
            </a:xfrm>
            <a:custGeom>
              <a:avLst/>
              <a:gdLst>
                <a:gd name="T0" fmla="*/ 0 w 5"/>
                <a:gd name="T1" fmla="*/ 3 h 3"/>
                <a:gd name="T2" fmla="*/ 5 w 5"/>
                <a:gd name="T3" fmla="*/ 0 h 3"/>
                <a:gd name="T4" fmla="*/ 5 w 5"/>
                <a:gd name="T5" fmla="*/ 0 h 3"/>
                <a:gd name="T6" fmla="*/ 0 w 5"/>
                <a:gd name="T7" fmla="*/ 3 h 3"/>
              </a:gdLst>
              <a:ahLst/>
              <a:cxnLst>
                <a:cxn ang="0">
                  <a:pos x="T0" y="T1"/>
                </a:cxn>
                <a:cxn ang="0">
                  <a:pos x="T2" y="T3"/>
                </a:cxn>
                <a:cxn ang="0">
                  <a:pos x="T4" y="T5"/>
                </a:cxn>
                <a:cxn ang="0">
                  <a:pos x="T6" y="T7"/>
                </a:cxn>
              </a:cxnLst>
              <a:rect l="0" t="0" r="r" b="b"/>
              <a:pathLst>
                <a:path w="5" h="3">
                  <a:moveTo>
                    <a:pt x="0" y="3"/>
                  </a:moveTo>
                  <a:lnTo>
                    <a:pt x="5" y="0"/>
                  </a:lnTo>
                  <a:lnTo>
                    <a:pt x="5" y="0"/>
                  </a:lnTo>
                  <a:cubicBezTo>
                    <a:pt x="3" y="1"/>
                    <a:pt x="2" y="2"/>
                    <a:pt x="0" y="3"/>
                  </a:cubicBezTo>
                  <a:close/>
                </a:path>
              </a:pathLst>
            </a:custGeom>
            <a:solidFill>
              <a:srgbClr val="423C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1" name="Freeform 94">
              <a:extLst>
                <a:ext uri="{FF2B5EF4-FFF2-40B4-BE49-F238E27FC236}">
                  <a16:creationId xmlns:a16="http://schemas.microsoft.com/office/drawing/2014/main" id="{6ACFFAF3-87E8-D947-A946-86A8AC40FAF6}"/>
                </a:ext>
              </a:extLst>
            </p:cNvPr>
            <p:cNvSpPr>
              <a:spLocks/>
            </p:cNvSpPr>
            <p:nvPr/>
          </p:nvSpPr>
          <p:spPr bwMode="auto">
            <a:xfrm>
              <a:off x="5699126" y="4541838"/>
              <a:ext cx="1250950" cy="1042988"/>
            </a:xfrm>
            <a:custGeom>
              <a:avLst/>
              <a:gdLst>
                <a:gd name="T0" fmla="*/ 65 w 405"/>
                <a:gd name="T1" fmla="*/ 329 h 338"/>
                <a:gd name="T2" fmla="*/ 65 w 405"/>
                <a:gd name="T3" fmla="*/ 329 h 338"/>
                <a:gd name="T4" fmla="*/ 64 w 405"/>
                <a:gd name="T5" fmla="*/ 329 h 338"/>
                <a:gd name="T6" fmla="*/ 64 w 405"/>
                <a:gd name="T7" fmla="*/ 329 h 338"/>
                <a:gd name="T8" fmla="*/ 64 w 405"/>
                <a:gd name="T9" fmla="*/ 329 h 338"/>
                <a:gd name="T10" fmla="*/ 64 w 405"/>
                <a:gd name="T11" fmla="*/ 329 h 338"/>
                <a:gd name="T12" fmla="*/ 64 w 405"/>
                <a:gd name="T13" fmla="*/ 329 h 338"/>
                <a:gd name="T14" fmla="*/ 63 w 405"/>
                <a:gd name="T15" fmla="*/ 329 h 338"/>
                <a:gd name="T16" fmla="*/ 63 w 405"/>
                <a:gd name="T17" fmla="*/ 329 h 338"/>
                <a:gd name="T18" fmla="*/ 63 w 405"/>
                <a:gd name="T19" fmla="*/ 329 h 338"/>
                <a:gd name="T20" fmla="*/ 63 w 405"/>
                <a:gd name="T21" fmla="*/ 329 h 338"/>
                <a:gd name="T22" fmla="*/ 63 w 405"/>
                <a:gd name="T23" fmla="*/ 329 h 338"/>
                <a:gd name="T24" fmla="*/ 63 w 405"/>
                <a:gd name="T25" fmla="*/ 328 h 338"/>
                <a:gd name="T26" fmla="*/ 62 w 405"/>
                <a:gd name="T27" fmla="*/ 328 h 338"/>
                <a:gd name="T28" fmla="*/ 62 w 405"/>
                <a:gd name="T29" fmla="*/ 328 h 338"/>
                <a:gd name="T30" fmla="*/ 62 w 405"/>
                <a:gd name="T31" fmla="*/ 328 h 338"/>
                <a:gd name="T32" fmla="*/ 62 w 405"/>
                <a:gd name="T33" fmla="*/ 328 h 338"/>
                <a:gd name="T34" fmla="*/ 61 w 405"/>
                <a:gd name="T35" fmla="*/ 328 h 338"/>
                <a:gd name="T36" fmla="*/ 61 w 405"/>
                <a:gd name="T37" fmla="*/ 328 h 338"/>
                <a:gd name="T38" fmla="*/ 61 w 405"/>
                <a:gd name="T39" fmla="*/ 328 h 338"/>
                <a:gd name="T40" fmla="*/ 61 w 405"/>
                <a:gd name="T41" fmla="*/ 328 h 338"/>
                <a:gd name="T42" fmla="*/ 60 w 405"/>
                <a:gd name="T43" fmla="*/ 327 h 338"/>
                <a:gd name="T44" fmla="*/ 60 w 405"/>
                <a:gd name="T45" fmla="*/ 327 h 338"/>
                <a:gd name="T46" fmla="*/ 60 w 405"/>
                <a:gd name="T47" fmla="*/ 327 h 338"/>
                <a:gd name="T48" fmla="*/ 60 w 405"/>
                <a:gd name="T49" fmla="*/ 327 h 338"/>
                <a:gd name="T50" fmla="*/ 59 w 405"/>
                <a:gd name="T51" fmla="*/ 327 h 338"/>
                <a:gd name="T52" fmla="*/ 59 w 405"/>
                <a:gd name="T53" fmla="*/ 327 h 338"/>
                <a:gd name="T54" fmla="*/ 59 w 405"/>
                <a:gd name="T55" fmla="*/ 327 h 338"/>
                <a:gd name="T56" fmla="*/ 58 w 405"/>
                <a:gd name="T57" fmla="*/ 327 h 338"/>
                <a:gd name="T58" fmla="*/ 58 w 405"/>
                <a:gd name="T59" fmla="*/ 326 h 338"/>
                <a:gd name="T60" fmla="*/ 58 w 405"/>
                <a:gd name="T61" fmla="*/ 326 h 338"/>
                <a:gd name="T62" fmla="*/ 58 w 405"/>
                <a:gd name="T63" fmla="*/ 326 h 338"/>
                <a:gd name="T64" fmla="*/ 57 w 405"/>
                <a:gd name="T65" fmla="*/ 326 h 338"/>
                <a:gd name="T66" fmla="*/ 57 w 405"/>
                <a:gd name="T67" fmla="*/ 326 h 338"/>
                <a:gd name="T68" fmla="*/ 57 w 405"/>
                <a:gd name="T69" fmla="*/ 326 h 338"/>
                <a:gd name="T70" fmla="*/ 57 w 405"/>
                <a:gd name="T71" fmla="*/ 326 h 338"/>
                <a:gd name="T72" fmla="*/ 57 w 405"/>
                <a:gd name="T73" fmla="*/ 326 h 338"/>
                <a:gd name="T74" fmla="*/ 57 w 405"/>
                <a:gd name="T75" fmla="*/ 326 h 338"/>
                <a:gd name="T76" fmla="*/ 56 w 405"/>
                <a:gd name="T77" fmla="*/ 326 h 338"/>
                <a:gd name="T78" fmla="*/ 56 w 405"/>
                <a:gd name="T79" fmla="*/ 325 h 338"/>
                <a:gd name="T80" fmla="*/ 56 w 405"/>
                <a:gd name="T81" fmla="*/ 325 h 338"/>
                <a:gd name="T82" fmla="*/ 56 w 405"/>
                <a:gd name="T83" fmla="*/ 325 h 338"/>
                <a:gd name="T84" fmla="*/ 56 w 405"/>
                <a:gd name="T85" fmla="*/ 325 h 338"/>
                <a:gd name="T86" fmla="*/ 55 w 405"/>
                <a:gd name="T87" fmla="*/ 325 h 338"/>
                <a:gd name="T88" fmla="*/ 55 w 405"/>
                <a:gd name="T89" fmla="*/ 325 h 338"/>
                <a:gd name="T90" fmla="*/ 55 w 405"/>
                <a:gd name="T91" fmla="*/ 325 h 338"/>
                <a:gd name="T92" fmla="*/ 55 w 405"/>
                <a:gd name="T93" fmla="*/ 325 h 338"/>
                <a:gd name="T94" fmla="*/ 54 w 405"/>
                <a:gd name="T95" fmla="*/ 325 h 338"/>
                <a:gd name="T96" fmla="*/ 54 w 405"/>
                <a:gd name="T97" fmla="*/ 324 h 338"/>
                <a:gd name="T98" fmla="*/ 4 w 405"/>
                <a:gd name="T99" fmla="*/ 210 h 338"/>
                <a:gd name="T100" fmla="*/ 95 w 405"/>
                <a:gd name="T101" fmla="*/ 83 h 338"/>
                <a:gd name="T102" fmla="*/ 72 w 405"/>
                <a:gd name="T103" fmla="*/ 298 h 338"/>
                <a:gd name="T104" fmla="*/ 367 w 405"/>
                <a:gd name="T105" fmla="*/ 155 h 338"/>
                <a:gd name="T106" fmla="*/ 283 w 405"/>
                <a:gd name="T107" fmla="*/ 3 h 338"/>
                <a:gd name="T108" fmla="*/ 384 w 405"/>
                <a:gd name="T109" fmla="*/ 112 h 338"/>
                <a:gd name="T110" fmla="*/ 405 w 405"/>
                <a:gd name="T111" fmla="*/ 15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5" h="338">
                  <a:moveTo>
                    <a:pt x="114" y="338"/>
                  </a:moveTo>
                  <a:cubicBezTo>
                    <a:pt x="96" y="338"/>
                    <a:pt x="79" y="335"/>
                    <a:pt x="65" y="329"/>
                  </a:cubicBezTo>
                  <a:lnTo>
                    <a:pt x="65" y="329"/>
                  </a:lnTo>
                  <a:lnTo>
                    <a:pt x="65" y="329"/>
                  </a:lnTo>
                  <a:cubicBezTo>
                    <a:pt x="64" y="329"/>
                    <a:pt x="64" y="329"/>
                    <a:pt x="64" y="329"/>
                  </a:cubicBezTo>
                  <a:cubicBezTo>
                    <a:pt x="64" y="329"/>
                    <a:pt x="64" y="329"/>
                    <a:pt x="64" y="329"/>
                  </a:cubicBezTo>
                  <a:cubicBezTo>
                    <a:pt x="64" y="329"/>
                    <a:pt x="64" y="329"/>
                    <a:pt x="64" y="329"/>
                  </a:cubicBezTo>
                  <a:cubicBezTo>
                    <a:pt x="64" y="329"/>
                    <a:pt x="64" y="329"/>
                    <a:pt x="64" y="329"/>
                  </a:cubicBezTo>
                  <a:cubicBezTo>
                    <a:pt x="64" y="329"/>
                    <a:pt x="64" y="329"/>
                    <a:pt x="64" y="329"/>
                  </a:cubicBezTo>
                  <a:cubicBezTo>
                    <a:pt x="64" y="329"/>
                    <a:pt x="64" y="329"/>
                    <a:pt x="64" y="329"/>
                  </a:cubicBezTo>
                  <a:cubicBezTo>
                    <a:pt x="64" y="329"/>
                    <a:pt x="64" y="329"/>
                    <a:pt x="64" y="329"/>
                  </a:cubicBezTo>
                  <a:cubicBezTo>
                    <a:pt x="64" y="329"/>
                    <a:pt x="64" y="329"/>
                    <a:pt x="64" y="329"/>
                  </a:cubicBezTo>
                  <a:cubicBezTo>
                    <a:pt x="64" y="329"/>
                    <a:pt x="64" y="329"/>
                    <a:pt x="64" y="329"/>
                  </a:cubicBezTo>
                  <a:cubicBezTo>
                    <a:pt x="64" y="329"/>
                    <a:pt x="64" y="329"/>
                    <a:pt x="64" y="329"/>
                  </a:cubicBezTo>
                  <a:cubicBezTo>
                    <a:pt x="64" y="329"/>
                    <a:pt x="64" y="329"/>
                    <a:pt x="64" y="329"/>
                  </a:cubicBezTo>
                  <a:cubicBezTo>
                    <a:pt x="64" y="329"/>
                    <a:pt x="63" y="329"/>
                    <a:pt x="63" y="329"/>
                  </a:cubicBezTo>
                  <a:cubicBezTo>
                    <a:pt x="63" y="329"/>
                    <a:pt x="63" y="329"/>
                    <a:pt x="63" y="329"/>
                  </a:cubicBezTo>
                  <a:cubicBezTo>
                    <a:pt x="63" y="329"/>
                    <a:pt x="63" y="329"/>
                    <a:pt x="63" y="329"/>
                  </a:cubicBezTo>
                  <a:cubicBezTo>
                    <a:pt x="63" y="329"/>
                    <a:pt x="63" y="329"/>
                    <a:pt x="63" y="329"/>
                  </a:cubicBezTo>
                  <a:cubicBezTo>
                    <a:pt x="63" y="329"/>
                    <a:pt x="63" y="329"/>
                    <a:pt x="63" y="329"/>
                  </a:cubicBezTo>
                  <a:cubicBezTo>
                    <a:pt x="63" y="329"/>
                    <a:pt x="63" y="329"/>
                    <a:pt x="63" y="329"/>
                  </a:cubicBezTo>
                  <a:cubicBezTo>
                    <a:pt x="63" y="329"/>
                    <a:pt x="63" y="329"/>
                    <a:pt x="63" y="329"/>
                  </a:cubicBezTo>
                  <a:cubicBezTo>
                    <a:pt x="63" y="329"/>
                    <a:pt x="63" y="329"/>
                    <a:pt x="63" y="329"/>
                  </a:cubicBezTo>
                  <a:cubicBezTo>
                    <a:pt x="63" y="329"/>
                    <a:pt x="63" y="329"/>
                    <a:pt x="63" y="329"/>
                  </a:cubicBezTo>
                  <a:cubicBezTo>
                    <a:pt x="63" y="329"/>
                    <a:pt x="63" y="328"/>
                    <a:pt x="63" y="328"/>
                  </a:cubicBezTo>
                  <a:cubicBezTo>
                    <a:pt x="63" y="328"/>
                    <a:pt x="63" y="328"/>
                    <a:pt x="63" y="328"/>
                  </a:cubicBezTo>
                  <a:lnTo>
                    <a:pt x="63" y="328"/>
                  </a:lnTo>
                  <a:cubicBezTo>
                    <a:pt x="62" y="328"/>
                    <a:pt x="62" y="328"/>
                    <a:pt x="62" y="328"/>
                  </a:cubicBezTo>
                  <a:cubicBezTo>
                    <a:pt x="62" y="328"/>
                    <a:pt x="62" y="328"/>
                    <a:pt x="62" y="328"/>
                  </a:cubicBezTo>
                  <a:cubicBezTo>
                    <a:pt x="62" y="328"/>
                    <a:pt x="62" y="328"/>
                    <a:pt x="62" y="328"/>
                  </a:cubicBezTo>
                  <a:cubicBezTo>
                    <a:pt x="62" y="328"/>
                    <a:pt x="62" y="328"/>
                    <a:pt x="62" y="328"/>
                  </a:cubicBezTo>
                  <a:cubicBezTo>
                    <a:pt x="62" y="328"/>
                    <a:pt x="62" y="328"/>
                    <a:pt x="62" y="328"/>
                  </a:cubicBezTo>
                  <a:cubicBezTo>
                    <a:pt x="62" y="328"/>
                    <a:pt x="62" y="328"/>
                    <a:pt x="62" y="328"/>
                  </a:cubicBezTo>
                  <a:cubicBezTo>
                    <a:pt x="62" y="328"/>
                    <a:pt x="62" y="328"/>
                    <a:pt x="62" y="328"/>
                  </a:cubicBezTo>
                  <a:cubicBezTo>
                    <a:pt x="62" y="328"/>
                    <a:pt x="62" y="328"/>
                    <a:pt x="62" y="328"/>
                  </a:cubicBezTo>
                  <a:lnTo>
                    <a:pt x="61" y="328"/>
                  </a:lnTo>
                  <a:cubicBezTo>
                    <a:pt x="61" y="328"/>
                    <a:pt x="61" y="328"/>
                    <a:pt x="61" y="328"/>
                  </a:cubicBezTo>
                  <a:cubicBezTo>
                    <a:pt x="61" y="328"/>
                    <a:pt x="61" y="328"/>
                    <a:pt x="61" y="328"/>
                  </a:cubicBezTo>
                  <a:cubicBezTo>
                    <a:pt x="61" y="328"/>
                    <a:pt x="61" y="328"/>
                    <a:pt x="61" y="328"/>
                  </a:cubicBezTo>
                  <a:cubicBezTo>
                    <a:pt x="61" y="328"/>
                    <a:pt x="61" y="328"/>
                    <a:pt x="61" y="328"/>
                  </a:cubicBezTo>
                  <a:cubicBezTo>
                    <a:pt x="61" y="328"/>
                    <a:pt x="61" y="328"/>
                    <a:pt x="61" y="328"/>
                  </a:cubicBezTo>
                  <a:cubicBezTo>
                    <a:pt x="61" y="328"/>
                    <a:pt x="61" y="328"/>
                    <a:pt x="61" y="328"/>
                  </a:cubicBezTo>
                  <a:cubicBezTo>
                    <a:pt x="61" y="328"/>
                    <a:pt x="61" y="328"/>
                    <a:pt x="61" y="328"/>
                  </a:cubicBezTo>
                  <a:cubicBezTo>
                    <a:pt x="60" y="327"/>
                    <a:pt x="60" y="327"/>
                    <a:pt x="60" y="327"/>
                  </a:cubicBezTo>
                  <a:lnTo>
                    <a:pt x="60" y="327"/>
                  </a:lnTo>
                  <a:cubicBezTo>
                    <a:pt x="60" y="327"/>
                    <a:pt x="60" y="327"/>
                    <a:pt x="60" y="327"/>
                  </a:cubicBezTo>
                  <a:cubicBezTo>
                    <a:pt x="60" y="327"/>
                    <a:pt x="60" y="327"/>
                    <a:pt x="60" y="327"/>
                  </a:cubicBezTo>
                  <a:cubicBezTo>
                    <a:pt x="60" y="327"/>
                    <a:pt x="60" y="327"/>
                    <a:pt x="60" y="327"/>
                  </a:cubicBezTo>
                  <a:cubicBezTo>
                    <a:pt x="60" y="327"/>
                    <a:pt x="60" y="327"/>
                    <a:pt x="60" y="327"/>
                  </a:cubicBezTo>
                  <a:cubicBezTo>
                    <a:pt x="60" y="327"/>
                    <a:pt x="60" y="327"/>
                    <a:pt x="60" y="327"/>
                  </a:cubicBezTo>
                  <a:lnTo>
                    <a:pt x="59" y="327"/>
                  </a:lnTo>
                  <a:cubicBezTo>
                    <a:pt x="59" y="327"/>
                    <a:pt x="59" y="327"/>
                    <a:pt x="59" y="327"/>
                  </a:cubicBezTo>
                  <a:lnTo>
                    <a:pt x="59" y="327"/>
                  </a:lnTo>
                  <a:cubicBezTo>
                    <a:pt x="59" y="327"/>
                    <a:pt x="59" y="327"/>
                    <a:pt x="59" y="327"/>
                  </a:cubicBezTo>
                  <a:cubicBezTo>
                    <a:pt x="59" y="327"/>
                    <a:pt x="59" y="327"/>
                    <a:pt x="59" y="327"/>
                  </a:cubicBezTo>
                  <a:cubicBezTo>
                    <a:pt x="59" y="327"/>
                    <a:pt x="59" y="327"/>
                    <a:pt x="59" y="327"/>
                  </a:cubicBezTo>
                  <a:cubicBezTo>
                    <a:pt x="59" y="327"/>
                    <a:pt x="59" y="327"/>
                    <a:pt x="59" y="327"/>
                  </a:cubicBezTo>
                  <a:cubicBezTo>
                    <a:pt x="59" y="327"/>
                    <a:pt x="58" y="327"/>
                    <a:pt x="58" y="327"/>
                  </a:cubicBezTo>
                  <a:cubicBezTo>
                    <a:pt x="58" y="327"/>
                    <a:pt x="58" y="327"/>
                    <a:pt x="58" y="327"/>
                  </a:cubicBezTo>
                  <a:cubicBezTo>
                    <a:pt x="58" y="326"/>
                    <a:pt x="58" y="326"/>
                    <a:pt x="58" y="326"/>
                  </a:cubicBezTo>
                  <a:cubicBezTo>
                    <a:pt x="58" y="326"/>
                    <a:pt x="58" y="326"/>
                    <a:pt x="58" y="326"/>
                  </a:cubicBezTo>
                  <a:cubicBezTo>
                    <a:pt x="58" y="326"/>
                    <a:pt x="58" y="326"/>
                    <a:pt x="58" y="326"/>
                  </a:cubicBezTo>
                  <a:cubicBezTo>
                    <a:pt x="58" y="326"/>
                    <a:pt x="58" y="326"/>
                    <a:pt x="58" y="326"/>
                  </a:cubicBezTo>
                  <a:cubicBezTo>
                    <a:pt x="58" y="326"/>
                    <a:pt x="58" y="326"/>
                    <a:pt x="58" y="326"/>
                  </a:cubicBezTo>
                  <a:cubicBezTo>
                    <a:pt x="58" y="326"/>
                    <a:pt x="58" y="326"/>
                    <a:pt x="57" y="326"/>
                  </a:cubicBezTo>
                  <a:cubicBezTo>
                    <a:pt x="57" y="326"/>
                    <a:pt x="57" y="326"/>
                    <a:pt x="57" y="326"/>
                  </a:cubicBezTo>
                  <a:cubicBezTo>
                    <a:pt x="57" y="326"/>
                    <a:pt x="57" y="326"/>
                    <a:pt x="57" y="326"/>
                  </a:cubicBezTo>
                  <a:cubicBezTo>
                    <a:pt x="57" y="326"/>
                    <a:pt x="57" y="326"/>
                    <a:pt x="57" y="326"/>
                  </a:cubicBezTo>
                  <a:cubicBezTo>
                    <a:pt x="57" y="326"/>
                    <a:pt x="57" y="326"/>
                    <a:pt x="57" y="326"/>
                  </a:cubicBezTo>
                  <a:cubicBezTo>
                    <a:pt x="57" y="326"/>
                    <a:pt x="57" y="326"/>
                    <a:pt x="57" y="326"/>
                  </a:cubicBezTo>
                  <a:cubicBezTo>
                    <a:pt x="57" y="326"/>
                    <a:pt x="57" y="326"/>
                    <a:pt x="57" y="326"/>
                  </a:cubicBezTo>
                  <a:cubicBezTo>
                    <a:pt x="57" y="326"/>
                    <a:pt x="57" y="326"/>
                    <a:pt x="57" y="326"/>
                  </a:cubicBezTo>
                  <a:cubicBezTo>
                    <a:pt x="57" y="326"/>
                    <a:pt x="57" y="326"/>
                    <a:pt x="57" y="326"/>
                  </a:cubicBezTo>
                  <a:cubicBezTo>
                    <a:pt x="57" y="326"/>
                    <a:pt x="57" y="326"/>
                    <a:pt x="57" y="326"/>
                  </a:cubicBezTo>
                  <a:cubicBezTo>
                    <a:pt x="57" y="326"/>
                    <a:pt x="57" y="326"/>
                    <a:pt x="57" y="326"/>
                  </a:cubicBezTo>
                  <a:cubicBezTo>
                    <a:pt x="57" y="326"/>
                    <a:pt x="57" y="326"/>
                    <a:pt x="57" y="326"/>
                  </a:cubicBezTo>
                  <a:cubicBezTo>
                    <a:pt x="56" y="326"/>
                    <a:pt x="56" y="326"/>
                    <a:pt x="56" y="326"/>
                  </a:cubicBezTo>
                  <a:cubicBezTo>
                    <a:pt x="56" y="326"/>
                    <a:pt x="56" y="326"/>
                    <a:pt x="56" y="326"/>
                  </a:cubicBezTo>
                  <a:cubicBezTo>
                    <a:pt x="56" y="325"/>
                    <a:pt x="56" y="325"/>
                    <a:pt x="56" y="325"/>
                  </a:cubicBezTo>
                  <a:cubicBezTo>
                    <a:pt x="56" y="325"/>
                    <a:pt x="56" y="325"/>
                    <a:pt x="56" y="325"/>
                  </a:cubicBezTo>
                  <a:cubicBezTo>
                    <a:pt x="56" y="325"/>
                    <a:pt x="56" y="325"/>
                    <a:pt x="56" y="325"/>
                  </a:cubicBezTo>
                  <a:cubicBezTo>
                    <a:pt x="56" y="325"/>
                    <a:pt x="56" y="325"/>
                    <a:pt x="56" y="325"/>
                  </a:cubicBezTo>
                  <a:cubicBezTo>
                    <a:pt x="56" y="325"/>
                    <a:pt x="56" y="325"/>
                    <a:pt x="56" y="325"/>
                  </a:cubicBezTo>
                  <a:cubicBezTo>
                    <a:pt x="56" y="325"/>
                    <a:pt x="56" y="325"/>
                    <a:pt x="56" y="325"/>
                  </a:cubicBezTo>
                  <a:cubicBezTo>
                    <a:pt x="56" y="325"/>
                    <a:pt x="56" y="325"/>
                    <a:pt x="56" y="325"/>
                  </a:cubicBezTo>
                  <a:cubicBezTo>
                    <a:pt x="56" y="325"/>
                    <a:pt x="56" y="325"/>
                    <a:pt x="56" y="325"/>
                  </a:cubicBezTo>
                  <a:cubicBezTo>
                    <a:pt x="56" y="325"/>
                    <a:pt x="56" y="325"/>
                    <a:pt x="56" y="325"/>
                  </a:cubicBezTo>
                  <a:cubicBezTo>
                    <a:pt x="55" y="325"/>
                    <a:pt x="55" y="325"/>
                    <a:pt x="55" y="325"/>
                  </a:cubicBezTo>
                  <a:cubicBezTo>
                    <a:pt x="55" y="325"/>
                    <a:pt x="55" y="325"/>
                    <a:pt x="55" y="325"/>
                  </a:cubicBezTo>
                  <a:cubicBezTo>
                    <a:pt x="55" y="325"/>
                    <a:pt x="55" y="325"/>
                    <a:pt x="55" y="325"/>
                  </a:cubicBezTo>
                  <a:cubicBezTo>
                    <a:pt x="55" y="325"/>
                    <a:pt x="55" y="325"/>
                    <a:pt x="55" y="325"/>
                  </a:cubicBezTo>
                  <a:lnTo>
                    <a:pt x="55" y="325"/>
                  </a:lnTo>
                  <a:cubicBezTo>
                    <a:pt x="55" y="325"/>
                    <a:pt x="55" y="325"/>
                    <a:pt x="55" y="325"/>
                  </a:cubicBezTo>
                  <a:cubicBezTo>
                    <a:pt x="55" y="325"/>
                    <a:pt x="55" y="325"/>
                    <a:pt x="55" y="325"/>
                  </a:cubicBezTo>
                  <a:cubicBezTo>
                    <a:pt x="55" y="325"/>
                    <a:pt x="54" y="325"/>
                    <a:pt x="54" y="325"/>
                  </a:cubicBezTo>
                  <a:lnTo>
                    <a:pt x="54" y="325"/>
                  </a:lnTo>
                  <a:cubicBezTo>
                    <a:pt x="54" y="324"/>
                    <a:pt x="54" y="324"/>
                    <a:pt x="54" y="324"/>
                  </a:cubicBezTo>
                  <a:lnTo>
                    <a:pt x="54" y="324"/>
                  </a:lnTo>
                  <a:cubicBezTo>
                    <a:pt x="38" y="316"/>
                    <a:pt x="22" y="303"/>
                    <a:pt x="7" y="288"/>
                  </a:cubicBezTo>
                  <a:cubicBezTo>
                    <a:pt x="6" y="262"/>
                    <a:pt x="5" y="236"/>
                    <a:pt x="4" y="210"/>
                  </a:cubicBezTo>
                  <a:cubicBezTo>
                    <a:pt x="3" y="194"/>
                    <a:pt x="1" y="179"/>
                    <a:pt x="0" y="163"/>
                  </a:cubicBezTo>
                  <a:cubicBezTo>
                    <a:pt x="25" y="139"/>
                    <a:pt x="57" y="110"/>
                    <a:pt x="95" y="83"/>
                  </a:cubicBezTo>
                  <a:cubicBezTo>
                    <a:pt x="73" y="106"/>
                    <a:pt x="38" y="149"/>
                    <a:pt x="34" y="174"/>
                  </a:cubicBezTo>
                  <a:cubicBezTo>
                    <a:pt x="24" y="226"/>
                    <a:pt x="42" y="274"/>
                    <a:pt x="72" y="298"/>
                  </a:cubicBezTo>
                  <a:cubicBezTo>
                    <a:pt x="88" y="310"/>
                    <a:pt x="109" y="316"/>
                    <a:pt x="134" y="316"/>
                  </a:cubicBezTo>
                  <a:cubicBezTo>
                    <a:pt x="209" y="316"/>
                    <a:pt x="314" y="261"/>
                    <a:pt x="367" y="155"/>
                  </a:cubicBezTo>
                  <a:cubicBezTo>
                    <a:pt x="354" y="49"/>
                    <a:pt x="282" y="4"/>
                    <a:pt x="282" y="4"/>
                  </a:cubicBezTo>
                  <a:lnTo>
                    <a:pt x="283" y="3"/>
                  </a:lnTo>
                  <a:cubicBezTo>
                    <a:pt x="285" y="2"/>
                    <a:pt x="286" y="1"/>
                    <a:pt x="288" y="0"/>
                  </a:cubicBezTo>
                  <a:cubicBezTo>
                    <a:pt x="303" y="7"/>
                    <a:pt x="338" y="31"/>
                    <a:pt x="384" y="112"/>
                  </a:cubicBezTo>
                  <a:lnTo>
                    <a:pt x="384" y="112"/>
                  </a:lnTo>
                  <a:cubicBezTo>
                    <a:pt x="391" y="124"/>
                    <a:pt x="398" y="137"/>
                    <a:pt x="405" y="151"/>
                  </a:cubicBezTo>
                  <a:cubicBezTo>
                    <a:pt x="312" y="275"/>
                    <a:pt x="198" y="338"/>
                    <a:pt x="114" y="338"/>
                  </a:cubicBezTo>
                  <a:close/>
                </a:path>
              </a:pathLst>
            </a:custGeom>
            <a:solidFill>
              <a:srgbClr val="F3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2" name="Freeform 95">
              <a:extLst>
                <a:ext uri="{FF2B5EF4-FFF2-40B4-BE49-F238E27FC236}">
                  <a16:creationId xmlns:a16="http://schemas.microsoft.com/office/drawing/2014/main" id="{BA04E206-BC69-EA42-ABD2-940A64CF0B84}"/>
                </a:ext>
              </a:extLst>
            </p:cNvPr>
            <p:cNvSpPr>
              <a:spLocks/>
            </p:cNvSpPr>
            <p:nvPr/>
          </p:nvSpPr>
          <p:spPr bwMode="auto">
            <a:xfrm>
              <a:off x="6564313" y="4022725"/>
              <a:ext cx="1414463" cy="1003300"/>
            </a:xfrm>
            <a:custGeom>
              <a:avLst/>
              <a:gdLst>
                <a:gd name="T0" fmla="*/ 0 w 458"/>
                <a:gd name="T1" fmla="*/ 165 h 325"/>
                <a:gd name="T2" fmla="*/ 128 w 458"/>
                <a:gd name="T3" fmla="*/ 325 h 325"/>
                <a:gd name="T4" fmla="*/ 205 w 458"/>
                <a:gd name="T5" fmla="*/ 200 h 325"/>
                <a:gd name="T6" fmla="*/ 442 w 458"/>
                <a:gd name="T7" fmla="*/ 128 h 325"/>
                <a:gd name="T8" fmla="*/ 181 w 458"/>
                <a:gd name="T9" fmla="*/ 91 h 325"/>
                <a:gd name="T10" fmla="*/ 153 w 458"/>
                <a:gd name="T11" fmla="*/ 1 h 325"/>
                <a:gd name="T12" fmla="*/ 103 w 458"/>
                <a:gd name="T13" fmla="*/ 94 h 325"/>
                <a:gd name="T14" fmla="*/ 0 w 458"/>
                <a:gd name="T15" fmla="*/ 16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25">
                  <a:moveTo>
                    <a:pt x="0" y="165"/>
                  </a:moveTo>
                  <a:cubicBezTo>
                    <a:pt x="0" y="165"/>
                    <a:pt x="52" y="170"/>
                    <a:pt x="128" y="325"/>
                  </a:cubicBezTo>
                  <a:cubicBezTo>
                    <a:pt x="189" y="238"/>
                    <a:pt x="197" y="203"/>
                    <a:pt x="205" y="200"/>
                  </a:cubicBezTo>
                  <a:cubicBezTo>
                    <a:pt x="213" y="196"/>
                    <a:pt x="427" y="172"/>
                    <a:pt x="442" y="128"/>
                  </a:cubicBezTo>
                  <a:cubicBezTo>
                    <a:pt x="458" y="85"/>
                    <a:pt x="187" y="105"/>
                    <a:pt x="181" y="91"/>
                  </a:cubicBezTo>
                  <a:cubicBezTo>
                    <a:pt x="176" y="77"/>
                    <a:pt x="171" y="2"/>
                    <a:pt x="153" y="1"/>
                  </a:cubicBezTo>
                  <a:cubicBezTo>
                    <a:pt x="134" y="0"/>
                    <a:pt x="107" y="92"/>
                    <a:pt x="103" y="94"/>
                  </a:cubicBezTo>
                  <a:cubicBezTo>
                    <a:pt x="99" y="96"/>
                    <a:pt x="0" y="165"/>
                    <a:pt x="0" y="165"/>
                  </a:cubicBezTo>
                  <a:close/>
                </a:path>
              </a:pathLst>
            </a:custGeom>
            <a:solidFill>
              <a:srgbClr val="43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3" name="Freeform 96">
              <a:extLst>
                <a:ext uri="{FF2B5EF4-FFF2-40B4-BE49-F238E27FC236}">
                  <a16:creationId xmlns:a16="http://schemas.microsoft.com/office/drawing/2014/main" id="{DC4B0689-A2B9-DB45-B835-681049DE3018}"/>
                </a:ext>
              </a:extLst>
            </p:cNvPr>
            <p:cNvSpPr>
              <a:spLocks/>
            </p:cNvSpPr>
            <p:nvPr/>
          </p:nvSpPr>
          <p:spPr bwMode="auto">
            <a:xfrm>
              <a:off x="6915151" y="4284663"/>
              <a:ext cx="427038" cy="212725"/>
            </a:xfrm>
            <a:custGeom>
              <a:avLst/>
              <a:gdLst>
                <a:gd name="T0" fmla="*/ 41 w 138"/>
                <a:gd name="T1" fmla="*/ 69 h 69"/>
                <a:gd name="T2" fmla="*/ 26 w 138"/>
                <a:gd name="T3" fmla="*/ 67 h 69"/>
                <a:gd name="T4" fmla="*/ 0 w 138"/>
                <a:gd name="T5" fmla="*/ 0 h 69"/>
                <a:gd name="T6" fmla="*/ 15 w 138"/>
                <a:gd name="T7" fmla="*/ 0 h 69"/>
                <a:gd name="T8" fmla="*/ 23 w 138"/>
                <a:gd name="T9" fmla="*/ 20 h 69"/>
                <a:gd name="T10" fmla="*/ 23 w 138"/>
                <a:gd name="T11" fmla="*/ 20 h 69"/>
                <a:gd name="T12" fmla="*/ 34 w 138"/>
                <a:gd name="T13" fmla="*/ 48 h 69"/>
                <a:gd name="T14" fmla="*/ 46 w 138"/>
                <a:gd name="T15" fmla="*/ 56 h 69"/>
                <a:gd name="T16" fmla="*/ 107 w 138"/>
                <a:gd name="T17" fmla="*/ 56 h 69"/>
                <a:gd name="T18" fmla="*/ 138 w 138"/>
                <a:gd name="T19" fmla="*/ 56 h 69"/>
                <a:gd name="T20" fmla="*/ 41 w 138"/>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69">
                  <a:moveTo>
                    <a:pt x="41" y="69"/>
                  </a:moveTo>
                  <a:cubicBezTo>
                    <a:pt x="34" y="69"/>
                    <a:pt x="29" y="69"/>
                    <a:pt x="26" y="67"/>
                  </a:cubicBezTo>
                  <a:cubicBezTo>
                    <a:pt x="11" y="60"/>
                    <a:pt x="3" y="18"/>
                    <a:pt x="0" y="0"/>
                  </a:cubicBezTo>
                  <a:lnTo>
                    <a:pt x="15" y="0"/>
                  </a:lnTo>
                  <a:lnTo>
                    <a:pt x="23" y="20"/>
                  </a:lnTo>
                  <a:lnTo>
                    <a:pt x="23" y="20"/>
                  </a:lnTo>
                  <a:lnTo>
                    <a:pt x="34" y="48"/>
                  </a:lnTo>
                  <a:cubicBezTo>
                    <a:pt x="36" y="53"/>
                    <a:pt x="41" y="56"/>
                    <a:pt x="46" y="56"/>
                  </a:cubicBezTo>
                  <a:lnTo>
                    <a:pt x="107" y="56"/>
                  </a:lnTo>
                  <a:cubicBezTo>
                    <a:pt x="108" y="56"/>
                    <a:pt x="120" y="56"/>
                    <a:pt x="138" y="56"/>
                  </a:cubicBezTo>
                  <a:cubicBezTo>
                    <a:pt x="108" y="62"/>
                    <a:pt x="65" y="69"/>
                    <a:pt x="41" y="69"/>
                  </a:cubicBezTo>
                </a:path>
              </a:pathLst>
            </a:custGeom>
            <a:solidFill>
              <a:srgbClr val="2A35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4" name="Freeform 97">
              <a:extLst>
                <a:ext uri="{FF2B5EF4-FFF2-40B4-BE49-F238E27FC236}">
                  <a16:creationId xmlns:a16="http://schemas.microsoft.com/office/drawing/2014/main" id="{332AFAD4-11C8-BB4B-9068-253358941456}"/>
                </a:ext>
              </a:extLst>
            </p:cNvPr>
            <p:cNvSpPr>
              <a:spLocks/>
            </p:cNvSpPr>
            <p:nvPr/>
          </p:nvSpPr>
          <p:spPr bwMode="auto">
            <a:xfrm>
              <a:off x="6950076" y="5006975"/>
              <a:ext cx="9525" cy="19050"/>
            </a:xfrm>
            <a:custGeom>
              <a:avLst/>
              <a:gdLst>
                <a:gd name="T0" fmla="*/ 3 w 3"/>
                <a:gd name="T1" fmla="*/ 6 h 6"/>
                <a:gd name="T2" fmla="*/ 0 w 3"/>
                <a:gd name="T3" fmla="*/ 0 h 6"/>
                <a:gd name="T4" fmla="*/ 0 w 3"/>
                <a:gd name="T5" fmla="*/ 0 h 6"/>
                <a:gd name="T6" fmla="*/ 3 w 3"/>
                <a:gd name="T7" fmla="*/ 6 h 6"/>
                <a:gd name="T8" fmla="*/ 3 w 3"/>
                <a:gd name="T9" fmla="*/ 6 h 6"/>
              </a:gdLst>
              <a:ahLst/>
              <a:cxnLst>
                <a:cxn ang="0">
                  <a:pos x="T0" y="T1"/>
                </a:cxn>
                <a:cxn ang="0">
                  <a:pos x="T2" y="T3"/>
                </a:cxn>
                <a:cxn ang="0">
                  <a:pos x="T4" y="T5"/>
                </a:cxn>
                <a:cxn ang="0">
                  <a:pos x="T6" y="T7"/>
                </a:cxn>
                <a:cxn ang="0">
                  <a:pos x="T8" y="T9"/>
                </a:cxn>
              </a:cxnLst>
              <a:rect l="0" t="0" r="r" b="b"/>
              <a:pathLst>
                <a:path w="3" h="6">
                  <a:moveTo>
                    <a:pt x="3" y="6"/>
                  </a:moveTo>
                  <a:cubicBezTo>
                    <a:pt x="2" y="4"/>
                    <a:pt x="1" y="2"/>
                    <a:pt x="0" y="0"/>
                  </a:cubicBezTo>
                  <a:lnTo>
                    <a:pt x="0" y="0"/>
                  </a:lnTo>
                  <a:cubicBezTo>
                    <a:pt x="1" y="2"/>
                    <a:pt x="2" y="4"/>
                    <a:pt x="3" y="6"/>
                  </a:cubicBezTo>
                  <a:lnTo>
                    <a:pt x="3" y="6"/>
                  </a:lnTo>
                </a:path>
              </a:pathLst>
            </a:custGeom>
            <a:solidFill>
              <a:srgbClr val="2A35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5" name="Freeform 98">
              <a:extLst>
                <a:ext uri="{FF2B5EF4-FFF2-40B4-BE49-F238E27FC236}">
                  <a16:creationId xmlns:a16="http://schemas.microsoft.com/office/drawing/2014/main" id="{033A9C3E-884E-C849-B14F-1DD48185FECB}"/>
                </a:ext>
              </a:extLst>
            </p:cNvPr>
            <p:cNvSpPr>
              <a:spLocks/>
            </p:cNvSpPr>
            <p:nvPr/>
          </p:nvSpPr>
          <p:spPr bwMode="auto">
            <a:xfrm>
              <a:off x="6950076" y="5006975"/>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9C5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6" name="Freeform 99">
              <a:extLst>
                <a:ext uri="{FF2B5EF4-FFF2-40B4-BE49-F238E27FC236}">
                  <a16:creationId xmlns:a16="http://schemas.microsoft.com/office/drawing/2014/main" id="{58CC5EE0-9766-2748-A470-702FC9B410D6}"/>
                </a:ext>
              </a:extLst>
            </p:cNvPr>
            <p:cNvSpPr>
              <a:spLocks/>
            </p:cNvSpPr>
            <p:nvPr/>
          </p:nvSpPr>
          <p:spPr bwMode="auto">
            <a:xfrm>
              <a:off x="6884988" y="4887913"/>
              <a:ext cx="65088" cy="119063"/>
            </a:xfrm>
            <a:custGeom>
              <a:avLst/>
              <a:gdLst>
                <a:gd name="T0" fmla="*/ 21 w 21"/>
                <a:gd name="T1" fmla="*/ 39 h 39"/>
                <a:gd name="T2" fmla="*/ 0 w 21"/>
                <a:gd name="T3" fmla="*/ 0 h 39"/>
                <a:gd name="T4" fmla="*/ 0 w 21"/>
                <a:gd name="T5" fmla="*/ 0 h 39"/>
                <a:gd name="T6" fmla="*/ 21 w 21"/>
                <a:gd name="T7" fmla="*/ 39 h 39"/>
                <a:gd name="T8" fmla="*/ 21 w 21"/>
                <a:gd name="T9" fmla="*/ 39 h 39"/>
              </a:gdLst>
              <a:ahLst/>
              <a:cxnLst>
                <a:cxn ang="0">
                  <a:pos x="T0" y="T1"/>
                </a:cxn>
                <a:cxn ang="0">
                  <a:pos x="T2" y="T3"/>
                </a:cxn>
                <a:cxn ang="0">
                  <a:pos x="T4" y="T5"/>
                </a:cxn>
                <a:cxn ang="0">
                  <a:pos x="T6" y="T7"/>
                </a:cxn>
                <a:cxn ang="0">
                  <a:pos x="T8" y="T9"/>
                </a:cxn>
              </a:cxnLst>
              <a:rect l="0" t="0" r="r" b="b"/>
              <a:pathLst>
                <a:path w="21" h="39">
                  <a:moveTo>
                    <a:pt x="21" y="39"/>
                  </a:moveTo>
                  <a:cubicBezTo>
                    <a:pt x="14" y="25"/>
                    <a:pt x="7" y="12"/>
                    <a:pt x="0" y="0"/>
                  </a:cubicBezTo>
                  <a:lnTo>
                    <a:pt x="0" y="0"/>
                  </a:lnTo>
                  <a:cubicBezTo>
                    <a:pt x="7" y="12"/>
                    <a:pt x="14" y="25"/>
                    <a:pt x="21" y="39"/>
                  </a:cubicBezTo>
                  <a:lnTo>
                    <a:pt x="21" y="39"/>
                  </a:lnTo>
                  <a:close/>
                </a:path>
              </a:pathLst>
            </a:custGeom>
            <a:solidFill>
              <a:srgbClr val="993B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7" name="Freeform 100">
              <a:extLst>
                <a:ext uri="{FF2B5EF4-FFF2-40B4-BE49-F238E27FC236}">
                  <a16:creationId xmlns:a16="http://schemas.microsoft.com/office/drawing/2014/main" id="{D14091C0-4947-7048-B2FC-2B6410BE4FA6}"/>
                </a:ext>
              </a:extLst>
            </p:cNvPr>
            <p:cNvSpPr>
              <a:spLocks/>
            </p:cNvSpPr>
            <p:nvPr/>
          </p:nvSpPr>
          <p:spPr bwMode="auto">
            <a:xfrm>
              <a:off x="6884988" y="4457700"/>
              <a:ext cx="1012825" cy="568325"/>
            </a:xfrm>
            <a:custGeom>
              <a:avLst/>
              <a:gdLst>
                <a:gd name="T0" fmla="*/ 24 w 328"/>
                <a:gd name="T1" fmla="*/ 184 h 184"/>
                <a:gd name="T2" fmla="*/ 24 w 328"/>
                <a:gd name="T3" fmla="*/ 184 h 184"/>
                <a:gd name="T4" fmla="*/ 21 w 328"/>
                <a:gd name="T5" fmla="*/ 178 h 184"/>
                <a:gd name="T6" fmla="*/ 21 w 328"/>
                <a:gd name="T7" fmla="*/ 178 h 184"/>
                <a:gd name="T8" fmla="*/ 0 w 328"/>
                <a:gd name="T9" fmla="*/ 139 h 184"/>
                <a:gd name="T10" fmla="*/ 90 w 328"/>
                <a:gd name="T11" fmla="*/ 35 h 184"/>
                <a:gd name="T12" fmla="*/ 97 w 328"/>
                <a:gd name="T13" fmla="*/ 37 h 184"/>
                <a:gd name="T14" fmla="*/ 132 w 328"/>
                <a:gd name="T15" fmla="*/ 42 h 184"/>
                <a:gd name="T16" fmla="*/ 262 w 328"/>
                <a:gd name="T17" fmla="*/ 14 h 184"/>
                <a:gd name="T18" fmla="*/ 148 w 328"/>
                <a:gd name="T19" fmla="*/ 0 h 184"/>
                <a:gd name="T20" fmla="*/ 150 w 328"/>
                <a:gd name="T21" fmla="*/ 0 h 184"/>
                <a:gd name="T22" fmla="*/ 328 w 328"/>
                <a:gd name="T23" fmla="*/ 0 h 184"/>
                <a:gd name="T24" fmla="*/ 101 w 328"/>
                <a:gd name="T25" fmla="*/ 59 h 184"/>
                <a:gd name="T26" fmla="*/ 24 w 328"/>
                <a:gd name="T2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184">
                  <a:moveTo>
                    <a:pt x="24" y="184"/>
                  </a:moveTo>
                  <a:lnTo>
                    <a:pt x="24" y="184"/>
                  </a:lnTo>
                  <a:cubicBezTo>
                    <a:pt x="23" y="182"/>
                    <a:pt x="22" y="180"/>
                    <a:pt x="21" y="178"/>
                  </a:cubicBezTo>
                  <a:lnTo>
                    <a:pt x="21" y="178"/>
                  </a:lnTo>
                  <a:cubicBezTo>
                    <a:pt x="14" y="164"/>
                    <a:pt x="7" y="151"/>
                    <a:pt x="0" y="139"/>
                  </a:cubicBezTo>
                  <a:cubicBezTo>
                    <a:pt x="75" y="107"/>
                    <a:pt x="68" y="35"/>
                    <a:pt x="90" y="35"/>
                  </a:cubicBezTo>
                  <a:cubicBezTo>
                    <a:pt x="92" y="35"/>
                    <a:pt x="94" y="35"/>
                    <a:pt x="97" y="37"/>
                  </a:cubicBezTo>
                  <a:cubicBezTo>
                    <a:pt x="104" y="41"/>
                    <a:pt x="117" y="42"/>
                    <a:pt x="132" y="42"/>
                  </a:cubicBezTo>
                  <a:cubicBezTo>
                    <a:pt x="183" y="42"/>
                    <a:pt x="261" y="24"/>
                    <a:pt x="262" y="14"/>
                  </a:cubicBezTo>
                  <a:cubicBezTo>
                    <a:pt x="262" y="4"/>
                    <a:pt x="190" y="1"/>
                    <a:pt x="148" y="0"/>
                  </a:cubicBezTo>
                  <a:cubicBezTo>
                    <a:pt x="148" y="0"/>
                    <a:pt x="149" y="0"/>
                    <a:pt x="150" y="0"/>
                  </a:cubicBezTo>
                  <a:lnTo>
                    <a:pt x="328" y="0"/>
                  </a:lnTo>
                  <a:cubicBezTo>
                    <a:pt x="282" y="36"/>
                    <a:pt x="108" y="55"/>
                    <a:pt x="101" y="59"/>
                  </a:cubicBezTo>
                  <a:cubicBezTo>
                    <a:pt x="93" y="62"/>
                    <a:pt x="85" y="97"/>
                    <a:pt x="24" y="184"/>
                  </a:cubicBezTo>
                </a:path>
              </a:pathLst>
            </a:custGeom>
            <a:solidFill>
              <a:srgbClr val="2A35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8" name="Freeform 101">
              <a:extLst>
                <a:ext uri="{FF2B5EF4-FFF2-40B4-BE49-F238E27FC236}">
                  <a16:creationId xmlns:a16="http://schemas.microsoft.com/office/drawing/2014/main" id="{44B73B5D-5509-484E-84F1-A3BFDAD12718}"/>
                </a:ext>
              </a:extLst>
            </p:cNvPr>
            <p:cNvSpPr>
              <a:spLocks/>
            </p:cNvSpPr>
            <p:nvPr/>
          </p:nvSpPr>
          <p:spPr bwMode="auto">
            <a:xfrm>
              <a:off x="7246938" y="4457700"/>
              <a:ext cx="101600" cy="0"/>
            </a:xfrm>
            <a:custGeom>
              <a:avLst/>
              <a:gdLst>
                <a:gd name="T0" fmla="*/ 31 w 33"/>
                <a:gd name="T1" fmla="*/ 0 w 33"/>
                <a:gd name="T2" fmla="*/ 33 w 33"/>
                <a:gd name="T3" fmla="*/ 31 w 33"/>
              </a:gdLst>
              <a:ahLst/>
              <a:cxnLst>
                <a:cxn ang="0">
                  <a:pos x="T0" y="0"/>
                </a:cxn>
                <a:cxn ang="0">
                  <a:pos x="T1" y="0"/>
                </a:cxn>
                <a:cxn ang="0">
                  <a:pos x="T2" y="0"/>
                </a:cxn>
                <a:cxn ang="0">
                  <a:pos x="T3" y="0"/>
                </a:cxn>
              </a:cxnLst>
              <a:rect l="0" t="0" r="r" b="b"/>
              <a:pathLst>
                <a:path w="33">
                  <a:moveTo>
                    <a:pt x="31" y="0"/>
                  </a:moveTo>
                  <a:cubicBezTo>
                    <a:pt x="13" y="0"/>
                    <a:pt x="1" y="0"/>
                    <a:pt x="0" y="0"/>
                  </a:cubicBezTo>
                  <a:lnTo>
                    <a:pt x="33" y="0"/>
                  </a:lnTo>
                  <a:cubicBezTo>
                    <a:pt x="32" y="0"/>
                    <a:pt x="31" y="0"/>
                    <a:pt x="31" y="0"/>
                  </a:cubicBezTo>
                  <a:close/>
                </a:path>
              </a:pathLst>
            </a:custGeom>
            <a:solidFill>
              <a:srgbClr val="1A23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9" name="Freeform 102">
              <a:extLst>
                <a:ext uri="{FF2B5EF4-FFF2-40B4-BE49-F238E27FC236}">
                  <a16:creationId xmlns:a16="http://schemas.microsoft.com/office/drawing/2014/main" id="{E3D3DA9B-38E9-2943-A0AA-42A9569F3C4B}"/>
                </a:ext>
              </a:extLst>
            </p:cNvPr>
            <p:cNvSpPr>
              <a:spLocks/>
            </p:cNvSpPr>
            <p:nvPr/>
          </p:nvSpPr>
          <p:spPr bwMode="auto">
            <a:xfrm>
              <a:off x="4833938" y="3679825"/>
              <a:ext cx="1254125" cy="1558925"/>
            </a:xfrm>
            <a:custGeom>
              <a:avLst/>
              <a:gdLst>
                <a:gd name="T0" fmla="*/ 96 w 406"/>
                <a:gd name="T1" fmla="*/ 0 h 505"/>
                <a:gd name="T2" fmla="*/ 406 w 406"/>
                <a:gd name="T3" fmla="*/ 341 h 505"/>
                <a:gd name="T4" fmla="*/ 224 w 406"/>
                <a:gd name="T5" fmla="*/ 505 h 505"/>
                <a:gd name="T6" fmla="*/ 82 w 406"/>
                <a:gd name="T7" fmla="*/ 262 h 505"/>
                <a:gd name="T8" fmla="*/ 96 w 406"/>
                <a:gd name="T9" fmla="*/ 0 h 505"/>
              </a:gdLst>
              <a:ahLst/>
              <a:cxnLst>
                <a:cxn ang="0">
                  <a:pos x="T0" y="T1"/>
                </a:cxn>
                <a:cxn ang="0">
                  <a:pos x="T2" y="T3"/>
                </a:cxn>
                <a:cxn ang="0">
                  <a:pos x="T4" y="T5"/>
                </a:cxn>
                <a:cxn ang="0">
                  <a:pos x="T6" y="T7"/>
                </a:cxn>
                <a:cxn ang="0">
                  <a:pos x="T8" y="T9"/>
                </a:cxn>
              </a:cxnLst>
              <a:rect l="0" t="0" r="r" b="b"/>
              <a:pathLst>
                <a:path w="406" h="505">
                  <a:moveTo>
                    <a:pt x="96" y="0"/>
                  </a:moveTo>
                  <a:cubicBezTo>
                    <a:pt x="96" y="0"/>
                    <a:pt x="270" y="94"/>
                    <a:pt x="406" y="341"/>
                  </a:cubicBezTo>
                  <a:cubicBezTo>
                    <a:pt x="295" y="411"/>
                    <a:pt x="224" y="505"/>
                    <a:pt x="224" y="505"/>
                  </a:cubicBezTo>
                  <a:cubicBezTo>
                    <a:pt x="224" y="505"/>
                    <a:pt x="126" y="370"/>
                    <a:pt x="82" y="262"/>
                  </a:cubicBezTo>
                  <a:cubicBezTo>
                    <a:pt x="59" y="186"/>
                    <a:pt x="0" y="59"/>
                    <a:pt x="96" y="0"/>
                  </a:cubicBezTo>
                </a:path>
              </a:pathLst>
            </a:custGeom>
            <a:solidFill>
              <a:schemeClr val="accent2">
                <a:lumMod val="9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40" name="Freeform 103">
              <a:extLst>
                <a:ext uri="{FF2B5EF4-FFF2-40B4-BE49-F238E27FC236}">
                  <a16:creationId xmlns:a16="http://schemas.microsoft.com/office/drawing/2014/main" id="{3B9FC31E-1E6E-274F-944B-E594580BC9FC}"/>
                </a:ext>
              </a:extLst>
            </p:cNvPr>
            <p:cNvSpPr>
              <a:spLocks/>
            </p:cNvSpPr>
            <p:nvPr/>
          </p:nvSpPr>
          <p:spPr bwMode="auto">
            <a:xfrm>
              <a:off x="5281613" y="4324350"/>
              <a:ext cx="698500" cy="776288"/>
            </a:xfrm>
            <a:custGeom>
              <a:avLst/>
              <a:gdLst>
                <a:gd name="T0" fmla="*/ 0 w 226"/>
                <a:gd name="T1" fmla="*/ 175 h 251"/>
                <a:gd name="T2" fmla="*/ 47 w 226"/>
                <a:gd name="T3" fmla="*/ 251 h 251"/>
                <a:gd name="T4" fmla="*/ 226 w 226"/>
                <a:gd name="T5" fmla="*/ 73 h 251"/>
                <a:gd name="T6" fmla="*/ 176 w 226"/>
                <a:gd name="T7" fmla="*/ 0 h 251"/>
                <a:gd name="T8" fmla="*/ 0 w 226"/>
                <a:gd name="T9" fmla="*/ 175 h 251"/>
              </a:gdLst>
              <a:ahLst/>
              <a:cxnLst>
                <a:cxn ang="0">
                  <a:pos x="T0" y="T1"/>
                </a:cxn>
                <a:cxn ang="0">
                  <a:pos x="T2" y="T3"/>
                </a:cxn>
                <a:cxn ang="0">
                  <a:pos x="T4" y="T5"/>
                </a:cxn>
                <a:cxn ang="0">
                  <a:pos x="T6" y="T7"/>
                </a:cxn>
                <a:cxn ang="0">
                  <a:pos x="T8" y="T9"/>
                </a:cxn>
              </a:cxnLst>
              <a:rect l="0" t="0" r="r" b="b"/>
              <a:pathLst>
                <a:path w="226" h="251">
                  <a:moveTo>
                    <a:pt x="0" y="175"/>
                  </a:moveTo>
                  <a:cubicBezTo>
                    <a:pt x="17" y="204"/>
                    <a:pt x="34" y="230"/>
                    <a:pt x="47" y="251"/>
                  </a:cubicBezTo>
                  <a:cubicBezTo>
                    <a:pt x="112" y="167"/>
                    <a:pt x="187" y="103"/>
                    <a:pt x="226" y="73"/>
                  </a:cubicBezTo>
                  <a:cubicBezTo>
                    <a:pt x="209" y="47"/>
                    <a:pt x="192" y="23"/>
                    <a:pt x="176" y="0"/>
                  </a:cubicBezTo>
                  <a:cubicBezTo>
                    <a:pt x="100" y="54"/>
                    <a:pt x="28" y="139"/>
                    <a:pt x="0" y="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1" name="Oval 540">
              <a:extLst>
                <a:ext uri="{FF2B5EF4-FFF2-40B4-BE49-F238E27FC236}">
                  <a16:creationId xmlns:a16="http://schemas.microsoft.com/office/drawing/2014/main" id="{99BA6248-FFD4-0A41-9573-0C92A2A971A2}"/>
                </a:ext>
              </a:extLst>
            </p:cNvPr>
            <p:cNvSpPr>
              <a:spLocks noChangeArrowheads="1"/>
            </p:cNvSpPr>
            <p:nvPr/>
          </p:nvSpPr>
          <p:spPr bwMode="auto">
            <a:xfrm>
              <a:off x="4002088" y="1976438"/>
              <a:ext cx="106363" cy="106363"/>
            </a:xfrm>
            <a:prstGeom prst="ellipse">
              <a:avLst/>
            </a:prstGeom>
            <a:solidFill>
              <a:schemeClr val="accent2">
                <a:lumMod val="9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42" name="Freeform 541">
              <a:extLst>
                <a:ext uri="{FF2B5EF4-FFF2-40B4-BE49-F238E27FC236}">
                  <a16:creationId xmlns:a16="http://schemas.microsoft.com/office/drawing/2014/main" id="{98CA79BE-E905-AF41-9845-70DB2C758217}"/>
                </a:ext>
              </a:extLst>
            </p:cNvPr>
            <p:cNvSpPr>
              <a:spLocks/>
            </p:cNvSpPr>
            <p:nvPr/>
          </p:nvSpPr>
          <p:spPr bwMode="auto">
            <a:xfrm>
              <a:off x="4002088" y="202882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accent2">
                <a:lumMod val="9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43" name="Freeform 542">
              <a:extLst>
                <a:ext uri="{FF2B5EF4-FFF2-40B4-BE49-F238E27FC236}">
                  <a16:creationId xmlns:a16="http://schemas.microsoft.com/office/drawing/2014/main" id="{55FD479B-AFF3-B741-8A74-76AA6DDAD21C}"/>
                </a:ext>
              </a:extLst>
            </p:cNvPr>
            <p:cNvSpPr>
              <a:spLocks noEditPoints="1"/>
            </p:cNvSpPr>
            <p:nvPr/>
          </p:nvSpPr>
          <p:spPr bwMode="auto">
            <a:xfrm>
              <a:off x="4002088" y="2001838"/>
              <a:ext cx="100013" cy="58738"/>
            </a:xfrm>
            <a:custGeom>
              <a:avLst/>
              <a:gdLst>
                <a:gd name="T0" fmla="*/ 3 w 32"/>
                <a:gd name="T1" fmla="*/ 19 h 19"/>
                <a:gd name="T2" fmla="*/ 0 w 32"/>
                <a:gd name="T3" fmla="*/ 9 h 19"/>
                <a:gd name="T4" fmla="*/ 0 w 32"/>
                <a:gd name="T5" fmla="*/ 9 h 19"/>
                <a:gd name="T6" fmla="*/ 0 w 32"/>
                <a:gd name="T7" fmla="*/ 9 h 19"/>
                <a:gd name="T8" fmla="*/ 1 w 32"/>
                <a:gd name="T9" fmla="*/ 5 h 19"/>
                <a:gd name="T10" fmla="*/ 13 w 32"/>
                <a:gd name="T11" fmla="*/ 12 h 19"/>
                <a:gd name="T12" fmla="*/ 3 w 32"/>
                <a:gd name="T13" fmla="*/ 19 h 19"/>
                <a:gd name="T14" fmla="*/ 30 w 32"/>
                <a:gd name="T15" fmla="*/ 2 h 19"/>
                <a:gd name="T16" fmla="*/ 31 w 32"/>
                <a:gd name="T17" fmla="*/ 0 h 19"/>
                <a:gd name="T18" fmla="*/ 32 w 32"/>
                <a:gd name="T19" fmla="*/ 1 h 19"/>
                <a:gd name="T20" fmla="*/ 30 w 32"/>
                <a:gd name="T21"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9">
                  <a:moveTo>
                    <a:pt x="3" y="19"/>
                  </a:moveTo>
                  <a:cubicBezTo>
                    <a:pt x="1" y="16"/>
                    <a:pt x="0" y="13"/>
                    <a:pt x="0" y="9"/>
                  </a:cubicBezTo>
                  <a:lnTo>
                    <a:pt x="0" y="9"/>
                  </a:lnTo>
                  <a:lnTo>
                    <a:pt x="0" y="9"/>
                  </a:lnTo>
                  <a:cubicBezTo>
                    <a:pt x="0" y="8"/>
                    <a:pt x="0" y="6"/>
                    <a:pt x="1" y="5"/>
                  </a:cubicBezTo>
                  <a:cubicBezTo>
                    <a:pt x="3" y="9"/>
                    <a:pt x="8" y="11"/>
                    <a:pt x="13" y="12"/>
                  </a:cubicBezTo>
                  <a:cubicBezTo>
                    <a:pt x="9" y="14"/>
                    <a:pt x="6" y="16"/>
                    <a:pt x="3" y="19"/>
                  </a:cubicBezTo>
                  <a:moveTo>
                    <a:pt x="30" y="2"/>
                  </a:moveTo>
                  <a:cubicBezTo>
                    <a:pt x="30" y="1"/>
                    <a:pt x="31" y="0"/>
                    <a:pt x="31" y="0"/>
                  </a:cubicBezTo>
                  <a:cubicBezTo>
                    <a:pt x="31" y="0"/>
                    <a:pt x="31" y="0"/>
                    <a:pt x="32" y="1"/>
                  </a:cubicBezTo>
                  <a:cubicBezTo>
                    <a:pt x="31" y="1"/>
                    <a:pt x="31" y="1"/>
                    <a:pt x="30" y="2"/>
                  </a:cubicBezTo>
                  <a:close/>
                </a:path>
              </a:pathLst>
            </a:custGeom>
            <a:solidFill>
              <a:schemeClr val="accent2">
                <a:lumMod val="9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44" name="Freeform 543">
              <a:extLst>
                <a:ext uri="{FF2B5EF4-FFF2-40B4-BE49-F238E27FC236}">
                  <a16:creationId xmlns:a16="http://schemas.microsoft.com/office/drawing/2014/main" id="{148509DE-352C-E442-975B-E798FA793340}"/>
                </a:ext>
              </a:extLst>
            </p:cNvPr>
            <p:cNvSpPr>
              <a:spLocks/>
            </p:cNvSpPr>
            <p:nvPr/>
          </p:nvSpPr>
          <p:spPr bwMode="auto">
            <a:xfrm>
              <a:off x="4511676" y="2257425"/>
              <a:ext cx="423863" cy="374650"/>
            </a:xfrm>
            <a:custGeom>
              <a:avLst/>
              <a:gdLst>
                <a:gd name="T0" fmla="*/ 137 w 137"/>
                <a:gd name="T1" fmla="*/ 26 h 121"/>
                <a:gd name="T2" fmla="*/ 37 w 137"/>
                <a:gd name="T3" fmla="*/ 111 h 121"/>
                <a:gd name="T4" fmla="*/ 57 w 137"/>
                <a:gd name="T5" fmla="*/ 21 h 121"/>
                <a:gd name="T6" fmla="*/ 137 w 137"/>
                <a:gd name="T7" fmla="*/ 26 h 121"/>
              </a:gdLst>
              <a:ahLst/>
              <a:cxnLst>
                <a:cxn ang="0">
                  <a:pos x="T0" y="T1"/>
                </a:cxn>
                <a:cxn ang="0">
                  <a:pos x="T2" y="T3"/>
                </a:cxn>
                <a:cxn ang="0">
                  <a:pos x="T4" y="T5"/>
                </a:cxn>
                <a:cxn ang="0">
                  <a:pos x="T6" y="T7"/>
                </a:cxn>
              </a:cxnLst>
              <a:rect l="0" t="0" r="r" b="b"/>
              <a:pathLst>
                <a:path w="137" h="121">
                  <a:moveTo>
                    <a:pt x="137" y="26"/>
                  </a:moveTo>
                  <a:cubicBezTo>
                    <a:pt x="137" y="26"/>
                    <a:pt x="96" y="95"/>
                    <a:pt x="37" y="111"/>
                  </a:cubicBezTo>
                  <a:cubicBezTo>
                    <a:pt x="0" y="121"/>
                    <a:pt x="12" y="42"/>
                    <a:pt x="57" y="21"/>
                  </a:cubicBezTo>
                  <a:cubicBezTo>
                    <a:pt x="102" y="0"/>
                    <a:pt x="137" y="26"/>
                    <a:pt x="137"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5" name="Freeform 544">
              <a:extLst>
                <a:ext uri="{FF2B5EF4-FFF2-40B4-BE49-F238E27FC236}">
                  <a16:creationId xmlns:a16="http://schemas.microsoft.com/office/drawing/2014/main" id="{D64A84B4-A4F8-E649-B7C8-2EDB8D1C1515}"/>
                </a:ext>
              </a:extLst>
            </p:cNvPr>
            <p:cNvSpPr>
              <a:spLocks/>
            </p:cNvSpPr>
            <p:nvPr/>
          </p:nvSpPr>
          <p:spPr bwMode="auto">
            <a:xfrm>
              <a:off x="4719638" y="2319338"/>
              <a:ext cx="95250" cy="234950"/>
            </a:xfrm>
            <a:custGeom>
              <a:avLst/>
              <a:gdLst>
                <a:gd name="T0" fmla="*/ 1 w 31"/>
                <a:gd name="T1" fmla="*/ 76 h 76"/>
                <a:gd name="T2" fmla="*/ 1 w 31"/>
                <a:gd name="T3" fmla="*/ 75 h 76"/>
                <a:gd name="T4" fmla="*/ 10 w 31"/>
                <a:gd name="T5" fmla="*/ 57 h 76"/>
                <a:gd name="T6" fmla="*/ 0 w 31"/>
                <a:gd name="T7" fmla="*/ 0 h 76"/>
                <a:gd name="T8" fmla="*/ 11 w 31"/>
                <a:gd name="T9" fmla="*/ 0 h 76"/>
                <a:gd name="T10" fmla="*/ 11 w 31"/>
                <a:gd name="T11" fmla="*/ 0 h 76"/>
                <a:gd name="T12" fmla="*/ 11 w 31"/>
                <a:gd name="T13" fmla="*/ 0 h 76"/>
                <a:gd name="T14" fmla="*/ 1 w 3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6">
                  <a:moveTo>
                    <a:pt x="1" y="76"/>
                  </a:moveTo>
                  <a:cubicBezTo>
                    <a:pt x="1" y="76"/>
                    <a:pt x="1" y="76"/>
                    <a:pt x="1" y="75"/>
                  </a:cubicBezTo>
                  <a:cubicBezTo>
                    <a:pt x="5" y="69"/>
                    <a:pt x="8" y="63"/>
                    <a:pt x="10" y="57"/>
                  </a:cubicBezTo>
                  <a:cubicBezTo>
                    <a:pt x="18" y="32"/>
                    <a:pt x="9" y="12"/>
                    <a:pt x="0" y="0"/>
                  </a:cubicBezTo>
                  <a:cubicBezTo>
                    <a:pt x="4" y="0"/>
                    <a:pt x="7" y="0"/>
                    <a:pt x="11" y="0"/>
                  </a:cubicBezTo>
                  <a:cubicBezTo>
                    <a:pt x="11" y="0"/>
                    <a:pt x="11" y="0"/>
                    <a:pt x="11" y="0"/>
                  </a:cubicBezTo>
                  <a:lnTo>
                    <a:pt x="11" y="0"/>
                  </a:lnTo>
                  <a:cubicBezTo>
                    <a:pt x="31" y="10"/>
                    <a:pt x="30" y="34"/>
                    <a:pt x="1" y="76"/>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6" name="Freeform 545">
              <a:extLst>
                <a:ext uri="{FF2B5EF4-FFF2-40B4-BE49-F238E27FC236}">
                  <a16:creationId xmlns:a16="http://schemas.microsoft.com/office/drawing/2014/main" id="{232F6439-B721-CD44-91EF-8ADD0356267F}"/>
                </a:ext>
              </a:extLst>
            </p:cNvPr>
            <p:cNvSpPr>
              <a:spLocks/>
            </p:cNvSpPr>
            <p:nvPr/>
          </p:nvSpPr>
          <p:spPr bwMode="auto">
            <a:xfrm>
              <a:off x="3517901" y="3546475"/>
              <a:ext cx="2239963" cy="2554288"/>
            </a:xfrm>
            <a:custGeom>
              <a:avLst/>
              <a:gdLst>
                <a:gd name="T0" fmla="*/ 687 w 725"/>
                <a:gd name="T1" fmla="*/ 341 h 827"/>
                <a:gd name="T2" fmla="*/ 359 w 725"/>
                <a:gd name="T3" fmla="*/ 0 h 827"/>
                <a:gd name="T4" fmla="*/ 23 w 725"/>
                <a:gd name="T5" fmla="*/ 336 h 827"/>
                <a:gd name="T6" fmla="*/ 13 w 725"/>
                <a:gd name="T7" fmla="*/ 775 h 827"/>
                <a:gd name="T8" fmla="*/ 706 w 725"/>
                <a:gd name="T9" fmla="*/ 775 h 827"/>
                <a:gd name="T10" fmla="*/ 687 w 725"/>
                <a:gd name="T11" fmla="*/ 341 h 827"/>
              </a:gdLst>
              <a:ahLst/>
              <a:cxnLst>
                <a:cxn ang="0">
                  <a:pos x="T0" y="T1"/>
                </a:cxn>
                <a:cxn ang="0">
                  <a:pos x="T2" y="T3"/>
                </a:cxn>
                <a:cxn ang="0">
                  <a:pos x="T4" y="T5"/>
                </a:cxn>
                <a:cxn ang="0">
                  <a:pos x="T6" y="T7"/>
                </a:cxn>
                <a:cxn ang="0">
                  <a:pos x="T8" y="T9"/>
                </a:cxn>
                <a:cxn ang="0">
                  <a:pos x="T10" y="T11"/>
                </a:cxn>
              </a:cxnLst>
              <a:rect l="0" t="0" r="r" b="b"/>
              <a:pathLst>
                <a:path w="725" h="827">
                  <a:moveTo>
                    <a:pt x="687" y="341"/>
                  </a:moveTo>
                  <a:cubicBezTo>
                    <a:pt x="641" y="132"/>
                    <a:pt x="540" y="0"/>
                    <a:pt x="359" y="0"/>
                  </a:cubicBezTo>
                  <a:cubicBezTo>
                    <a:pt x="179" y="0"/>
                    <a:pt x="31" y="149"/>
                    <a:pt x="23" y="336"/>
                  </a:cubicBezTo>
                  <a:cubicBezTo>
                    <a:pt x="15" y="418"/>
                    <a:pt x="0" y="663"/>
                    <a:pt x="13" y="775"/>
                  </a:cubicBezTo>
                  <a:cubicBezTo>
                    <a:pt x="141" y="827"/>
                    <a:pt x="578" y="827"/>
                    <a:pt x="706" y="775"/>
                  </a:cubicBezTo>
                  <a:cubicBezTo>
                    <a:pt x="725" y="646"/>
                    <a:pt x="704" y="421"/>
                    <a:pt x="687" y="341"/>
                  </a:cubicBezTo>
                  <a:close/>
                </a:path>
              </a:pathLst>
            </a:custGeom>
            <a:solidFill>
              <a:schemeClr val="accent2">
                <a:lumMod val="9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47" name="Freeform 546">
              <a:extLst>
                <a:ext uri="{FF2B5EF4-FFF2-40B4-BE49-F238E27FC236}">
                  <a16:creationId xmlns:a16="http://schemas.microsoft.com/office/drawing/2014/main" id="{9074D3DF-C192-F541-AC74-70D6B431EE07}"/>
                </a:ext>
              </a:extLst>
            </p:cNvPr>
            <p:cNvSpPr>
              <a:spLocks/>
            </p:cNvSpPr>
            <p:nvPr/>
          </p:nvSpPr>
          <p:spPr bwMode="auto">
            <a:xfrm>
              <a:off x="3544888" y="4699000"/>
              <a:ext cx="2168525" cy="882650"/>
            </a:xfrm>
            <a:custGeom>
              <a:avLst/>
              <a:gdLst>
                <a:gd name="T0" fmla="*/ 9 w 702"/>
                <a:gd name="T1" fmla="*/ 41 h 286"/>
                <a:gd name="T2" fmla="*/ 0 w 702"/>
                <a:gd name="T3" fmla="*/ 223 h 286"/>
                <a:gd name="T4" fmla="*/ 702 w 702"/>
                <a:gd name="T5" fmla="*/ 180 h 286"/>
                <a:gd name="T6" fmla="*/ 684 w 702"/>
                <a:gd name="T7" fmla="*/ 0 h 286"/>
                <a:gd name="T8" fmla="*/ 9 w 702"/>
                <a:gd name="T9" fmla="*/ 41 h 286"/>
              </a:gdLst>
              <a:ahLst/>
              <a:cxnLst>
                <a:cxn ang="0">
                  <a:pos x="T0" y="T1"/>
                </a:cxn>
                <a:cxn ang="0">
                  <a:pos x="T2" y="T3"/>
                </a:cxn>
                <a:cxn ang="0">
                  <a:pos x="T4" y="T5"/>
                </a:cxn>
                <a:cxn ang="0">
                  <a:pos x="T6" y="T7"/>
                </a:cxn>
                <a:cxn ang="0">
                  <a:pos x="T8" y="T9"/>
                </a:cxn>
              </a:cxnLst>
              <a:rect l="0" t="0" r="r" b="b"/>
              <a:pathLst>
                <a:path w="702" h="286">
                  <a:moveTo>
                    <a:pt x="9" y="41"/>
                  </a:moveTo>
                  <a:cubicBezTo>
                    <a:pt x="5" y="95"/>
                    <a:pt x="1" y="161"/>
                    <a:pt x="0" y="223"/>
                  </a:cubicBezTo>
                  <a:cubicBezTo>
                    <a:pt x="169" y="255"/>
                    <a:pt x="452" y="286"/>
                    <a:pt x="702" y="180"/>
                  </a:cubicBezTo>
                  <a:cubicBezTo>
                    <a:pt x="699" y="113"/>
                    <a:pt x="691" y="48"/>
                    <a:pt x="684" y="0"/>
                  </a:cubicBezTo>
                  <a:cubicBezTo>
                    <a:pt x="541" y="69"/>
                    <a:pt x="254" y="112"/>
                    <a:pt x="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8" name="Freeform 547">
              <a:extLst>
                <a:ext uri="{FF2B5EF4-FFF2-40B4-BE49-F238E27FC236}">
                  <a16:creationId xmlns:a16="http://schemas.microsoft.com/office/drawing/2014/main" id="{E17163F1-52C7-664E-A907-6CD5568F11B9}"/>
                </a:ext>
              </a:extLst>
            </p:cNvPr>
            <p:cNvSpPr>
              <a:spLocks noEditPoints="1"/>
            </p:cNvSpPr>
            <p:nvPr/>
          </p:nvSpPr>
          <p:spPr bwMode="auto">
            <a:xfrm>
              <a:off x="5695951" y="5551488"/>
              <a:ext cx="26988" cy="388938"/>
            </a:xfrm>
            <a:custGeom>
              <a:avLst/>
              <a:gdLst>
                <a:gd name="T0" fmla="*/ 0 w 9"/>
                <a:gd name="T1" fmla="*/ 126 h 126"/>
                <a:gd name="T2" fmla="*/ 0 w 9"/>
                <a:gd name="T3" fmla="*/ 126 h 126"/>
                <a:gd name="T4" fmla="*/ 0 w 9"/>
                <a:gd name="T5" fmla="*/ 126 h 126"/>
                <a:gd name="T6" fmla="*/ 0 w 9"/>
                <a:gd name="T7" fmla="*/ 126 h 126"/>
                <a:gd name="T8" fmla="*/ 0 w 9"/>
                <a:gd name="T9" fmla="*/ 126 h 126"/>
                <a:gd name="T10" fmla="*/ 0 w 9"/>
                <a:gd name="T11" fmla="*/ 126 h 126"/>
                <a:gd name="T12" fmla="*/ 1 w 9"/>
                <a:gd name="T13" fmla="*/ 126 h 126"/>
                <a:gd name="T14" fmla="*/ 1 w 9"/>
                <a:gd name="T15" fmla="*/ 126 h 126"/>
                <a:gd name="T16" fmla="*/ 1 w 9"/>
                <a:gd name="T17" fmla="*/ 126 h 126"/>
                <a:gd name="T18" fmla="*/ 1 w 9"/>
                <a:gd name="T19" fmla="*/ 126 h 126"/>
                <a:gd name="T20" fmla="*/ 1 w 9"/>
                <a:gd name="T21" fmla="*/ 126 h 126"/>
                <a:gd name="T22" fmla="*/ 1 w 9"/>
                <a:gd name="T23" fmla="*/ 126 h 126"/>
                <a:gd name="T24" fmla="*/ 1 w 9"/>
                <a:gd name="T25" fmla="*/ 126 h 126"/>
                <a:gd name="T26" fmla="*/ 1 w 9"/>
                <a:gd name="T27" fmla="*/ 126 h 126"/>
                <a:gd name="T28" fmla="*/ 9 w 9"/>
                <a:gd name="T29" fmla="*/ 0 h 126"/>
                <a:gd name="T30" fmla="*/ 1 w 9"/>
                <a:gd name="T31" fmla="*/ 126 h 126"/>
                <a:gd name="T32" fmla="*/ 1 w 9"/>
                <a:gd name="T33"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26">
                  <a:moveTo>
                    <a:pt x="0" y="126"/>
                  </a:moveTo>
                  <a:cubicBezTo>
                    <a:pt x="0" y="126"/>
                    <a:pt x="0" y="126"/>
                    <a:pt x="0" y="126"/>
                  </a:cubicBezTo>
                  <a:cubicBezTo>
                    <a:pt x="0" y="126"/>
                    <a:pt x="0" y="126"/>
                    <a:pt x="0" y="126"/>
                  </a:cubicBezTo>
                  <a:close/>
                  <a:moveTo>
                    <a:pt x="0" y="126"/>
                  </a:moveTo>
                  <a:cubicBezTo>
                    <a:pt x="0" y="126"/>
                    <a:pt x="0" y="126"/>
                    <a:pt x="0" y="126"/>
                  </a:cubicBezTo>
                  <a:cubicBezTo>
                    <a:pt x="0" y="126"/>
                    <a:pt x="0" y="126"/>
                    <a:pt x="0" y="126"/>
                  </a:cubicBezTo>
                  <a:close/>
                  <a:moveTo>
                    <a:pt x="1" y="126"/>
                  </a:moveTo>
                  <a:cubicBezTo>
                    <a:pt x="1" y="126"/>
                    <a:pt x="1" y="126"/>
                    <a:pt x="1" y="126"/>
                  </a:cubicBezTo>
                  <a:cubicBezTo>
                    <a:pt x="1" y="126"/>
                    <a:pt x="1" y="126"/>
                    <a:pt x="1" y="126"/>
                  </a:cubicBezTo>
                  <a:close/>
                  <a:moveTo>
                    <a:pt x="1" y="126"/>
                  </a:moveTo>
                  <a:cubicBezTo>
                    <a:pt x="1" y="126"/>
                    <a:pt x="1" y="126"/>
                    <a:pt x="1" y="126"/>
                  </a:cubicBezTo>
                  <a:cubicBezTo>
                    <a:pt x="1" y="126"/>
                    <a:pt x="1" y="126"/>
                    <a:pt x="1" y="126"/>
                  </a:cubicBezTo>
                  <a:close/>
                  <a:moveTo>
                    <a:pt x="1" y="126"/>
                  </a:moveTo>
                  <a:cubicBezTo>
                    <a:pt x="1" y="126"/>
                    <a:pt x="1" y="126"/>
                    <a:pt x="1" y="126"/>
                  </a:cubicBezTo>
                  <a:cubicBezTo>
                    <a:pt x="6" y="90"/>
                    <a:pt x="9" y="46"/>
                    <a:pt x="9" y="0"/>
                  </a:cubicBezTo>
                  <a:cubicBezTo>
                    <a:pt x="9" y="46"/>
                    <a:pt x="6" y="90"/>
                    <a:pt x="1" y="126"/>
                  </a:cubicBezTo>
                  <a:cubicBezTo>
                    <a:pt x="1" y="126"/>
                    <a:pt x="1" y="126"/>
                    <a:pt x="1" y="126"/>
                  </a:cubicBezTo>
                  <a:close/>
                </a:path>
              </a:pathLst>
            </a:custGeom>
            <a:solidFill>
              <a:srgbClr val="FFE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9" name="Freeform 548">
              <a:extLst>
                <a:ext uri="{FF2B5EF4-FFF2-40B4-BE49-F238E27FC236}">
                  <a16:creationId xmlns:a16="http://schemas.microsoft.com/office/drawing/2014/main" id="{332CBBC1-223B-4842-9084-6E5B284052F1}"/>
                </a:ext>
              </a:extLst>
            </p:cNvPr>
            <p:cNvSpPr>
              <a:spLocks noEditPoints="1"/>
            </p:cNvSpPr>
            <p:nvPr/>
          </p:nvSpPr>
          <p:spPr bwMode="auto">
            <a:xfrm>
              <a:off x="5540376" y="4392613"/>
              <a:ext cx="182563" cy="1593850"/>
            </a:xfrm>
            <a:custGeom>
              <a:avLst/>
              <a:gdLst>
                <a:gd name="T0" fmla="*/ 0 w 59"/>
                <a:gd name="T1" fmla="*/ 516 h 516"/>
                <a:gd name="T2" fmla="*/ 31 w 59"/>
                <a:gd name="T3" fmla="*/ 289 h 516"/>
                <a:gd name="T4" fmla="*/ 56 w 59"/>
                <a:gd name="T5" fmla="*/ 279 h 516"/>
                <a:gd name="T6" fmla="*/ 55 w 59"/>
                <a:gd name="T7" fmla="*/ 258 h 516"/>
                <a:gd name="T8" fmla="*/ 59 w 59"/>
                <a:gd name="T9" fmla="*/ 375 h 516"/>
                <a:gd name="T10" fmla="*/ 51 w 59"/>
                <a:gd name="T11" fmla="*/ 501 h 516"/>
                <a:gd name="T12" fmla="*/ 51 w 59"/>
                <a:gd name="T13" fmla="*/ 501 h 516"/>
                <a:gd name="T14" fmla="*/ 51 w 59"/>
                <a:gd name="T15" fmla="*/ 501 h 516"/>
                <a:gd name="T16" fmla="*/ 51 w 59"/>
                <a:gd name="T17" fmla="*/ 501 h 516"/>
                <a:gd name="T18" fmla="*/ 51 w 59"/>
                <a:gd name="T19" fmla="*/ 501 h 516"/>
                <a:gd name="T20" fmla="*/ 51 w 59"/>
                <a:gd name="T21" fmla="*/ 501 h 516"/>
                <a:gd name="T22" fmla="*/ 50 w 59"/>
                <a:gd name="T23" fmla="*/ 501 h 516"/>
                <a:gd name="T24" fmla="*/ 50 w 59"/>
                <a:gd name="T25" fmla="*/ 501 h 516"/>
                <a:gd name="T26" fmla="*/ 50 w 59"/>
                <a:gd name="T27" fmla="*/ 501 h 516"/>
                <a:gd name="T28" fmla="*/ 50 w 59"/>
                <a:gd name="T29" fmla="*/ 501 h 516"/>
                <a:gd name="T30" fmla="*/ 0 w 59"/>
                <a:gd name="T31" fmla="*/ 516 h 516"/>
                <a:gd name="T32" fmla="*/ 46 w 59"/>
                <a:gd name="T33" fmla="*/ 160 h 516"/>
                <a:gd name="T34" fmla="*/ 38 w 59"/>
                <a:gd name="T35" fmla="*/ 99 h 516"/>
                <a:gd name="T36" fmla="*/ 27 w 59"/>
                <a:gd name="T37" fmla="*/ 104 h 516"/>
                <a:gd name="T38" fmla="*/ 14 w 59"/>
                <a:gd name="T39" fmla="*/ 0 h 516"/>
                <a:gd name="T40" fmla="*/ 28 w 59"/>
                <a:gd name="T41" fmla="*/ 49 h 516"/>
                <a:gd name="T42" fmla="*/ 32 w 59"/>
                <a:gd name="T43" fmla="*/ 67 h 516"/>
                <a:gd name="T44" fmla="*/ 46 w 59"/>
                <a:gd name="T45" fmla="*/ 16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516">
                  <a:moveTo>
                    <a:pt x="0" y="516"/>
                  </a:moveTo>
                  <a:cubicBezTo>
                    <a:pt x="19" y="439"/>
                    <a:pt x="28" y="360"/>
                    <a:pt x="31" y="289"/>
                  </a:cubicBezTo>
                  <a:cubicBezTo>
                    <a:pt x="39" y="286"/>
                    <a:pt x="47" y="282"/>
                    <a:pt x="56" y="279"/>
                  </a:cubicBezTo>
                  <a:cubicBezTo>
                    <a:pt x="55" y="272"/>
                    <a:pt x="55" y="265"/>
                    <a:pt x="55" y="258"/>
                  </a:cubicBezTo>
                  <a:cubicBezTo>
                    <a:pt x="57" y="296"/>
                    <a:pt x="59" y="336"/>
                    <a:pt x="59" y="375"/>
                  </a:cubicBezTo>
                  <a:cubicBezTo>
                    <a:pt x="59" y="421"/>
                    <a:pt x="56" y="465"/>
                    <a:pt x="51" y="501"/>
                  </a:cubicBezTo>
                  <a:cubicBezTo>
                    <a:pt x="51" y="501"/>
                    <a:pt x="51" y="501"/>
                    <a:pt x="51" y="501"/>
                  </a:cubicBezTo>
                  <a:cubicBezTo>
                    <a:pt x="51" y="501"/>
                    <a:pt x="51" y="501"/>
                    <a:pt x="51" y="501"/>
                  </a:cubicBezTo>
                  <a:cubicBezTo>
                    <a:pt x="51" y="501"/>
                    <a:pt x="51" y="501"/>
                    <a:pt x="51" y="501"/>
                  </a:cubicBezTo>
                  <a:cubicBezTo>
                    <a:pt x="51" y="501"/>
                    <a:pt x="51" y="501"/>
                    <a:pt x="51" y="501"/>
                  </a:cubicBezTo>
                  <a:cubicBezTo>
                    <a:pt x="51" y="501"/>
                    <a:pt x="51" y="501"/>
                    <a:pt x="51" y="501"/>
                  </a:cubicBezTo>
                  <a:cubicBezTo>
                    <a:pt x="51" y="501"/>
                    <a:pt x="51" y="501"/>
                    <a:pt x="50" y="501"/>
                  </a:cubicBezTo>
                  <a:cubicBezTo>
                    <a:pt x="50" y="501"/>
                    <a:pt x="50" y="501"/>
                    <a:pt x="50" y="501"/>
                  </a:cubicBezTo>
                  <a:cubicBezTo>
                    <a:pt x="50" y="501"/>
                    <a:pt x="50" y="501"/>
                    <a:pt x="50" y="501"/>
                  </a:cubicBezTo>
                  <a:cubicBezTo>
                    <a:pt x="50" y="501"/>
                    <a:pt x="50" y="501"/>
                    <a:pt x="50" y="501"/>
                  </a:cubicBezTo>
                  <a:cubicBezTo>
                    <a:pt x="37" y="507"/>
                    <a:pt x="20" y="511"/>
                    <a:pt x="0" y="516"/>
                  </a:cubicBezTo>
                  <a:moveTo>
                    <a:pt x="46" y="160"/>
                  </a:moveTo>
                  <a:cubicBezTo>
                    <a:pt x="43" y="138"/>
                    <a:pt x="40" y="117"/>
                    <a:pt x="38" y="99"/>
                  </a:cubicBezTo>
                  <a:cubicBezTo>
                    <a:pt x="34" y="101"/>
                    <a:pt x="31" y="102"/>
                    <a:pt x="27" y="104"/>
                  </a:cubicBezTo>
                  <a:cubicBezTo>
                    <a:pt x="22" y="40"/>
                    <a:pt x="14" y="0"/>
                    <a:pt x="14" y="0"/>
                  </a:cubicBezTo>
                  <a:lnTo>
                    <a:pt x="28" y="49"/>
                  </a:lnTo>
                  <a:cubicBezTo>
                    <a:pt x="29" y="55"/>
                    <a:pt x="30" y="61"/>
                    <a:pt x="32" y="67"/>
                  </a:cubicBezTo>
                  <a:cubicBezTo>
                    <a:pt x="36" y="89"/>
                    <a:pt x="41" y="121"/>
                    <a:pt x="46" y="160"/>
                  </a:cubicBezTo>
                </a:path>
              </a:pathLst>
            </a:custGeom>
            <a:solidFill>
              <a:schemeClr val="accent2">
                <a:lumMod val="9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50" name="Freeform 116">
              <a:extLst>
                <a:ext uri="{FF2B5EF4-FFF2-40B4-BE49-F238E27FC236}">
                  <a16:creationId xmlns:a16="http://schemas.microsoft.com/office/drawing/2014/main" id="{D1B6F7C9-24F2-BC48-9A98-D75FD698C92A}"/>
                </a:ext>
              </a:extLst>
            </p:cNvPr>
            <p:cNvSpPr>
              <a:spLocks/>
            </p:cNvSpPr>
            <p:nvPr/>
          </p:nvSpPr>
          <p:spPr bwMode="auto">
            <a:xfrm>
              <a:off x="3903663" y="3546475"/>
              <a:ext cx="1238250" cy="611188"/>
            </a:xfrm>
            <a:custGeom>
              <a:avLst/>
              <a:gdLst>
                <a:gd name="T0" fmla="*/ 401 w 401"/>
                <a:gd name="T1" fmla="*/ 46 h 198"/>
                <a:gd name="T2" fmla="*/ 234 w 401"/>
                <a:gd name="T3" fmla="*/ 0 h 198"/>
                <a:gd name="T4" fmla="*/ 0 w 401"/>
                <a:gd name="T5" fmla="*/ 99 h 198"/>
                <a:gd name="T6" fmla="*/ 19 w 401"/>
                <a:gd name="T7" fmla="*/ 120 h 198"/>
                <a:gd name="T8" fmla="*/ 218 w 401"/>
                <a:gd name="T9" fmla="*/ 180 h 198"/>
                <a:gd name="T10" fmla="*/ 401 w 401"/>
                <a:gd name="T11" fmla="*/ 46 h 198"/>
              </a:gdLst>
              <a:ahLst/>
              <a:cxnLst>
                <a:cxn ang="0">
                  <a:pos x="T0" y="T1"/>
                </a:cxn>
                <a:cxn ang="0">
                  <a:pos x="T2" y="T3"/>
                </a:cxn>
                <a:cxn ang="0">
                  <a:pos x="T4" y="T5"/>
                </a:cxn>
                <a:cxn ang="0">
                  <a:pos x="T6" y="T7"/>
                </a:cxn>
                <a:cxn ang="0">
                  <a:pos x="T8" y="T9"/>
                </a:cxn>
                <a:cxn ang="0">
                  <a:pos x="T10" y="T11"/>
                </a:cxn>
              </a:cxnLst>
              <a:rect l="0" t="0" r="r" b="b"/>
              <a:pathLst>
                <a:path w="401" h="198">
                  <a:moveTo>
                    <a:pt x="401" y="46"/>
                  </a:moveTo>
                  <a:cubicBezTo>
                    <a:pt x="352" y="17"/>
                    <a:pt x="295" y="0"/>
                    <a:pt x="234" y="0"/>
                  </a:cubicBezTo>
                  <a:cubicBezTo>
                    <a:pt x="143" y="0"/>
                    <a:pt x="61" y="38"/>
                    <a:pt x="0" y="99"/>
                  </a:cubicBezTo>
                  <a:lnTo>
                    <a:pt x="19" y="120"/>
                  </a:lnTo>
                  <a:cubicBezTo>
                    <a:pt x="19" y="120"/>
                    <a:pt x="87" y="198"/>
                    <a:pt x="218" y="180"/>
                  </a:cubicBezTo>
                  <a:cubicBezTo>
                    <a:pt x="349" y="163"/>
                    <a:pt x="401" y="46"/>
                    <a:pt x="40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1" name="Freeform 118">
              <a:extLst>
                <a:ext uri="{FF2B5EF4-FFF2-40B4-BE49-F238E27FC236}">
                  <a16:creationId xmlns:a16="http://schemas.microsoft.com/office/drawing/2014/main" id="{8C670F30-A2CE-EE49-B441-9BA74504EC6F}"/>
                </a:ext>
              </a:extLst>
            </p:cNvPr>
            <p:cNvSpPr>
              <a:spLocks/>
            </p:cNvSpPr>
            <p:nvPr/>
          </p:nvSpPr>
          <p:spPr bwMode="auto">
            <a:xfrm>
              <a:off x="3322638" y="3771900"/>
              <a:ext cx="671513" cy="1528763"/>
            </a:xfrm>
            <a:custGeom>
              <a:avLst/>
              <a:gdLst>
                <a:gd name="T0" fmla="*/ 217 w 217"/>
                <a:gd name="T1" fmla="*/ 0 h 495"/>
                <a:gd name="T2" fmla="*/ 0 w 217"/>
                <a:gd name="T3" fmla="*/ 424 h 495"/>
                <a:gd name="T4" fmla="*/ 195 w 217"/>
                <a:gd name="T5" fmla="*/ 451 h 495"/>
                <a:gd name="T6" fmla="*/ 217 w 217"/>
                <a:gd name="T7" fmla="*/ 0 h 495"/>
              </a:gdLst>
              <a:ahLst/>
              <a:cxnLst>
                <a:cxn ang="0">
                  <a:pos x="T0" y="T1"/>
                </a:cxn>
                <a:cxn ang="0">
                  <a:pos x="T2" y="T3"/>
                </a:cxn>
                <a:cxn ang="0">
                  <a:pos x="T4" y="T5"/>
                </a:cxn>
                <a:cxn ang="0">
                  <a:pos x="T6" y="T7"/>
                </a:cxn>
              </a:cxnLst>
              <a:rect l="0" t="0" r="r" b="b"/>
              <a:pathLst>
                <a:path w="217" h="495">
                  <a:moveTo>
                    <a:pt x="217" y="0"/>
                  </a:moveTo>
                  <a:cubicBezTo>
                    <a:pt x="217" y="0"/>
                    <a:pt x="27" y="168"/>
                    <a:pt x="0" y="424"/>
                  </a:cubicBezTo>
                  <a:cubicBezTo>
                    <a:pt x="115" y="495"/>
                    <a:pt x="195" y="451"/>
                    <a:pt x="195" y="451"/>
                  </a:cubicBezTo>
                  <a:lnTo>
                    <a:pt x="217" y="0"/>
                  </a:lnTo>
                </a:path>
              </a:pathLst>
            </a:custGeom>
            <a:solidFill>
              <a:schemeClr val="accent2">
                <a:lumMod val="9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52" name="Freeform 119">
              <a:extLst>
                <a:ext uri="{FF2B5EF4-FFF2-40B4-BE49-F238E27FC236}">
                  <a16:creationId xmlns:a16="http://schemas.microsoft.com/office/drawing/2014/main" id="{21EF1DEF-881D-6345-AA8A-C5207B8712A1}"/>
                </a:ext>
              </a:extLst>
            </p:cNvPr>
            <p:cNvSpPr>
              <a:spLocks/>
            </p:cNvSpPr>
            <p:nvPr/>
          </p:nvSpPr>
          <p:spPr bwMode="auto">
            <a:xfrm>
              <a:off x="3975101" y="2792413"/>
              <a:ext cx="244475" cy="323850"/>
            </a:xfrm>
            <a:custGeom>
              <a:avLst/>
              <a:gdLst>
                <a:gd name="T0" fmla="*/ 38 w 79"/>
                <a:gd name="T1" fmla="*/ 7 h 105"/>
                <a:gd name="T2" fmla="*/ 5 w 79"/>
                <a:gd name="T3" fmla="*/ 26 h 105"/>
                <a:gd name="T4" fmla="*/ 49 w 79"/>
                <a:gd name="T5" fmla="*/ 94 h 105"/>
                <a:gd name="T6" fmla="*/ 38 w 79"/>
                <a:gd name="T7" fmla="*/ 7 h 105"/>
              </a:gdLst>
              <a:ahLst/>
              <a:cxnLst>
                <a:cxn ang="0">
                  <a:pos x="T0" y="T1"/>
                </a:cxn>
                <a:cxn ang="0">
                  <a:pos x="T2" y="T3"/>
                </a:cxn>
                <a:cxn ang="0">
                  <a:pos x="T4" y="T5"/>
                </a:cxn>
                <a:cxn ang="0">
                  <a:pos x="T6" y="T7"/>
                </a:cxn>
              </a:cxnLst>
              <a:rect l="0" t="0" r="r" b="b"/>
              <a:pathLst>
                <a:path w="79" h="105">
                  <a:moveTo>
                    <a:pt x="38" y="7"/>
                  </a:moveTo>
                  <a:cubicBezTo>
                    <a:pt x="38" y="7"/>
                    <a:pt x="11" y="0"/>
                    <a:pt x="5" y="26"/>
                  </a:cubicBezTo>
                  <a:cubicBezTo>
                    <a:pt x="0" y="52"/>
                    <a:pt x="25" y="105"/>
                    <a:pt x="49" y="94"/>
                  </a:cubicBezTo>
                  <a:cubicBezTo>
                    <a:pt x="73" y="82"/>
                    <a:pt x="79" y="54"/>
                    <a:pt x="38" y="7"/>
                  </a:cubicBezTo>
                </a:path>
              </a:pathLst>
            </a:custGeom>
            <a:solidFill>
              <a:srgbClr val="F7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3" name="Freeform 120">
              <a:extLst>
                <a:ext uri="{FF2B5EF4-FFF2-40B4-BE49-F238E27FC236}">
                  <a16:creationId xmlns:a16="http://schemas.microsoft.com/office/drawing/2014/main" id="{27E8F2EE-31B4-5A41-B108-1FFEB0277D05}"/>
                </a:ext>
              </a:extLst>
            </p:cNvPr>
            <p:cNvSpPr>
              <a:spLocks noEditPoints="1"/>
            </p:cNvSpPr>
            <p:nvPr/>
          </p:nvSpPr>
          <p:spPr bwMode="auto">
            <a:xfrm>
              <a:off x="3495676" y="3657600"/>
              <a:ext cx="661988" cy="809625"/>
            </a:xfrm>
            <a:custGeom>
              <a:avLst/>
              <a:gdLst>
                <a:gd name="T0" fmla="*/ 0 w 214"/>
                <a:gd name="T1" fmla="*/ 262 h 262"/>
                <a:gd name="T2" fmla="*/ 0 w 214"/>
                <a:gd name="T3" fmla="*/ 262 h 262"/>
                <a:gd name="T4" fmla="*/ 0 w 214"/>
                <a:gd name="T5" fmla="*/ 262 h 262"/>
                <a:gd name="T6" fmla="*/ 0 w 214"/>
                <a:gd name="T7" fmla="*/ 262 h 262"/>
                <a:gd name="T8" fmla="*/ 0 w 214"/>
                <a:gd name="T9" fmla="*/ 262 h 262"/>
                <a:gd name="T10" fmla="*/ 0 w 214"/>
                <a:gd name="T11" fmla="*/ 262 h 262"/>
                <a:gd name="T12" fmla="*/ 0 w 214"/>
                <a:gd name="T13" fmla="*/ 262 h 262"/>
                <a:gd name="T14" fmla="*/ 33 w 214"/>
                <a:gd name="T15" fmla="*/ 199 h 262"/>
                <a:gd name="T16" fmla="*/ 55 w 214"/>
                <a:gd name="T17" fmla="*/ 163 h 262"/>
                <a:gd name="T18" fmla="*/ 55 w 214"/>
                <a:gd name="T19" fmla="*/ 163 h 262"/>
                <a:gd name="T20" fmla="*/ 33 w 214"/>
                <a:gd name="T21" fmla="*/ 199 h 262"/>
                <a:gd name="T22" fmla="*/ 164 w 214"/>
                <a:gd name="T23" fmla="*/ 34 h 262"/>
                <a:gd name="T24" fmla="*/ 164 w 214"/>
                <a:gd name="T25" fmla="*/ 34 h 262"/>
                <a:gd name="T26" fmla="*/ 214 w 214"/>
                <a:gd name="T27" fmla="*/ 0 h 262"/>
                <a:gd name="T28" fmla="*/ 214 w 214"/>
                <a:gd name="T29" fmla="*/ 2 h 262"/>
                <a:gd name="T30" fmla="*/ 164 w 214"/>
                <a:gd name="T31" fmla="*/ 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4" h="262">
                  <a:moveTo>
                    <a:pt x="0" y="262"/>
                  </a:moveTo>
                  <a:lnTo>
                    <a:pt x="0" y="262"/>
                  </a:lnTo>
                  <a:lnTo>
                    <a:pt x="0" y="262"/>
                  </a:lnTo>
                  <a:close/>
                  <a:moveTo>
                    <a:pt x="0" y="262"/>
                  </a:moveTo>
                  <a:cubicBezTo>
                    <a:pt x="0" y="262"/>
                    <a:pt x="0" y="262"/>
                    <a:pt x="0" y="262"/>
                  </a:cubicBezTo>
                  <a:cubicBezTo>
                    <a:pt x="0" y="262"/>
                    <a:pt x="0" y="262"/>
                    <a:pt x="0" y="262"/>
                  </a:cubicBezTo>
                  <a:cubicBezTo>
                    <a:pt x="0" y="262"/>
                    <a:pt x="0" y="262"/>
                    <a:pt x="0" y="262"/>
                  </a:cubicBezTo>
                  <a:moveTo>
                    <a:pt x="33" y="199"/>
                  </a:moveTo>
                  <a:cubicBezTo>
                    <a:pt x="41" y="186"/>
                    <a:pt x="48" y="174"/>
                    <a:pt x="55" y="163"/>
                  </a:cubicBezTo>
                  <a:cubicBezTo>
                    <a:pt x="55" y="163"/>
                    <a:pt x="55" y="163"/>
                    <a:pt x="55" y="163"/>
                  </a:cubicBezTo>
                  <a:cubicBezTo>
                    <a:pt x="48" y="175"/>
                    <a:pt x="41" y="186"/>
                    <a:pt x="33" y="199"/>
                  </a:cubicBezTo>
                  <a:moveTo>
                    <a:pt x="164" y="34"/>
                  </a:moveTo>
                  <a:cubicBezTo>
                    <a:pt x="164" y="34"/>
                    <a:pt x="164" y="34"/>
                    <a:pt x="164" y="34"/>
                  </a:cubicBezTo>
                  <a:cubicBezTo>
                    <a:pt x="184" y="17"/>
                    <a:pt x="205" y="5"/>
                    <a:pt x="214" y="0"/>
                  </a:cubicBezTo>
                  <a:cubicBezTo>
                    <a:pt x="214" y="1"/>
                    <a:pt x="214" y="1"/>
                    <a:pt x="214" y="2"/>
                  </a:cubicBezTo>
                  <a:cubicBezTo>
                    <a:pt x="196" y="11"/>
                    <a:pt x="180" y="22"/>
                    <a:pt x="164" y="34"/>
                  </a:cubicBezTo>
                  <a:close/>
                </a:path>
              </a:pathLst>
            </a:custGeom>
            <a:solidFill>
              <a:srgbClr val="FFE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4" name="Freeform 121">
              <a:extLst>
                <a:ext uri="{FF2B5EF4-FFF2-40B4-BE49-F238E27FC236}">
                  <a16:creationId xmlns:a16="http://schemas.microsoft.com/office/drawing/2014/main" id="{9F750237-E7E1-744C-B63F-7AEEC5C5416D}"/>
                </a:ext>
              </a:extLst>
            </p:cNvPr>
            <p:cNvSpPr>
              <a:spLocks/>
            </p:cNvSpPr>
            <p:nvPr/>
          </p:nvSpPr>
          <p:spPr bwMode="auto">
            <a:xfrm>
              <a:off x="4002088" y="3663950"/>
              <a:ext cx="155575" cy="98425"/>
            </a:xfrm>
            <a:custGeom>
              <a:avLst/>
              <a:gdLst>
                <a:gd name="T0" fmla="*/ 0 w 50"/>
                <a:gd name="T1" fmla="*/ 32 h 32"/>
                <a:gd name="T2" fmla="*/ 0 w 50"/>
                <a:gd name="T3" fmla="*/ 32 h 32"/>
                <a:gd name="T4" fmla="*/ 50 w 50"/>
                <a:gd name="T5" fmla="*/ 0 h 32"/>
                <a:gd name="T6" fmla="*/ 50 w 50"/>
                <a:gd name="T7" fmla="*/ 0 h 32"/>
                <a:gd name="T8" fmla="*/ 0 w 50"/>
                <a:gd name="T9" fmla="*/ 32 h 32"/>
              </a:gdLst>
              <a:ahLst/>
              <a:cxnLst>
                <a:cxn ang="0">
                  <a:pos x="T0" y="T1"/>
                </a:cxn>
                <a:cxn ang="0">
                  <a:pos x="T2" y="T3"/>
                </a:cxn>
                <a:cxn ang="0">
                  <a:pos x="T4" y="T5"/>
                </a:cxn>
                <a:cxn ang="0">
                  <a:pos x="T6" y="T7"/>
                </a:cxn>
                <a:cxn ang="0">
                  <a:pos x="T8" y="T9"/>
                </a:cxn>
              </a:cxnLst>
              <a:rect l="0" t="0" r="r" b="b"/>
              <a:pathLst>
                <a:path w="50" h="32">
                  <a:moveTo>
                    <a:pt x="0" y="32"/>
                  </a:moveTo>
                  <a:cubicBezTo>
                    <a:pt x="0" y="32"/>
                    <a:pt x="0" y="32"/>
                    <a:pt x="0" y="32"/>
                  </a:cubicBezTo>
                  <a:cubicBezTo>
                    <a:pt x="16" y="20"/>
                    <a:pt x="32" y="9"/>
                    <a:pt x="50" y="0"/>
                  </a:cubicBezTo>
                  <a:cubicBezTo>
                    <a:pt x="50" y="0"/>
                    <a:pt x="50" y="0"/>
                    <a:pt x="50" y="0"/>
                  </a:cubicBezTo>
                  <a:cubicBezTo>
                    <a:pt x="32" y="9"/>
                    <a:pt x="16" y="20"/>
                    <a:pt x="0" y="32"/>
                  </a:cubicBezTo>
                  <a:close/>
                </a:path>
              </a:pathLst>
            </a:custGeom>
            <a:solidFill>
              <a:srgbClr val="FFB9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5" name="Freeform 124">
              <a:extLst>
                <a:ext uri="{FF2B5EF4-FFF2-40B4-BE49-F238E27FC236}">
                  <a16:creationId xmlns:a16="http://schemas.microsoft.com/office/drawing/2014/main" id="{16A5E569-8D18-C143-A302-E9DFCF9934B3}"/>
                </a:ext>
              </a:extLst>
            </p:cNvPr>
            <p:cNvSpPr>
              <a:spLocks/>
            </p:cNvSpPr>
            <p:nvPr/>
          </p:nvSpPr>
          <p:spPr bwMode="auto">
            <a:xfrm>
              <a:off x="3495676" y="4160838"/>
              <a:ext cx="179388" cy="306388"/>
            </a:xfrm>
            <a:custGeom>
              <a:avLst/>
              <a:gdLst>
                <a:gd name="T0" fmla="*/ 0 w 58"/>
                <a:gd name="T1" fmla="*/ 99 h 99"/>
                <a:gd name="T2" fmla="*/ 0 w 58"/>
                <a:gd name="T3" fmla="*/ 99 h 99"/>
                <a:gd name="T4" fmla="*/ 33 w 58"/>
                <a:gd name="T5" fmla="*/ 36 h 99"/>
                <a:gd name="T6" fmla="*/ 55 w 58"/>
                <a:gd name="T7" fmla="*/ 0 h 99"/>
                <a:gd name="T8" fmla="*/ 58 w 58"/>
                <a:gd name="T9" fmla="*/ 15 h 99"/>
                <a:gd name="T10" fmla="*/ 0 w 58"/>
                <a:gd name="T11" fmla="*/ 99 h 99"/>
              </a:gdLst>
              <a:ahLst/>
              <a:cxnLst>
                <a:cxn ang="0">
                  <a:pos x="T0" y="T1"/>
                </a:cxn>
                <a:cxn ang="0">
                  <a:pos x="T2" y="T3"/>
                </a:cxn>
                <a:cxn ang="0">
                  <a:pos x="T4" y="T5"/>
                </a:cxn>
                <a:cxn ang="0">
                  <a:pos x="T6" y="T7"/>
                </a:cxn>
                <a:cxn ang="0">
                  <a:pos x="T8" y="T9"/>
                </a:cxn>
                <a:cxn ang="0">
                  <a:pos x="T10" y="T11"/>
                </a:cxn>
              </a:cxnLst>
              <a:rect l="0" t="0" r="r" b="b"/>
              <a:pathLst>
                <a:path w="58" h="99">
                  <a:moveTo>
                    <a:pt x="0" y="99"/>
                  </a:moveTo>
                  <a:cubicBezTo>
                    <a:pt x="0" y="99"/>
                    <a:pt x="0" y="99"/>
                    <a:pt x="0" y="99"/>
                  </a:cubicBezTo>
                  <a:cubicBezTo>
                    <a:pt x="11" y="76"/>
                    <a:pt x="22" y="55"/>
                    <a:pt x="33" y="36"/>
                  </a:cubicBezTo>
                  <a:cubicBezTo>
                    <a:pt x="41" y="23"/>
                    <a:pt x="48" y="12"/>
                    <a:pt x="55" y="0"/>
                  </a:cubicBezTo>
                  <a:cubicBezTo>
                    <a:pt x="56" y="5"/>
                    <a:pt x="57" y="10"/>
                    <a:pt x="58" y="15"/>
                  </a:cubicBezTo>
                  <a:cubicBezTo>
                    <a:pt x="20" y="59"/>
                    <a:pt x="1" y="97"/>
                    <a:pt x="0" y="99"/>
                  </a:cubicBezTo>
                  <a:close/>
                </a:path>
              </a:pathLst>
            </a:custGeom>
            <a:solidFill>
              <a:srgbClr val="FFB9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6" name="Freeform 125">
              <a:extLst>
                <a:ext uri="{FF2B5EF4-FFF2-40B4-BE49-F238E27FC236}">
                  <a16:creationId xmlns:a16="http://schemas.microsoft.com/office/drawing/2014/main" id="{A366C8AA-A3FA-CB46-9F35-284AF638B3FB}"/>
                </a:ext>
              </a:extLst>
            </p:cNvPr>
            <p:cNvSpPr>
              <a:spLocks/>
            </p:cNvSpPr>
            <p:nvPr/>
          </p:nvSpPr>
          <p:spPr bwMode="auto">
            <a:xfrm>
              <a:off x="4092576" y="2974975"/>
              <a:ext cx="728663" cy="936625"/>
            </a:xfrm>
            <a:custGeom>
              <a:avLst/>
              <a:gdLst>
                <a:gd name="T0" fmla="*/ 213 w 236"/>
                <a:gd name="T1" fmla="*/ 73 h 303"/>
                <a:gd name="T2" fmla="*/ 236 w 236"/>
                <a:gd name="T3" fmla="*/ 191 h 303"/>
                <a:gd name="T4" fmla="*/ 21 w 236"/>
                <a:gd name="T5" fmla="*/ 223 h 303"/>
                <a:gd name="T6" fmla="*/ 0 w 236"/>
                <a:gd name="T7" fmla="*/ 0 h 303"/>
                <a:gd name="T8" fmla="*/ 213 w 236"/>
                <a:gd name="T9" fmla="*/ 73 h 303"/>
              </a:gdLst>
              <a:ahLst/>
              <a:cxnLst>
                <a:cxn ang="0">
                  <a:pos x="T0" y="T1"/>
                </a:cxn>
                <a:cxn ang="0">
                  <a:pos x="T2" y="T3"/>
                </a:cxn>
                <a:cxn ang="0">
                  <a:pos x="T4" y="T5"/>
                </a:cxn>
                <a:cxn ang="0">
                  <a:pos x="T6" y="T7"/>
                </a:cxn>
                <a:cxn ang="0">
                  <a:pos x="T8" y="T9"/>
                </a:cxn>
              </a:cxnLst>
              <a:rect l="0" t="0" r="r" b="b"/>
              <a:pathLst>
                <a:path w="236" h="303">
                  <a:moveTo>
                    <a:pt x="213" y="73"/>
                  </a:moveTo>
                  <a:cubicBezTo>
                    <a:pt x="213" y="73"/>
                    <a:pt x="187" y="123"/>
                    <a:pt x="236" y="191"/>
                  </a:cubicBezTo>
                  <a:cubicBezTo>
                    <a:pt x="229" y="291"/>
                    <a:pt x="43" y="303"/>
                    <a:pt x="21" y="223"/>
                  </a:cubicBezTo>
                  <a:cubicBezTo>
                    <a:pt x="57" y="118"/>
                    <a:pt x="0" y="0"/>
                    <a:pt x="0" y="0"/>
                  </a:cubicBezTo>
                  <a:lnTo>
                    <a:pt x="213" y="73"/>
                  </a:lnTo>
                </a:path>
              </a:pathLst>
            </a:custGeom>
            <a:solidFill>
              <a:srgbClr val="F7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7" name="Freeform 126">
              <a:extLst>
                <a:ext uri="{FF2B5EF4-FFF2-40B4-BE49-F238E27FC236}">
                  <a16:creationId xmlns:a16="http://schemas.microsoft.com/office/drawing/2014/main" id="{80852175-CBA7-2A43-8505-FFFC175BD1E4}"/>
                </a:ext>
              </a:extLst>
            </p:cNvPr>
            <p:cNvSpPr>
              <a:spLocks/>
            </p:cNvSpPr>
            <p:nvPr/>
          </p:nvSpPr>
          <p:spPr bwMode="auto">
            <a:xfrm>
              <a:off x="4737101" y="3660775"/>
              <a:ext cx="55563" cy="71438"/>
            </a:xfrm>
            <a:custGeom>
              <a:avLst/>
              <a:gdLst>
                <a:gd name="T0" fmla="*/ 0 w 18"/>
                <a:gd name="T1" fmla="*/ 23 h 23"/>
                <a:gd name="T2" fmla="*/ 0 w 18"/>
                <a:gd name="T3" fmla="*/ 22 h 23"/>
                <a:gd name="T4" fmla="*/ 18 w 18"/>
                <a:gd name="T5" fmla="*/ 0 h 23"/>
                <a:gd name="T6" fmla="*/ 0 w 18"/>
                <a:gd name="T7" fmla="*/ 23 h 23"/>
              </a:gdLst>
              <a:ahLst/>
              <a:cxnLst>
                <a:cxn ang="0">
                  <a:pos x="T0" y="T1"/>
                </a:cxn>
                <a:cxn ang="0">
                  <a:pos x="T2" y="T3"/>
                </a:cxn>
                <a:cxn ang="0">
                  <a:pos x="T4" y="T5"/>
                </a:cxn>
                <a:cxn ang="0">
                  <a:pos x="T6" y="T7"/>
                </a:cxn>
              </a:cxnLst>
              <a:rect l="0" t="0" r="r" b="b"/>
              <a:pathLst>
                <a:path w="18" h="23">
                  <a:moveTo>
                    <a:pt x="0" y="23"/>
                  </a:moveTo>
                  <a:cubicBezTo>
                    <a:pt x="0" y="23"/>
                    <a:pt x="0" y="22"/>
                    <a:pt x="0" y="22"/>
                  </a:cubicBezTo>
                  <a:cubicBezTo>
                    <a:pt x="8" y="16"/>
                    <a:pt x="14" y="8"/>
                    <a:pt x="18" y="0"/>
                  </a:cubicBezTo>
                  <a:cubicBezTo>
                    <a:pt x="14" y="8"/>
                    <a:pt x="7" y="16"/>
                    <a:pt x="0" y="23"/>
                  </a:cubicBezTo>
                </a:path>
              </a:pathLst>
            </a:custGeom>
            <a:solidFill>
              <a:srgbClr val="FB8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8" name="Freeform 127">
              <a:extLst>
                <a:ext uri="{FF2B5EF4-FFF2-40B4-BE49-F238E27FC236}">
                  <a16:creationId xmlns:a16="http://schemas.microsoft.com/office/drawing/2014/main" id="{A4EE8C4D-8EA5-064F-BD3B-F46598E21A36}"/>
                </a:ext>
              </a:extLst>
            </p:cNvPr>
            <p:cNvSpPr>
              <a:spLocks/>
            </p:cNvSpPr>
            <p:nvPr/>
          </p:nvSpPr>
          <p:spPr bwMode="auto">
            <a:xfrm>
              <a:off x="4729163" y="3305175"/>
              <a:ext cx="92075" cy="260350"/>
            </a:xfrm>
            <a:custGeom>
              <a:avLst/>
              <a:gdLst>
                <a:gd name="T0" fmla="*/ 30 w 30"/>
                <a:gd name="T1" fmla="*/ 84 h 84"/>
                <a:gd name="T2" fmla="*/ 30 w 30"/>
                <a:gd name="T3" fmla="*/ 84 h 84"/>
                <a:gd name="T4" fmla="*/ 0 w 30"/>
                <a:gd name="T5" fmla="*/ 0 h 84"/>
                <a:gd name="T6" fmla="*/ 0 w 30"/>
                <a:gd name="T7" fmla="*/ 0 h 84"/>
                <a:gd name="T8" fmla="*/ 30 w 30"/>
                <a:gd name="T9" fmla="*/ 84 h 84"/>
              </a:gdLst>
              <a:ahLst/>
              <a:cxnLst>
                <a:cxn ang="0">
                  <a:pos x="T0" y="T1"/>
                </a:cxn>
                <a:cxn ang="0">
                  <a:pos x="T2" y="T3"/>
                </a:cxn>
                <a:cxn ang="0">
                  <a:pos x="T4" y="T5"/>
                </a:cxn>
                <a:cxn ang="0">
                  <a:pos x="T6" y="T7"/>
                </a:cxn>
                <a:cxn ang="0">
                  <a:pos x="T8" y="T9"/>
                </a:cxn>
              </a:cxnLst>
              <a:rect l="0" t="0" r="r" b="b"/>
              <a:pathLst>
                <a:path w="30" h="84">
                  <a:moveTo>
                    <a:pt x="30" y="84"/>
                  </a:moveTo>
                  <a:lnTo>
                    <a:pt x="30" y="84"/>
                  </a:lnTo>
                  <a:cubicBezTo>
                    <a:pt x="6" y="50"/>
                    <a:pt x="0" y="21"/>
                    <a:pt x="0" y="0"/>
                  </a:cubicBezTo>
                  <a:cubicBezTo>
                    <a:pt x="0" y="0"/>
                    <a:pt x="0" y="0"/>
                    <a:pt x="0" y="0"/>
                  </a:cubicBezTo>
                  <a:cubicBezTo>
                    <a:pt x="0" y="21"/>
                    <a:pt x="6" y="50"/>
                    <a:pt x="30" y="84"/>
                  </a:cubicBezTo>
                  <a:close/>
                </a:path>
              </a:pathLst>
            </a:custGeom>
            <a:solidFill>
              <a:srgbClr val="FB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9" name="Freeform 128">
              <a:extLst>
                <a:ext uri="{FF2B5EF4-FFF2-40B4-BE49-F238E27FC236}">
                  <a16:creationId xmlns:a16="http://schemas.microsoft.com/office/drawing/2014/main" id="{45983518-1977-3446-94A6-454083C77690}"/>
                </a:ext>
              </a:extLst>
            </p:cNvPr>
            <p:cNvSpPr>
              <a:spLocks/>
            </p:cNvSpPr>
            <p:nvPr/>
          </p:nvSpPr>
          <p:spPr bwMode="auto">
            <a:xfrm>
              <a:off x="4821238" y="3565525"/>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ubicBezTo>
                    <a:pt x="0" y="0"/>
                    <a:pt x="0" y="0"/>
                    <a:pt x="0" y="0"/>
                  </a:cubicBezTo>
                  <a:cubicBezTo>
                    <a:pt x="0" y="0"/>
                    <a:pt x="0" y="0"/>
                    <a:pt x="0" y="0"/>
                  </a:cubicBezTo>
                </a:path>
              </a:pathLst>
            </a:custGeom>
            <a:solidFill>
              <a:srgbClr val="FB96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0" name="Rectangle 129">
              <a:extLst>
                <a:ext uri="{FF2B5EF4-FFF2-40B4-BE49-F238E27FC236}">
                  <a16:creationId xmlns:a16="http://schemas.microsoft.com/office/drawing/2014/main" id="{48CA271D-70E4-B049-B201-F34055005C02}"/>
                </a:ext>
              </a:extLst>
            </p:cNvPr>
            <p:cNvSpPr>
              <a:spLocks noChangeArrowheads="1"/>
            </p:cNvSpPr>
            <p:nvPr/>
          </p:nvSpPr>
          <p:spPr bwMode="auto">
            <a:xfrm>
              <a:off x="4821238" y="3565525"/>
              <a:ext cx="1588" cy="1588"/>
            </a:xfrm>
            <a:prstGeom prst="rect">
              <a:avLst/>
            </a:prstGeom>
            <a:solidFill>
              <a:srgbClr val="FB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1" name="Freeform 130">
              <a:extLst>
                <a:ext uri="{FF2B5EF4-FFF2-40B4-BE49-F238E27FC236}">
                  <a16:creationId xmlns:a16="http://schemas.microsoft.com/office/drawing/2014/main" id="{F4C782A2-1DA4-8346-82CD-FBA6D02385A8}"/>
                </a:ext>
              </a:extLst>
            </p:cNvPr>
            <p:cNvSpPr>
              <a:spLocks/>
            </p:cNvSpPr>
            <p:nvPr/>
          </p:nvSpPr>
          <p:spPr bwMode="auto">
            <a:xfrm>
              <a:off x="4821238" y="3565525"/>
              <a:ext cx="0" cy="20638"/>
            </a:xfrm>
            <a:custGeom>
              <a:avLst/>
              <a:gdLst>
                <a:gd name="T0" fmla="*/ 7 h 7"/>
                <a:gd name="T1" fmla="*/ 0 h 7"/>
                <a:gd name="T2" fmla="*/ 0 h 7"/>
                <a:gd name="T3" fmla="*/ 7 h 7"/>
              </a:gdLst>
              <a:ahLst/>
              <a:cxnLst>
                <a:cxn ang="0">
                  <a:pos x="0" y="T0"/>
                </a:cxn>
                <a:cxn ang="0">
                  <a:pos x="0" y="T1"/>
                </a:cxn>
                <a:cxn ang="0">
                  <a:pos x="0" y="T2"/>
                </a:cxn>
                <a:cxn ang="0">
                  <a:pos x="0" y="T3"/>
                </a:cxn>
              </a:cxnLst>
              <a:rect l="0" t="0" r="r" b="b"/>
              <a:pathLst>
                <a:path h="7">
                  <a:moveTo>
                    <a:pt x="0" y="7"/>
                  </a:moveTo>
                  <a:cubicBezTo>
                    <a:pt x="0" y="5"/>
                    <a:pt x="0" y="2"/>
                    <a:pt x="0" y="0"/>
                  </a:cubicBezTo>
                  <a:lnTo>
                    <a:pt x="0" y="0"/>
                  </a:lnTo>
                  <a:cubicBezTo>
                    <a:pt x="0" y="2"/>
                    <a:pt x="0" y="5"/>
                    <a:pt x="0" y="7"/>
                  </a:cubicBezTo>
                  <a:close/>
                </a:path>
              </a:pathLst>
            </a:custGeom>
            <a:solidFill>
              <a:srgbClr val="FB9B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2" name="Freeform 131">
              <a:extLst>
                <a:ext uri="{FF2B5EF4-FFF2-40B4-BE49-F238E27FC236}">
                  <a16:creationId xmlns:a16="http://schemas.microsoft.com/office/drawing/2014/main" id="{04DDA618-17D2-1242-B426-34C2CBDC158C}"/>
                </a:ext>
              </a:extLst>
            </p:cNvPr>
            <p:cNvSpPr>
              <a:spLocks/>
            </p:cNvSpPr>
            <p:nvPr/>
          </p:nvSpPr>
          <p:spPr bwMode="auto">
            <a:xfrm>
              <a:off x="4564063" y="3305175"/>
              <a:ext cx="257175" cy="423863"/>
            </a:xfrm>
            <a:custGeom>
              <a:avLst/>
              <a:gdLst>
                <a:gd name="T0" fmla="*/ 56 w 83"/>
                <a:gd name="T1" fmla="*/ 137 h 137"/>
                <a:gd name="T2" fmla="*/ 39 w 83"/>
                <a:gd name="T3" fmla="*/ 84 h 137"/>
                <a:gd name="T4" fmla="*/ 0 w 83"/>
                <a:gd name="T5" fmla="*/ 22 h 137"/>
                <a:gd name="T6" fmla="*/ 3 w 83"/>
                <a:gd name="T7" fmla="*/ 22 h 137"/>
                <a:gd name="T8" fmla="*/ 20 w 83"/>
                <a:gd name="T9" fmla="*/ 20 h 137"/>
                <a:gd name="T10" fmla="*/ 53 w 83"/>
                <a:gd name="T11" fmla="*/ 0 h 137"/>
                <a:gd name="T12" fmla="*/ 83 w 83"/>
                <a:gd name="T13" fmla="*/ 84 h 137"/>
                <a:gd name="T14" fmla="*/ 83 w 83"/>
                <a:gd name="T15" fmla="*/ 84 h 137"/>
                <a:gd name="T16" fmla="*/ 83 w 83"/>
                <a:gd name="T17" fmla="*/ 84 h 137"/>
                <a:gd name="T18" fmla="*/ 83 w 83"/>
                <a:gd name="T19" fmla="*/ 84 h 137"/>
                <a:gd name="T20" fmla="*/ 83 w 83"/>
                <a:gd name="T21" fmla="*/ 91 h 137"/>
                <a:gd name="T22" fmla="*/ 74 w 83"/>
                <a:gd name="T23" fmla="*/ 115 h 137"/>
                <a:gd name="T24" fmla="*/ 56 w 83"/>
                <a:gd name="T2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7">
                  <a:moveTo>
                    <a:pt x="56" y="137"/>
                  </a:moveTo>
                  <a:cubicBezTo>
                    <a:pt x="59" y="125"/>
                    <a:pt x="57" y="106"/>
                    <a:pt x="39" y="84"/>
                  </a:cubicBezTo>
                  <a:cubicBezTo>
                    <a:pt x="20" y="59"/>
                    <a:pt x="6" y="34"/>
                    <a:pt x="0" y="22"/>
                  </a:cubicBezTo>
                  <a:cubicBezTo>
                    <a:pt x="1" y="22"/>
                    <a:pt x="2" y="22"/>
                    <a:pt x="3" y="22"/>
                  </a:cubicBezTo>
                  <a:cubicBezTo>
                    <a:pt x="10" y="22"/>
                    <a:pt x="16" y="22"/>
                    <a:pt x="20" y="20"/>
                  </a:cubicBezTo>
                  <a:cubicBezTo>
                    <a:pt x="33" y="15"/>
                    <a:pt x="44" y="8"/>
                    <a:pt x="53" y="0"/>
                  </a:cubicBezTo>
                  <a:cubicBezTo>
                    <a:pt x="53" y="21"/>
                    <a:pt x="59" y="50"/>
                    <a:pt x="83" y="84"/>
                  </a:cubicBezTo>
                  <a:cubicBezTo>
                    <a:pt x="83" y="84"/>
                    <a:pt x="83" y="84"/>
                    <a:pt x="83" y="84"/>
                  </a:cubicBezTo>
                  <a:cubicBezTo>
                    <a:pt x="83" y="84"/>
                    <a:pt x="83" y="84"/>
                    <a:pt x="83" y="84"/>
                  </a:cubicBezTo>
                  <a:lnTo>
                    <a:pt x="83" y="84"/>
                  </a:lnTo>
                  <a:cubicBezTo>
                    <a:pt x="83" y="86"/>
                    <a:pt x="83" y="89"/>
                    <a:pt x="83" y="91"/>
                  </a:cubicBezTo>
                  <a:cubicBezTo>
                    <a:pt x="81" y="100"/>
                    <a:pt x="78" y="107"/>
                    <a:pt x="74" y="115"/>
                  </a:cubicBezTo>
                  <a:cubicBezTo>
                    <a:pt x="70" y="123"/>
                    <a:pt x="64" y="131"/>
                    <a:pt x="56" y="137"/>
                  </a:cubicBezTo>
                </a:path>
              </a:pathLst>
            </a:custGeom>
            <a:solidFill>
              <a:srgbClr val="F3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3" name="Freeform 132">
              <a:extLst>
                <a:ext uri="{FF2B5EF4-FFF2-40B4-BE49-F238E27FC236}">
                  <a16:creationId xmlns:a16="http://schemas.microsoft.com/office/drawing/2014/main" id="{D7262CD2-F654-FE49-A940-9BB7BE6BDBE1}"/>
                </a:ext>
              </a:extLst>
            </p:cNvPr>
            <p:cNvSpPr>
              <a:spLocks/>
            </p:cNvSpPr>
            <p:nvPr/>
          </p:nvSpPr>
          <p:spPr bwMode="auto">
            <a:xfrm>
              <a:off x="4021138" y="2243138"/>
              <a:ext cx="914400" cy="1214438"/>
            </a:xfrm>
            <a:custGeom>
              <a:avLst/>
              <a:gdLst>
                <a:gd name="T0" fmla="*/ 223 w 296"/>
                <a:gd name="T1" fmla="*/ 92 h 393"/>
                <a:gd name="T2" fmla="*/ 235 w 296"/>
                <a:gd name="T3" fmla="*/ 333 h 393"/>
                <a:gd name="T4" fmla="*/ 44 w 296"/>
                <a:gd name="T5" fmla="*/ 287 h 393"/>
                <a:gd name="T6" fmla="*/ 22 w 296"/>
                <a:gd name="T7" fmla="*/ 72 h 393"/>
                <a:gd name="T8" fmla="*/ 223 w 296"/>
                <a:gd name="T9" fmla="*/ 92 h 393"/>
              </a:gdLst>
              <a:ahLst/>
              <a:cxnLst>
                <a:cxn ang="0">
                  <a:pos x="T0" y="T1"/>
                </a:cxn>
                <a:cxn ang="0">
                  <a:pos x="T2" y="T3"/>
                </a:cxn>
                <a:cxn ang="0">
                  <a:pos x="T4" y="T5"/>
                </a:cxn>
                <a:cxn ang="0">
                  <a:pos x="T6" y="T7"/>
                </a:cxn>
                <a:cxn ang="0">
                  <a:pos x="T8" y="T9"/>
                </a:cxn>
              </a:cxnLst>
              <a:rect l="0" t="0" r="r" b="b"/>
              <a:pathLst>
                <a:path w="296" h="393">
                  <a:moveTo>
                    <a:pt x="223" y="92"/>
                  </a:moveTo>
                  <a:cubicBezTo>
                    <a:pt x="223" y="92"/>
                    <a:pt x="296" y="274"/>
                    <a:pt x="235" y="333"/>
                  </a:cubicBezTo>
                  <a:cubicBezTo>
                    <a:pt x="174" y="393"/>
                    <a:pt x="73" y="342"/>
                    <a:pt x="44" y="287"/>
                  </a:cubicBezTo>
                  <a:cubicBezTo>
                    <a:pt x="4" y="210"/>
                    <a:pt x="0" y="125"/>
                    <a:pt x="22" y="72"/>
                  </a:cubicBezTo>
                  <a:cubicBezTo>
                    <a:pt x="51" y="0"/>
                    <a:pt x="191" y="2"/>
                    <a:pt x="223" y="92"/>
                  </a:cubicBezTo>
                  <a:close/>
                </a:path>
              </a:pathLst>
            </a:custGeom>
            <a:solidFill>
              <a:srgbClr val="F7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4" name="Freeform 133">
              <a:extLst>
                <a:ext uri="{FF2B5EF4-FFF2-40B4-BE49-F238E27FC236}">
                  <a16:creationId xmlns:a16="http://schemas.microsoft.com/office/drawing/2014/main" id="{3D87A8E4-C8F7-2743-8D72-1C63E29AEB5A}"/>
                </a:ext>
              </a:extLst>
            </p:cNvPr>
            <p:cNvSpPr>
              <a:spLocks noEditPoints="1"/>
            </p:cNvSpPr>
            <p:nvPr/>
          </p:nvSpPr>
          <p:spPr bwMode="auto">
            <a:xfrm>
              <a:off x="4102101" y="2471738"/>
              <a:ext cx="706438" cy="460375"/>
            </a:xfrm>
            <a:custGeom>
              <a:avLst/>
              <a:gdLst>
                <a:gd name="T0" fmla="*/ 33 w 229"/>
                <a:gd name="T1" fmla="*/ 149 h 149"/>
                <a:gd name="T2" fmla="*/ 33 w 229"/>
                <a:gd name="T3" fmla="*/ 149 h 149"/>
                <a:gd name="T4" fmla="*/ 33 w 229"/>
                <a:gd name="T5" fmla="*/ 149 h 149"/>
                <a:gd name="T6" fmla="*/ 33 w 229"/>
                <a:gd name="T7" fmla="*/ 149 h 149"/>
                <a:gd name="T8" fmla="*/ 33 w 229"/>
                <a:gd name="T9" fmla="*/ 149 h 149"/>
                <a:gd name="T10" fmla="*/ 16 w 229"/>
                <a:gd name="T11" fmla="*/ 53 h 149"/>
                <a:gd name="T12" fmla="*/ 29 w 229"/>
                <a:gd name="T13" fmla="*/ 25 h 149"/>
                <a:gd name="T14" fmla="*/ 29 w 229"/>
                <a:gd name="T15" fmla="*/ 25 h 149"/>
                <a:gd name="T16" fmla="*/ 29 w 229"/>
                <a:gd name="T17" fmla="*/ 25 h 149"/>
                <a:gd name="T18" fmla="*/ 29 w 229"/>
                <a:gd name="T19" fmla="*/ 25 h 149"/>
                <a:gd name="T20" fmla="*/ 103 w 229"/>
                <a:gd name="T21" fmla="*/ 44 h 149"/>
                <a:gd name="T22" fmla="*/ 33 w 229"/>
                <a:gd name="T23" fmla="*/ 149 h 149"/>
                <a:gd name="T24" fmla="*/ 229 w 229"/>
                <a:gd name="T25" fmla="*/ 132 h 149"/>
                <a:gd name="T26" fmla="*/ 208 w 229"/>
                <a:gd name="T27" fmla="*/ 123 h 149"/>
                <a:gd name="T28" fmla="*/ 190 w 229"/>
                <a:gd name="T29" fmla="*/ 65 h 149"/>
                <a:gd name="T30" fmla="*/ 152 w 229"/>
                <a:gd name="T31" fmla="*/ 34 h 149"/>
                <a:gd name="T32" fmla="*/ 171 w 229"/>
                <a:gd name="T33" fmla="*/ 1 h 149"/>
                <a:gd name="T34" fmla="*/ 171 w 229"/>
                <a:gd name="T35" fmla="*/ 0 h 149"/>
                <a:gd name="T36" fmla="*/ 201 w 229"/>
                <a:gd name="T37" fmla="*/ 26 h 149"/>
                <a:gd name="T38" fmla="*/ 201 w 229"/>
                <a:gd name="T39" fmla="*/ 26 h 149"/>
                <a:gd name="T40" fmla="*/ 229 w 229"/>
                <a:gd name="T41" fmla="*/ 13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149">
                  <a:moveTo>
                    <a:pt x="33" y="149"/>
                  </a:moveTo>
                  <a:cubicBezTo>
                    <a:pt x="33" y="149"/>
                    <a:pt x="33" y="149"/>
                    <a:pt x="33" y="149"/>
                  </a:cubicBezTo>
                  <a:lnTo>
                    <a:pt x="33" y="149"/>
                  </a:lnTo>
                  <a:cubicBezTo>
                    <a:pt x="33" y="149"/>
                    <a:pt x="33" y="149"/>
                    <a:pt x="33" y="149"/>
                  </a:cubicBezTo>
                  <a:close/>
                  <a:moveTo>
                    <a:pt x="33" y="149"/>
                  </a:moveTo>
                  <a:cubicBezTo>
                    <a:pt x="31" y="116"/>
                    <a:pt x="16" y="79"/>
                    <a:pt x="16" y="53"/>
                  </a:cubicBezTo>
                  <a:cubicBezTo>
                    <a:pt x="16" y="41"/>
                    <a:pt x="20" y="31"/>
                    <a:pt x="29" y="25"/>
                  </a:cubicBezTo>
                  <a:cubicBezTo>
                    <a:pt x="29" y="25"/>
                    <a:pt x="29" y="25"/>
                    <a:pt x="29" y="25"/>
                  </a:cubicBezTo>
                  <a:cubicBezTo>
                    <a:pt x="29" y="25"/>
                    <a:pt x="29" y="25"/>
                    <a:pt x="29" y="25"/>
                  </a:cubicBezTo>
                  <a:cubicBezTo>
                    <a:pt x="29" y="25"/>
                    <a:pt x="29" y="25"/>
                    <a:pt x="29" y="25"/>
                  </a:cubicBezTo>
                  <a:cubicBezTo>
                    <a:pt x="58" y="37"/>
                    <a:pt x="83" y="43"/>
                    <a:pt x="103" y="44"/>
                  </a:cubicBezTo>
                  <a:cubicBezTo>
                    <a:pt x="0" y="49"/>
                    <a:pt x="39" y="107"/>
                    <a:pt x="33" y="149"/>
                  </a:cubicBezTo>
                  <a:close/>
                  <a:moveTo>
                    <a:pt x="229" y="132"/>
                  </a:moveTo>
                  <a:cubicBezTo>
                    <a:pt x="226" y="129"/>
                    <a:pt x="218" y="125"/>
                    <a:pt x="208" y="123"/>
                  </a:cubicBezTo>
                  <a:cubicBezTo>
                    <a:pt x="207" y="105"/>
                    <a:pt x="202" y="85"/>
                    <a:pt x="190" y="65"/>
                  </a:cubicBezTo>
                  <a:cubicBezTo>
                    <a:pt x="178" y="45"/>
                    <a:pt x="165" y="36"/>
                    <a:pt x="152" y="34"/>
                  </a:cubicBezTo>
                  <a:cubicBezTo>
                    <a:pt x="166" y="25"/>
                    <a:pt x="172" y="13"/>
                    <a:pt x="171" y="1"/>
                  </a:cubicBezTo>
                  <a:cubicBezTo>
                    <a:pt x="171" y="0"/>
                    <a:pt x="171" y="0"/>
                    <a:pt x="171" y="0"/>
                  </a:cubicBezTo>
                  <a:cubicBezTo>
                    <a:pt x="189" y="8"/>
                    <a:pt x="201" y="26"/>
                    <a:pt x="201" y="26"/>
                  </a:cubicBezTo>
                  <a:lnTo>
                    <a:pt x="201" y="26"/>
                  </a:lnTo>
                  <a:cubicBezTo>
                    <a:pt x="207" y="44"/>
                    <a:pt x="222" y="87"/>
                    <a:pt x="229" y="132"/>
                  </a:cubicBezTo>
                  <a:close/>
                </a:path>
              </a:pathLst>
            </a:custGeom>
            <a:solidFill>
              <a:srgbClr val="F3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5" name="Freeform 134">
              <a:extLst>
                <a:ext uri="{FF2B5EF4-FFF2-40B4-BE49-F238E27FC236}">
                  <a16:creationId xmlns:a16="http://schemas.microsoft.com/office/drawing/2014/main" id="{BF25F626-BBB4-204E-8F06-2FE91D8BEB5E}"/>
                </a:ext>
              </a:extLst>
            </p:cNvPr>
            <p:cNvSpPr>
              <a:spLocks/>
            </p:cNvSpPr>
            <p:nvPr/>
          </p:nvSpPr>
          <p:spPr bwMode="auto">
            <a:xfrm>
              <a:off x="4500563" y="2935288"/>
              <a:ext cx="79375" cy="111125"/>
            </a:xfrm>
            <a:custGeom>
              <a:avLst/>
              <a:gdLst>
                <a:gd name="T0" fmla="*/ 12 w 26"/>
                <a:gd name="T1" fmla="*/ 32 h 36"/>
                <a:gd name="T2" fmla="*/ 0 w 26"/>
                <a:gd name="T3" fmla="*/ 28 h 36"/>
                <a:gd name="T4" fmla="*/ 0 w 26"/>
                <a:gd name="T5" fmla="*/ 27 h 36"/>
                <a:gd name="T6" fmla="*/ 1 w 26"/>
                <a:gd name="T7" fmla="*/ 27 h 36"/>
                <a:gd name="T8" fmla="*/ 22 w 26"/>
                <a:gd name="T9" fmla="*/ 27 h 36"/>
                <a:gd name="T10" fmla="*/ 25 w 26"/>
                <a:gd name="T11" fmla="*/ 20 h 36"/>
                <a:gd name="T12" fmla="*/ 14 w 26"/>
                <a:gd name="T13" fmla="*/ 1 h 36"/>
                <a:gd name="T14" fmla="*/ 14 w 26"/>
                <a:gd name="T15" fmla="*/ 0 h 36"/>
                <a:gd name="T16" fmla="*/ 14 w 26"/>
                <a:gd name="T17" fmla="*/ 0 h 36"/>
                <a:gd name="T18" fmla="*/ 26 w 26"/>
                <a:gd name="T19" fmla="*/ 20 h 36"/>
                <a:gd name="T20" fmla="*/ 22 w 26"/>
                <a:gd name="T21" fmla="*/ 28 h 36"/>
                <a:gd name="T22" fmla="*/ 12 w 26"/>
                <a:gd name="T23"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6">
                  <a:moveTo>
                    <a:pt x="12" y="32"/>
                  </a:moveTo>
                  <a:cubicBezTo>
                    <a:pt x="6" y="32"/>
                    <a:pt x="0" y="28"/>
                    <a:pt x="0" y="28"/>
                  </a:cubicBezTo>
                  <a:lnTo>
                    <a:pt x="0" y="27"/>
                  </a:lnTo>
                  <a:lnTo>
                    <a:pt x="1" y="27"/>
                  </a:lnTo>
                  <a:cubicBezTo>
                    <a:pt x="1" y="27"/>
                    <a:pt x="12" y="36"/>
                    <a:pt x="22" y="27"/>
                  </a:cubicBezTo>
                  <a:cubicBezTo>
                    <a:pt x="24" y="25"/>
                    <a:pt x="25" y="23"/>
                    <a:pt x="25" y="20"/>
                  </a:cubicBezTo>
                  <a:cubicBezTo>
                    <a:pt x="25" y="11"/>
                    <a:pt x="14" y="1"/>
                    <a:pt x="14" y="1"/>
                  </a:cubicBezTo>
                  <a:lnTo>
                    <a:pt x="14" y="0"/>
                  </a:lnTo>
                  <a:lnTo>
                    <a:pt x="14" y="0"/>
                  </a:lnTo>
                  <a:cubicBezTo>
                    <a:pt x="15" y="1"/>
                    <a:pt x="26" y="11"/>
                    <a:pt x="26" y="20"/>
                  </a:cubicBezTo>
                  <a:cubicBezTo>
                    <a:pt x="26" y="23"/>
                    <a:pt x="25" y="26"/>
                    <a:pt x="22" y="28"/>
                  </a:cubicBezTo>
                  <a:cubicBezTo>
                    <a:pt x="19" y="31"/>
                    <a:pt x="15" y="32"/>
                    <a:pt x="12" y="32"/>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6" name="Freeform 135">
              <a:extLst>
                <a:ext uri="{FF2B5EF4-FFF2-40B4-BE49-F238E27FC236}">
                  <a16:creationId xmlns:a16="http://schemas.microsoft.com/office/drawing/2014/main" id="{5A949DF8-E823-1D47-8012-186A8B28AA9B}"/>
                </a:ext>
              </a:extLst>
            </p:cNvPr>
            <p:cNvSpPr>
              <a:spLocks/>
            </p:cNvSpPr>
            <p:nvPr/>
          </p:nvSpPr>
          <p:spPr bwMode="auto">
            <a:xfrm>
              <a:off x="3814763" y="1939925"/>
              <a:ext cx="1009650" cy="1087438"/>
            </a:xfrm>
            <a:custGeom>
              <a:avLst/>
              <a:gdLst>
                <a:gd name="T0" fmla="*/ 294 w 327"/>
                <a:gd name="T1" fmla="*/ 198 h 352"/>
                <a:gd name="T2" fmla="*/ 264 w 327"/>
                <a:gd name="T3" fmla="*/ 172 h 352"/>
                <a:gd name="T4" fmla="*/ 122 w 327"/>
                <a:gd name="T5" fmla="*/ 197 h 352"/>
                <a:gd name="T6" fmla="*/ 126 w 327"/>
                <a:gd name="T7" fmla="*/ 330 h 352"/>
                <a:gd name="T8" fmla="*/ 110 w 327"/>
                <a:gd name="T9" fmla="*/ 329 h 352"/>
                <a:gd name="T10" fmla="*/ 59 w 327"/>
                <a:gd name="T11" fmla="*/ 297 h 352"/>
                <a:gd name="T12" fmla="*/ 71 w 327"/>
                <a:gd name="T13" fmla="*/ 115 h 352"/>
                <a:gd name="T14" fmla="*/ 244 w 327"/>
                <a:gd name="T15" fmla="*/ 34 h 352"/>
                <a:gd name="T16" fmla="*/ 279 w 327"/>
                <a:gd name="T17" fmla="*/ 109 h 352"/>
                <a:gd name="T18" fmla="*/ 294 w 327"/>
                <a:gd name="T19" fmla="*/ 19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352">
                  <a:moveTo>
                    <a:pt x="294" y="198"/>
                  </a:moveTo>
                  <a:cubicBezTo>
                    <a:pt x="294" y="198"/>
                    <a:pt x="282" y="180"/>
                    <a:pt x="264" y="172"/>
                  </a:cubicBezTo>
                  <a:cubicBezTo>
                    <a:pt x="267" y="205"/>
                    <a:pt x="218" y="239"/>
                    <a:pt x="122" y="197"/>
                  </a:cubicBezTo>
                  <a:cubicBezTo>
                    <a:pt x="91" y="218"/>
                    <a:pt x="127" y="280"/>
                    <a:pt x="126" y="330"/>
                  </a:cubicBezTo>
                  <a:cubicBezTo>
                    <a:pt x="130" y="344"/>
                    <a:pt x="118" y="352"/>
                    <a:pt x="110" y="329"/>
                  </a:cubicBezTo>
                  <a:cubicBezTo>
                    <a:pt x="104" y="313"/>
                    <a:pt x="81" y="261"/>
                    <a:pt x="59" y="297"/>
                  </a:cubicBezTo>
                  <a:cubicBezTo>
                    <a:pt x="18" y="270"/>
                    <a:pt x="0" y="114"/>
                    <a:pt x="71" y="115"/>
                  </a:cubicBezTo>
                  <a:cubicBezTo>
                    <a:pt x="104" y="30"/>
                    <a:pt x="184" y="0"/>
                    <a:pt x="244" y="34"/>
                  </a:cubicBezTo>
                  <a:cubicBezTo>
                    <a:pt x="283" y="56"/>
                    <a:pt x="276" y="98"/>
                    <a:pt x="279" y="109"/>
                  </a:cubicBezTo>
                  <a:cubicBezTo>
                    <a:pt x="283" y="112"/>
                    <a:pt x="327" y="146"/>
                    <a:pt x="294" y="198"/>
                  </a:cubicBezTo>
                  <a:close/>
                </a:path>
              </a:pathLst>
            </a:custGeom>
            <a:solidFill>
              <a:srgbClr val="4D17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7" name="Freeform 136">
              <a:extLst>
                <a:ext uri="{FF2B5EF4-FFF2-40B4-BE49-F238E27FC236}">
                  <a16:creationId xmlns:a16="http://schemas.microsoft.com/office/drawing/2014/main" id="{BABEFA27-3C4E-9449-8C33-D424AF32DA80}"/>
                </a:ext>
              </a:extLst>
            </p:cNvPr>
            <p:cNvSpPr>
              <a:spLocks noEditPoints="1"/>
            </p:cNvSpPr>
            <p:nvPr/>
          </p:nvSpPr>
          <p:spPr bwMode="auto">
            <a:xfrm>
              <a:off x="4154488" y="2952750"/>
              <a:ext cx="55563" cy="49213"/>
            </a:xfrm>
            <a:custGeom>
              <a:avLst/>
              <a:gdLst>
                <a:gd name="T0" fmla="*/ 12 w 18"/>
                <a:gd name="T1" fmla="*/ 16 h 16"/>
                <a:gd name="T2" fmla="*/ 11 w 18"/>
                <a:gd name="T3" fmla="*/ 16 h 16"/>
                <a:gd name="T4" fmla="*/ 12 w 18"/>
                <a:gd name="T5" fmla="*/ 16 h 16"/>
                <a:gd name="T6" fmla="*/ 12 w 18"/>
                <a:gd name="T7" fmla="*/ 16 h 16"/>
                <a:gd name="T8" fmla="*/ 12 w 18"/>
                <a:gd name="T9" fmla="*/ 16 h 16"/>
                <a:gd name="T10" fmla="*/ 17 w 18"/>
                <a:gd name="T11" fmla="*/ 4 h 16"/>
                <a:gd name="T12" fmla="*/ 17 w 18"/>
                <a:gd name="T13" fmla="*/ 4 h 16"/>
                <a:gd name="T14" fmla="*/ 12 w 18"/>
                <a:gd name="T15" fmla="*/ 16 h 16"/>
                <a:gd name="T16" fmla="*/ 0 w 18"/>
                <a:gd name="T17" fmla="*/ 1 h 16"/>
                <a:gd name="T18" fmla="*/ 0 w 18"/>
                <a:gd name="T19" fmla="*/ 1 h 16"/>
                <a:gd name="T20" fmla="*/ 0 w 18"/>
                <a:gd name="T21" fmla="*/ 1 h 16"/>
                <a:gd name="T22" fmla="*/ 0 w 18"/>
                <a:gd name="T23" fmla="*/ 1 h 16"/>
                <a:gd name="T24" fmla="*/ 0 w 18"/>
                <a:gd name="T25" fmla="*/ 1 h 16"/>
                <a:gd name="T26" fmla="*/ 0 w 18"/>
                <a:gd name="T27" fmla="*/ 0 h 16"/>
                <a:gd name="T28" fmla="*/ 0 w 18"/>
                <a:gd name="T29" fmla="*/ 1 h 16"/>
                <a:gd name="T30" fmla="*/ 0 w 18"/>
                <a:gd name="T3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6">
                  <a:moveTo>
                    <a:pt x="12" y="16"/>
                  </a:moveTo>
                  <a:lnTo>
                    <a:pt x="11" y="16"/>
                  </a:lnTo>
                  <a:lnTo>
                    <a:pt x="12" y="16"/>
                  </a:lnTo>
                  <a:lnTo>
                    <a:pt x="12" y="16"/>
                  </a:lnTo>
                  <a:close/>
                  <a:moveTo>
                    <a:pt x="12" y="16"/>
                  </a:moveTo>
                  <a:cubicBezTo>
                    <a:pt x="15" y="16"/>
                    <a:pt x="18" y="11"/>
                    <a:pt x="17" y="4"/>
                  </a:cubicBezTo>
                  <a:lnTo>
                    <a:pt x="17" y="4"/>
                  </a:lnTo>
                  <a:cubicBezTo>
                    <a:pt x="18" y="11"/>
                    <a:pt x="15" y="16"/>
                    <a:pt x="12" y="16"/>
                  </a:cubicBezTo>
                  <a:close/>
                  <a:moveTo>
                    <a:pt x="0" y="1"/>
                  </a:moveTo>
                  <a:cubicBezTo>
                    <a:pt x="0" y="1"/>
                    <a:pt x="0" y="1"/>
                    <a:pt x="0" y="1"/>
                  </a:cubicBezTo>
                  <a:cubicBezTo>
                    <a:pt x="0" y="1"/>
                    <a:pt x="0" y="1"/>
                    <a:pt x="0" y="1"/>
                  </a:cubicBezTo>
                  <a:close/>
                  <a:moveTo>
                    <a:pt x="0" y="1"/>
                  </a:moveTo>
                  <a:lnTo>
                    <a:pt x="0" y="1"/>
                  </a:lnTo>
                  <a:cubicBezTo>
                    <a:pt x="0" y="1"/>
                    <a:pt x="0" y="0"/>
                    <a:pt x="0" y="0"/>
                  </a:cubicBezTo>
                  <a:cubicBezTo>
                    <a:pt x="0" y="0"/>
                    <a:pt x="0" y="1"/>
                    <a:pt x="0" y="1"/>
                  </a:cubicBezTo>
                  <a:lnTo>
                    <a:pt x="0" y="1"/>
                  </a:lnTo>
                  <a:close/>
                </a:path>
              </a:pathLst>
            </a:custGeom>
            <a:solidFill>
              <a:srgbClr val="C358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8" name="Freeform 137">
              <a:extLst>
                <a:ext uri="{FF2B5EF4-FFF2-40B4-BE49-F238E27FC236}">
                  <a16:creationId xmlns:a16="http://schemas.microsoft.com/office/drawing/2014/main" id="{5F9C6B9C-53AE-0E49-8A14-CC1D7F60F084}"/>
                </a:ext>
              </a:extLst>
            </p:cNvPr>
            <p:cNvSpPr>
              <a:spLocks/>
            </p:cNvSpPr>
            <p:nvPr/>
          </p:nvSpPr>
          <p:spPr bwMode="auto">
            <a:xfrm>
              <a:off x="3995738" y="2820988"/>
              <a:ext cx="50800" cy="36513"/>
            </a:xfrm>
            <a:custGeom>
              <a:avLst/>
              <a:gdLst>
                <a:gd name="T0" fmla="*/ 0 w 16"/>
                <a:gd name="T1" fmla="*/ 12 h 12"/>
                <a:gd name="T2" fmla="*/ 0 w 16"/>
                <a:gd name="T3" fmla="*/ 12 h 12"/>
                <a:gd name="T4" fmla="*/ 16 w 16"/>
                <a:gd name="T5" fmla="*/ 0 h 12"/>
                <a:gd name="T6" fmla="*/ 0 w 16"/>
                <a:gd name="T7" fmla="*/ 12 h 12"/>
              </a:gdLst>
              <a:ahLst/>
              <a:cxnLst>
                <a:cxn ang="0">
                  <a:pos x="T0" y="T1"/>
                </a:cxn>
                <a:cxn ang="0">
                  <a:pos x="T2" y="T3"/>
                </a:cxn>
                <a:cxn ang="0">
                  <a:pos x="T4" y="T5"/>
                </a:cxn>
                <a:cxn ang="0">
                  <a:pos x="T6" y="T7"/>
                </a:cxn>
              </a:cxnLst>
              <a:rect l="0" t="0" r="r" b="b"/>
              <a:pathLst>
                <a:path w="16" h="12">
                  <a:moveTo>
                    <a:pt x="0" y="12"/>
                  </a:moveTo>
                  <a:lnTo>
                    <a:pt x="0" y="12"/>
                  </a:lnTo>
                  <a:cubicBezTo>
                    <a:pt x="5" y="3"/>
                    <a:pt x="11" y="0"/>
                    <a:pt x="16" y="0"/>
                  </a:cubicBezTo>
                  <a:cubicBezTo>
                    <a:pt x="11" y="0"/>
                    <a:pt x="5" y="3"/>
                    <a:pt x="0" y="12"/>
                  </a:cubicBezTo>
                  <a:close/>
                </a:path>
              </a:pathLst>
            </a:custGeom>
            <a:solidFill>
              <a:srgbClr val="C358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9" name="Freeform 138">
              <a:extLst>
                <a:ext uri="{FF2B5EF4-FFF2-40B4-BE49-F238E27FC236}">
                  <a16:creationId xmlns:a16="http://schemas.microsoft.com/office/drawing/2014/main" id="{445C0F3A-6BC2-854C-A437-F5012C7494B2}"/>
                </a:ext>
              </a:extLst>
            </p:cNvPr>
            <p:cNvSpPr>
              <a:spLocks noEditPoints="1"/>
            </p:cNvSpPr>
            <p:nvPr/>
          </p:nvSpPr>
          <p:spPr bwMode="auto">
            <a:xfrm>
              <a:off x="3990976" y="2854325"/>
              <a:ext cx="4763" cy="3175"/>
            </a:xfrm>
            <a:custGeom>
              <a:avLst/>
              <a:gdLst>
                <a:gd name="T0" fmla="*/ 2 w 2"/>
                <a:gd name="T1" fmla="*/ 1 h 1"/>
                <a:gd name="T2" fmla="*/ 2 w 2"/>
                <a:gd name="T3" fmla="*/ 1 h 1"/>
                <a:gd name="T4" fmla="*/ 2 w 2"/>
                <a:gd name="T5" fmla="*/ 1 h 1"/>
                <a:gd name="T6" fmla="*/ 2 w 2"/>
                <a:gd name="T7" fmla="*/ 1 h 1"/>
                <a:gd name="T8" fmla="*/ 1 w 2"/>
                <a:gd name="T9" fmla="*/ 1 h 1"/>
                <a:gd name="T10" fmla="*/ 2 w 2"/>
                <a:gd name="T11" fmla="*/ 1 h 1"/>
                <a:gd name="T12" fmla="*/ 1 w 2"/>
                <a:gd name="T13" fmla="*/ 1 h 1"/>
                <a:gd name="T14" fmla="*/ 1 w 2"/>
                <a:gd name="T15" fmla="*/ 1 h 1"/>
                <a:gd name="T16" fmla="*/ 1 w 2"/>
                <a:gd name="T17" fmla="*/ 1 h 1"/>
                <a:gd name="T18" fmla="*/ 1 w 2"/>
                <a:gd name="T19" fmla="*/ 1 h 1"/>
                <a:gd name="T20" fmla="*/ 1 w 2"/>
                <a:gd name="T21" fmla="*/ 1 h 1"/>
                <a:gd name="T22" fmla="*/ 1 w 2"/>
                <a:gd name="T23" fmla="*/ 1 h 1"/>
                <a:gd name="T24" fmla="*/ 1 w 2"/>
                <a:gd name="T25" fmla="*/ 1 h 1"/>
                <a:gd name="T26" fmla="*/ 1 w 2"/>
                <a:gd name="T27" fmla="*/ 1 h 1"/>
                <a:gd name="T28" fmla="*/ 1 w 2"/>
                <a:gd name="T29" fmla="*/ 1 h 1"/>
                <a:gd name="T30" fmla="*/ 1 w 2"/>
                <a:gd name="T31" fmla="*/ 1 h 1"/>
                <a:gd name="T32" fmla="*/ 1 w 2"/>
                <a:gd name="T33" fmla="*/ 1 h 1"/>
                <a:gd name="T34" fmla="*/ 1 w 2"/>
                <a:gd name="T35" fmla="*/ 1 h 1"/>
                <a:gd name="T36" fmla="*/ 1 w 2"/>
                <a:gd name="T37" fmla="*/ 1 h 1"/>
                <a:gd name="T38" fmla="*/ 1 w 2"/>
                <a:gd name="T39" fmla="*/ 1 h 1"/>
                <a:gd name="T40" fmla="*/ 1 w 2"/>
                <a:gd name="T41" fmla="*/ 1 h 1"/>
                <a:gd name="T42" fmla="*/ 1 w 2"/>
                <a:gd name="T43" fmla="*/ 1 h 1"/>
                <a:gd name="T44" fmla="*/ 1 w 2"/>
                <a:gd name="T45" fmla="*/ 1 h 1"/>
                <a:gd name="T46" fmla="*/ 1 w 2"/>
                <a:gd name="T47" fmla="*/ 1 h 1"/>
                <a:gd name="T48" fmla="*/ 1 w 2"/>
                <a:gd name="T49" fmla="*/ 1 h 1"/>
                <a:gd name="T50" fmla="*/ 1 w 2"/>
                <a:gd name="T51" fmla="*/ 1 h 1"/>
                <a:gd name="T52" fmla="*/ 1 w 2"/>
                <a:gd name="T53" fmla="*/ 1 h 1"/>
                <a:gd name="T54" fmla="*/ 1 w 2"/>
                <a:gd name="T55" fmla="*/ 1 h 1"/>
                <a:gd name="T56" fmla="*/ 1 w 2"/>
                <a:gd name="T57" fmla="*/ 1 h 1"/>
                <a:gd name="T58" fmla="*/ 1 w 2"/>
                <a:gd name="T59" fmla="*/ 1 h 1"/>
                <a:gd name="T60" fmla="*/ 1 w 2"/>
                <a:gd name="T61" fmla="*/ 1 h 1"/>
                <a:gd name="T62" fmla="*/ 1 w 2"/>
                <a:gd name="T63" fmla="*/ 1 h 1"/>
                <a:gd name="T64" fmla="*/ 1 w 2"/>
                <a:gd name="T65" fmla="*/ 1 h 1"/>
                <a:gd name="T66" fmla="*/ 1 w 2"/>
                <a:gd name="T67" fmla="*/ 1 h 1"/>
                <a:gd name="T68" fmla="*/ 1 w 2"/>
                <a:gd name="T69" fmla="*/ 0 h 1"/>
                <a:gd name="T70" fmla="*/ 1 w 2"/>
                <a:gd name="T71" fmla="*/ 1 h 1"/>
                <a:gd name="T72" fmla="*/ 1 w 2"/>
                <a:gd name="T73" fmla="*/ 0 h 1"/>
                <a:gd name="T74" fmla="*/ 1 w 2"/>
                <a:gd name="T75" fmla="*/ 0 h 1"/>
                <a:gd name="T76" fmla="*/ 1 w 2"/>
                <a:gd name="T77" fmla="*/ 0 h 1"/>
                <a:gd name="T78" fmla="*/ 1 w 2"/>
                <a:gd name="T79" fmla="*/ 0 h 1"/>
                <a:gd name="T80" fmla="*/ 0 w 2"/>
                <a:gd name="T81" fmla="*/ 0 h 1"/>
                <a:gd name="T82" fmla="*/ 1 w 2"/>
                <a:gd name="T83" fmla="*/ 0 h 1"/>
                <a:gd name="T84" fmla="*/ 0 w 2"/>
                <a:gd name="T85" fmla="*/ 0 h 1"/>
                <a:gd name="T86" fmla="*/ 0 w 2"/>
                <a:gd name="T87" fmla="*/ 0 h 1"/>
                <a:gd name="T88" fmla="*/ 0 w 2"/>
                <a:gd name="T89" fmla="*/ 0 h 1"/>
                <a:gd name="T90" fmla="*/ 0 w 2"/>
                <a:gd name="T91" fmla="*/ 0 h 1"/>
                <a:gd name="T92" fmla="*/ 0 w 2"/>
                <a:gd name="T93" fmla="*/ 0 h 1"/>
                <a:gd name="T94" fmla="*/ 0 w 2"/>
                <a:gd name="T9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 h="1">
                  <a:moveTo>
                    <a:pt x="2" y="1"/>
                  </a:moveTo>
                  <a:cubicBezTo>
                    <a:pt x="2" y="1"/>
                    <a:pt x="2" y="1"/>
                    <a:pt x="2" y="1"/>
                  </a:cubicBezTo>
                  <a:cubicBezTo>
                    <a:pt x="2" y="1"/>
                    <a:pt x="2" y="1"/>
                    <a:pt x="2" y="1"/>
                  </a:cubicBezTo>
                  <a:close/>
                  <a:moveTo>
                    <a:pt x="2" y="1"/>
                  </a:moveTo>
                  <a:cubicBezTo>
                    <a:pt x="2" y="1"/>
                    <a:pt x="1" y="1"/>
                    <a:pt x="1" y="1"/>
                  </a:cubicBezTo>
                  <a:cubicBezTo>
                    <a:pt x="1" y="1"/>
                    <a:pt x="2" y="1"/>
                    <a:pt x="2" y="1"/>
                  </a:cubicBezTo>
                  <a:close/>
                  <a:moveTo>
                    <a:pt x="1" y="1"/>
                  </a:moveTo>
                  <a:cubicBezTo>
                    <a:pt x="1" y="1"/>
                    <a:pt x="1" y="1"/>
                    <a:pt x="1" y="1"/>
                  </a:cubicBezTo>
                  <a:cubicBezTo>
                    <a:pt x="1" y="1"/>
                    <a:pt x="1" y="1"/>
                    <a:pt x="1" y="1"/>
                  </a:cubicBezTo>
                  <a:close/>
                  <a:moveTo>
                    <a:pt x="1" y="1"/>
                  </a:moveTo>
                  <a:cubicBezTo>
                    <a:pt x="1" y="1"/>
                    <a:pt x="1" y="1"/>
                    <a:pt x="1" y="1"/>
                  </a:cubicBezTo>
                  <a:cubicBezTo>
                    <a:pt x="1" y="1"/>
                    <a:pt x="1" y="1"/>
                    <a:pt x="1" y="1"/>
                  </a:cubicBezTo>
                  <a:close/>
                  <a:moveTo>
                    <a:pt x="1" y="1"/>
                  </a:moveTo>
                  <a:cubicBezTo>
                    <a:pt x="1" y="1"/>
                    <a:pt x="1" y="1"/>
                    <a:pt x="1" y="1"/>
                  </a:cubicBezTo>
                  <a:cubicBezTo>
                    <a:pt x="1" y="1"/>
                    <a:pt x="1" y="1"/>
                    <a:pt x="1" y="1"/>
                  </a:cubicBezTo>
                  <a:close/>
                  <a:moveTo>
                    <a:pt x="1" y="1"/>
                  </a:moveTo>
                  <a:cubicBezTo>
                    <a:pt x="1" y="1"/>
                    <a:pt x="1" y="1"/>
                    <a:pt x="1" y="1"/>
                  </a:cubicBezTo>
                  <a:cubicBezTo>
                    <a:pt x="1" y="1"/>
                    <a:pt x="1" y="1"/>
                    <a:pt x="1" y="1"/>
                  </a:cubicBezTo>
                  <a:close/>
                  <a:moveTo>
                    <a:pt x="1" y="1"/>
                  </a:moveTo>
                  <a:cubicBezTo>
                    <a:pt x="1" y="1"/>
                    <a:pt x="1" y="1"/>
                    <a:pt x="1" y="1"/>
                  </a:cubicBezTo>
                  <a:cubicBezTo>
                    <a:pt x="1" y="1"/>
                    <a:pt x="1" y="1"/>
                    <a:pt x="1" y="1"/>
                  </a:cubicBezTo>
                  <a:close/>
                  <a:moveTo>
                    <a:pt x="1" y="1"/>
                  </a:moveTo>
                  <a:cubicBezTo>
                    <a:pt x="1" y="1"/>
                    <a:pt x="1" y="1"/>
                    <a:pt x="1" y="1"/>
                  </a:cubicBezTo>
                  <a:cubicBezTo>
                    <a:pt x="1" y="1"/>
                    <a:pt x="1" y="1"/>
                    <a:pt x="1" y="1"/>
                  </a:cubicBezTo>
                  <a:close/>
                  <a:moveTo>
                    <a:pt x="1" y="1"/>
                  </a:moveTo>
                  <a:cubicBezTo>
                    <a:pt x="1" y="1"/>
                    <a:pt x="1" y="1"/>
                    <a:pt x="1" y="1"/>
                  </a:cubicBezTo>
                  <a:cubicBezTo>
                    <a:pt x="1" y="1"/>
                    <a:pt x="1" y="1"/>
                    <a:pt x="1" y="1"/>
                  </a:cubicBezTo>
                  <a:close/>
                  <a:moveTo>
                    <a:pt x="1" y="1"/>
                  </a:moveTo>
                  <a:cubicBezTo>
                    <a:pt x="1" y="1"/>
                    <a:pt x="1" y="1"/>
                    <a:pt x="1" y="1"/>
                  </a:cubicBezTo>
                  <a:cubicBezTo>
                    <a:pt x="1" y="1"/>
                    <a:pt x="1" y="1"/>
                    <a:pt x="1" y="1"/>
                  </a:cubicBezTo>
                  <a:close/>
                  <a:moveTo>
                    <a:pt x="1" y="1"/>
                  </a:moveTo>
                  <a:cubicBezTo>
                    <a:pt x="1" y="1"/>
                    <a:pt x="1" y="1"/>
                    <a:pt x="1" y="1"/>
                  </a:cubicBezTo>
                  <a:cubicBezTo>
                    <a:pt x="1" y="1"/>
                    <a:pt x="1" y="1"/>
                    <a:pt x="1" y="1"/>
                  </a:cubicBezTo>
                  <a:close/>
                  <a:moveTo>
                    <a:pt x="1" y="1"/>
                  </a:moveTo>
                  <a:cubicBezTo>
                    <a:pt x="1" y="1"/>
                    <a:pt x="1" y="1"/>
                    <a:pt x="1" y="0"/>
                  </a:cubicBezTo>
                  <a:cubicBezTo>
                    <a:pt x="1" y="1"/>
                    <a:pt x="1" y="1"/>
                    <a:pt x="1" y="1"/>
                  </a:cubicBezTo>
                  <a:close/>
                  <a:moveTo>
                    <a:pt x="1" y="0"/>
                  </a:moveTo>
                  <a:cubicBezTo>
                    <a:pt x="1" y="0"/>
                    <a:pt x="1" y="0"/>
                    <a:pt x="1" y="0"/>
                  </a:cubicBezTo>
                  <a:cubicBezTo>
                    <a:pt x="1" y="0"/>
                    <a:pt x="1" y="0"/>
                    <a:pt x="1" y="0"/>
                  </a:cubicBezTo>
                  <a:close/>
                  <a:moveTo>
                    <a:pt x="1" y="0"/>
                  </a:moveTo>
                  <a:cubicBezTo>
                    <a:pt x="0" y="0"/>
                    <a:pt x="0" y="0"/>
                    <a:pt x="0" y="0"/>
                  </a:cubicBezTo>
                  <a:cubicBezTo>
                    <a:pt x="0" y="0"/>
                    <a:pt x="0" y="0"/>
                    <a:pt x="1" y="0"/>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path>
              </a:pathLst>
            </a:custGeom>
            <a:solidFill>
              <a:srgbClr val="C9B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0" name="Freeform 139">
              <a:extLst>
                <a:ext uri="{FF2B5EF4-FFF2-40B4-BE49-F238E27FC236}">
                  <a16:creationId xmlns:a16="http://schemas.microsoft.com/office/drawing/2014/main" id="{870AABC1-4BBC-E64F-B2FB-F318E49F40B1}"/>
                </a:ext>
              </a:extLst>
            </p:cNvPr>
            <p:cNvSpPr>
              <a:spLocks noEditPoints="1"/>
            </p:cNvSpPr>
            <p:nvPr/>
          </p:nvSpPr>
          <p:spPr bwMode="auto">
            <a:xfrm>
              <a:off x="4438651" y="2576513"/>
              <a:ext cx="131763" cy="30163"/>
            </a:xfrm>
            <a:custGeom>
              <a:avLst/>
              <a:gdLst>
                <a:gd name="T0" fmla="*/ 0 w 43"/>
                <a:gd name="T1" fmla="*/ 10 h 10"/>
                <a:gd name="T2" fmla="*/ 0 w 43"/>
                <a:gd name="T3" fmla="*/ 10 h 10"/>
                <a:gd name="T4" fmla="*/ 0 w 43"/>
                <a:gd name="T5" fmla="*/ 10 h 10"/>
                <a:gd name="T6" fmla="*/ 0 w 43"/>
                <a:gd name="T7" fmla="*/ 10 h 10"/>
                <a:gd name="T8" fmla="*/ 0 w 43"/>
                <a:gd name="T9" fmla="*/ 10 h 10"/>
                <a:gd name="T10" fmla="*/ 43 w 43"/>
                <a:gd name="T11" fmla="*/ 0 h 10"/>
                <a:gd name="T12" fmla="*/ 43 w 43"/>
                <a:gd name="T13" fmla="*/ 0 h 10"/>
                <a:gd name="T14" fmla="*/ 0 w 43"/>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0">
                  <a:moveTo>
                    <a:pt x="0" y="10"/>
                  </a:moveTo>
                  <a:lnTo>
                    <a:pt x="0" y="10"/>
                  </a:lnTo>
                  <a:lnTo>
                    <a:pt x="0" y="10"/>
                  </a:lnTo>
                  <a:lnTo>
                    <a:pt x="0" y="10"/>
                  </a:lnTo>
                  <a:close/>
                  <a:moveTo>
                    <a:pt x="0" y="10"/>
                  </a:moveTo>
                  <a:cubicBezTo>
                    <a:pt x="19" y="10"/>
                    <a:pt x="33" y="6"/>
                    <a:pt x="43" y="0"/>
                  </a:cubicBezTo>
                  <a:lnTo>
                    <a:pt x="43" y="0"/>
                  </a:lnTo>
                  <a:cubicBezTo>
                    <a:pt x="33" y="6"/>
                    <a:pt x="19" y="10"/>
                    <a:pt x="0" y="10"/>
                  </a:cubicBezTo>
                  <a:close/>
                </a:path>
              </a:pathLst>
            </a:custGeom>
            <a:solidFill>
              <a:srgbClr val="C358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1" name="Freeform 140">
              <a:extLst>
                <a:ext uri="{FF2B5EF4-FFF2-40B4-BE49-F238E27FC236}">
                  <a16:creationId xmlns:a16="http://schemas.microsoft.com/office/drawing/2014/main" id="{639E45A9-20AC-0749-889E-1DA5E46736B6}"/>
                </a:ext>
              </a:extLst>
            </p:cNvPr>
            <p:cNvSpPr>
              <a:spLocks/>
            </p:cNvSpPr>
            <p:nvPr/>
          </p:nvSpPr>
          <p:spPr bwMode="auto">
            <a:xfrm>
              <a:off x="4570413" y="2474913"/>
              <a:ext cx="61913" cy="101600"/>
            </a:xfrm>
            <a:custGeom>
              <a:avLst/>
              <a:gdLst>
                <a:gd name="T0" fmla="*/ 0 w 20"/>
                <a:gd name="T1" fmla="*/ 33 h 33"/>
                <a:gd name="T2" fmla="*/ 0 w 20"/>
                <a:gd name="T3" fmla="*/ 33 h 33"/>
                <a:gd name="T4" fmla="*/ 19 w 20"/>
                <a:gd name="T5" fmla="*/ 0 h 33"/>
                <a:gd name="T6" fmla="*/ 0 w 20"/>
                <a:gd name="T7" fmla="*/ 33 h 33"/>
              </a:gdLst>
              <a:ahLst/>
              <a:cxnLst>
                <a:cxn ang="0">
                  <a:pos x="T0" y="T1"/>
                </a:cxn>
                <a:cxn ang="0">
                  <a:pos x="T2" y="T3"/>
                </a:cxn>
                <a:cxn ang="0">
                  <a:pos x="T4" y="T5"/>
                </a:cxn>
                <a:cxn ang="0">
                  <a:pos x="T6" y="T7"/>
                </a:cxn>
              </a:cxnLst>
              <a:rect l="0" t="0" r="r" b="b"/>
              <a:pathLst>
                <a:path w="20" h="33">
                  <a:moveTo>
                    <a:pt x="0" y="33"/>
                  </a:moveTo>
                  <a:lnTo>
                    <a:pt x="0" y="33"/>
                  </a:lnTo>
                  <a:cubicBezTo>
                    <a:pt x="14" y="24"/>
                    <a:pt x="20" y="12"/>
                    <a:pt x="19" y="0"/>
                  </a:cubicBezTo>
                  <a:cubicBezTo>
                    <a:pt x="20" y="12"/>
                    <a:pt x="14" y="24"/>
                    <a:pt x="0" y="33"/>
                  </a:cubicBezTo>
                  <a:close/>
                </a:path>
              </a:pathLst>
            </a:custGeom>
            <a:solidFill>
              <a:srgbClr val="C041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2" name="Freeform 141">
              <a:extLst>
                <a:ext uri="{FF2B5EF4-FFF2-40B4-BE49-F238E27FC236}">
                  <a16:creationId xmlns:a16="http://schemas.microsoft.com/office/drawing/2014/main" id="{F24B178D-4FDF-2A44-AC8B-84E944478E2A}"/>
                </a:ext>
              </a:extLst>
            </p:cNvPr>
            <p:cNvSpPr>
              <a:spLocks/>
            </p:cNvSpPr>
            <p:nvPr/>
          </p:nvSpPr>
          <p:spPr bwMode="auto">
            <a:xfrm>
              <a:off x="4722813" y="2495550"/>
              <a:ext cx="26988" cy="55563"/>
            </a:xfrm>
            <a:custGeom>
              <a:avLst/>
              <a:gdLst>
                <a:gd name="T0" fmla="*/ 0 w 9"/>
                <a:gd name="T1" fmla="*/ 18 h 18"/>
                <a:gd name="T2" fmla="*/ 0 w 9"/>
                <a:gd name="T3" fmla="*/ 18 h 18"/>
                <a:gd name="T4" fmla="*/ 9 w 9"/>
                <a:gd name="T5" fmla="*/ 0 h 18"/>
                <a:gd name="T6" fmla="*/ 0 w 9"/>
                <a:gd name="T7" fmla="*/ 18 h 18"/>
              </a:gdLst>
              <a:ahLst/>
              <a:cxnLst>
                <a:cxn ang="0">
                  <a:pos x="T0" y="T1"/>
                </a:cxn>
                <a:cxn ang="0">
                  <a:pos x="T2" y="T3"/>
                </a:cxn>
                <a:cxn ang="0">
                  <a:pos x="T4" y="T5"/>
                </a:cxn>
                <a:cxn ang="0">
                  <a:pos x="T6" y="T7"/>
                </a:cxn>
              </a:cxnLst>
              <a:rect l="0" t="0" r="r" b="b"/>
              <a:pathLst>
                <a:path w="9" h="18">
                  <a:moveTo>
                    <a:pt x="0" y="18"/>
                  </a:moveTo>
                  <a:lnTo>
                    <a:pt x="0" y="18"/>
                  </a:lnTo>
                  <a:cubicBezTo>
                    <a:pt x="4" y="12"/>
                    <a:pt x="7" y="6"/>
                    <a:pt x="9" y="0"/>
                  </a:cubicBezTo>
                  <a:cubicBezTo>
                    <a:pt x="7" y="6"/>
                    <a:pt x="4" y="12"/>
                    <a:pt x="0" y="18"/>
                  </a:cubicBezTo>
                  <a:close/>
                </a:path>
              </a:pathLst>
            </a:custGeom>
            <a:solidFill>
              <a:srgbClr val="B7A8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3" name="Freeform 142">
              <a:extLst>
                <a:ext uri="{FF2B5EF4-FFF2-40B4-BE49-F238E27FC236}">
                  <a16:creationId xmlns:a16="http://schemas.microsoft.com/office/drawing/2014/main" id="{0B67EA8C-9B2D-C047-8565-14AF10D07200}"/>
                </a:ext>
              </a:extLst>
            </p:cNvPr>
            <p:cNvSpPr>
              <a:spLocks noEditPoints="1"/>
            </p:cNvSpPr>
            <p:nvPr/>
          </p:nvSpPr>
          <p:spPr bwMode="auto">
            <a:xfrm>
              <a:off x="4191001" y="2471738"/>
              <a:ext cx="531813" cy="79375"/>
            </a:xfrm>
            <a:custGeom>
              <a:avLst/>
              <a:gdLst>
                <a:gd name="T0" fmla="*/ 172 w 172"/>
                <a:gd name="T1" fmla="*/ 26 h 26"/>
                <a:gd name="T2" fmla="*/ 142 w 172"/>
                <a:gd name="T3" fmla="*/ 0 h 26"/>
                <a:gd name="T4" fmla="*/ 142 w 172"/>
                <a:gd name="T5" fmla="*/ 0 h 26"/>
                <a:gd name="T6" fmla="*/ 172 w 172"/>
                <a:gd name="T7" fmla="*/ 26 h 26"/>
                <a:gd name="T8" fmla="*/ 172 w 172"/>
                <a:gd name="T9" fmla="*/ 26 h 26"/>
                <a:gd name="T10" fmla="*/ 172 w 172"/>
                <a:gd name="T11" fmla="*/ 26 h 26"/>
                <a:gd name="T12" fmla="*/ 172 w 172"/>
                <a:gd name="T13" fmla="*/ 26 h 26"/>
                <a:gd name="T14" fmla="*/ 0 w 172"/>
                <a:gd name="T15" fmla="*/ 25 h 26"/>
                <a:gd name="T16" fmla="*/ 0 w 172"/>
                <a:gd name="T17" fmla="*/ 25 h 26"/>
                <a:gd name="T18" fmla="*/ 0 w 172"/>
                <a:gd name="T1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6">
                  <a:moveTo>
                    <a:pt x="172" y="26"/>
                  </a:moveTo>
                  <a:cubicBezTo>
                    <a:pt x="172" y="26"/>
                    <a:pt x="160" y="8"/>
                    <a:pt x="142" y="0"/>
                  </a:cubicBezTo>
                  <a:lnTo>
                    <a:pt x="142" y="0"/>
                  </a:lnTo>
                  <a:cubicBezTo>
                    <a:pt x="160" y="8"/>
                    <a:pt x="172" y="26"/>
                    <a:pt x="172" y="26"/>
                  </a:cubicBezTo>
                  <a:lnTo>
                    <a:pt x="172" y="26"/>
                  </a:lnTo>
                  <a:lnTo>
                    <a:pt x="172" y="26"/>
                  </a:lnTo>
                  <a:lnTo>
                    <a:pt x="172" y="26"/>
                  </a:lnTo>
                  <a:close/>
                  <a:moveTo>
                    <a:pt x="0" y="25"/>
                  </a:moveTo>
                  <a:cubicBezTo>
                    <a:pt x="0" y="25"/>
                    <a:pt x="0" y="25"/>
                    <a:pt x="0" y="25"/>
                  </a:cubicBezTo>
                  <a:cubicBezTo>
                    <a:pt x="0" y="25"/>
                    <a:pt x="0" y="25"/>
                    <a:pt x="0" y="25"/>
                  </a:cubicBezTo>
                  <a:close/>
                </a:path>
              </a:pathLst>
            </a:custGeom>
            <a:solidFill>
              <a:srgbClr val="C041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4" name="Freeform 143">
              <a:extLst>
                <a:ext uri="{FF2B5EF4-FFF2-40B4-BE49-F238E27FC236}">
                  <a16:creationId xmlns:a16="http://schemas.microsoft.com/office/drawing/2014/main" id="{DEE1E365-878D-D74B-8DF8-C3D0932F99BC}"/>
                </a:ext>
              </a:extLst>
            </p:cNvPr>
            <p:cNvSpPr>
              <a:spLocks/>
            </p:cNvSpPr>
            <p:nvPr/>
          </p:nvSpPr>
          <p:spPr bwMode="auto">
            <a:xfrm>
              <a:off x="3913188" y="2328863"/>
              <a:ext cx="842963" cy="673100"/>
            </a:xfrm>
            <a:custGeom>
              <a:avLst/>
              <a:gdLst>
                <a:gd name="T0" fmla="*/ 89 w 273"/>
                <a:gd name="T1" fmla="*/ 218 h 218"/>
                <a:gd name="T2" fmla="*/ 78 w 273"/>
                <a:gd name="T3" fmla="*/ 203 h 218"/>
                <a:gd name="T4" fmla="*/ 78 w 273"/>
                <a:gd name="T5" fmla="*/ 203 h 218"/>
                <a:gd name="T6" fmla="*/ 43 w 273"/>
                <a:gd name="T7" fmla="*/ 159 h 218"/>
                <a:gd name="T8" fmla="*/ 43 w 273"/>
                <a:gd name="T9" fmla="*/ 159 h 218"/>
                <a:gd name="T10" fmla="*/ 43 w 273"/>
                <a:gd name="T11" fmla="*/ 159 h 218"/>
                <a:gd name="T12" fmla="*/ 27 w 273"/>
                <a:gd name="T13" fmla="*/ 171 h 218"/>
                <a:gd name="T14" fmla="*/ 27 w 273"/>
                <a:gd name="T15" fmla="*/ 171 h 218"/>
                <a:gd name="T16" fmla="*/ 27 w 273"/>
                <a:gd name="T17" fmla="*/ 171 h 218"/>
                <a:gd name="T18" fmla="*/ 26 w 273"/>
                <a:gd name="T19" fmla="*/ 171 h 218"/>
                <a:gd name="T20" fmla="*/ 26 w 273"/>
                <a:gd name="T21" fmla="*/ 171 h 218"/>
                <a:gd name="T22" fmla="*/ 26 w 273"/>
                <a:gd name="T23" fmla="*/ 171 h 218"/>
                <a:gd name="T24" fmla="*/ 26 w 273"/>
                <a:gd name="T25" fmla="*/ 171 h 218"/>
                <a:gd name="T26" fmla="*/ 26 w 273"/>
                <a:gd name="T27" fmla="*/ 171 h 218"/>
                <a:gd name="T28" fmla="*/ 26 w 273"/>
                <a:gd name="T29" fmla="*/ 171 h 218"/>
                <a:gd name="T30" fmla="*/ 26 w 273"/>
                <a:gd name="T31" fmla="*/ 171 h 218"/>
                <a:gd name="T32" fmla="*/ 26 w 273"/>
                <a:gd name="T33" fmla="*/ 171 h 218"/>
                <a:gd name="T34" fmla="*/ 26 w 273"/>
                <a:gd name="T35" fmla="*/ 171 h 218"/>
                <a:gd name="T36" fmla="*/ 26 w 273"/>
                <a:gd name="T37" fmla="*/ 171 h 218"/>
                <a:gd name="T38" fmla="*/ 26 w 273"/>
                <a:gd name="T39" fmla="*/ 170 h 218"/>
                <a:gd name="T40" fmla="*/ 26 w 273"/>
                <a:gd name="T41" fmla="*/ 170 h 218"/>
                <a:gd name="T42" fmla="*/ 25 w 273"/>
                <a:gd name="T43" fmla="*/ 170 h 218"/>
                <a:gd name="T44" fmla="*/ 25 w 273"/>
                <a:gd name="T45" fmla="*/ 170 h 218"/>
                <a:gd name="T46" fmla="*/ 0 w 273"/>
                <a:gd name="T47" fmla="*/ 126 h 218"/>
                <a:gd name="T48" fmla="*/ 13 w 273"/>
                <a:gd name="T49" fmla="*/ 125 h 218"/>
                <a:gd name="T50" fmla="*/ 91 w 273"/>
                <a:gd name="T51" fmla="*/ 41 h 218"/>
                <a:gd name="T52" fmla="*/ 215 w 273"/>
                <a:gd name="T53" fmla="*/ 11 h 218"/>
                <a:gd name="T54" fmla="*/ 236 w 273"/>
                <a:gd name="T55" fmla="*/ 0 h 218"/>
                <a:gd name="T56" fmla="*/ 271 w 273"/>
                <a:gd name="T57" fmla="*/ 54 h 218"/>
                <a:gd name="T58" fmla="*/ 262 w 273"/>
                <a:gd name="T59" fmla="*/ 72 h 218"/>
                <a:gd name="T60" fmla="*/ 232 w 273"/>
                <a:gd name="T61" fmla="*/ 46 h 218"/>
                <a:gd name="T62" fmla="*/ 232 w 273"/>
                <a:gd name="T63" fmla="*/ 46 h 218"/>
                <a:gd name="T64" fmla="*/ 213 w 273"/>
                <a:gd name="T65" fmla="*/ 80 h 218"/>
                <a:gd name="T66" fmla="*/ 170 w 273"/>
                <a:gd name="T67" fmla="*/ 90 h 218"/>
                <a:gd name="T68" fmla="*/ 90 w 273"/>
                <a:gd name="T69" fmla="*/ 71 h 218"/>
                <a:gd name="T70" fmla="*/ 90 w 273"/>
                <a:gd name="T71" fmla="*/ 71 h 218"/>
                <a:gd name="T72" fmla="*/ 77 w 273"/>
                <a:gd name="T73" fmla="*/ 99 h 218"/>
                <a:gd name="T74" fmla="*/ 94 w 273"/>
                <a:gd name="T75" fmla="*/ 204 h 218"/>
                <a:gd name="T76" fmla="*/ 94 w 273"/>
                <a:gd name="T77" fmla="*/ 204 h 218"/>
                <a:gd name="T78" fmla="*/ 60 w 273"/>
                <a:gd name="T79" fmla="*/ 168 h 218"/>
                <a:gd name="T80" fmla="*/ 95 w 273"/>
                <a:gd name="T81" fmla="*/ 206 h 218"/>
                <a:gd name="T82" fmla="*/ 90 w 273"/>
                <a:gd name="T83"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3" h="218">
                  <a:moveTo>
                    <a:pt x="90" y="218"/>
                  </a:moveTo>
                  <a:lnTo>
                    <a:pt x="89" y="218"/>
                  </a:lnTo>
                  <a:cubicBezTo>
                    <a:pt x="86" y="218"/>
                    <a:pt x="82" y="213"/>
                    <a:pt x="78" y="203"/>
                  </a:cubicBezTo>
                  <a:cubicBezTo>
                    <a:pt x="78" y="203"/>
                    <a:pt x="78" y="203"/>
                    <a:pt x="78" y="203"/>
                  </a:cubicBezTo>
                  <a:cubicBezTo>
                    <a:pt x="78" y="203"/>
                    <a:pt x="78" y="203"/>
                    <a:pt x="78" y="203"/>
                  </a:cubicBezTo>
                  <a:lnTo>
                    <a:pt x="78" y="203"/>
                  </a:lnTo>
                  <a:cubicBezTo>
                    <a:pt x="78" y="203"/>
                    <a:pt x="78" y="202"/>
                    <a:pt x="78" y="202"/>
                  </a:cubicBezTo>
                  <a:cubicBezTo>
                    <a:pt x="74" y="191"/>
                    <a:pt x="59" y="159"/>
                    <a:pt x="43" y="159"/>
                  </a:cubicBezTo>
                  <a:lnTo>
                    <a:pt x="43" y="159"/>
                  </a:lnTo>
                  <a:lnTo>
                    <a:pt x="43" y="159"/>
                  </a:lnTo>
                  <a:lnTo>
                    <a:pt x="43" y="159"/>
                  </a:lnTo>
                  <a:lnTo>
                    <a:pt x="43" y="159"/>
                  </a:lnTo>
                  <a:cubicBezTo>
                    <a:pt x="38" y="159"/>
                    <a:pt x="32" y="162"/>
                    <a:pt x="27" y="171"/>
                  </a:cubicBezTo>
                  <a:lnTo>
                    <a:pt x="27" y="171"/>
                  </a:lnTo>
                  <a:lnTo>
                    <a:pt x="27" y="171"/>
                  </a:lnTo>
                  <a:lnTo>
                    <a:pt x="27" y="171"/>
                  </a:lnTo>
                  <a:cubicBezTo>
                    <a:pt x="27" y="171"/>
                    <a:pt x="27" y="171"/>
                    <a:pt x="27" y="171"/>
                  </a:cubicBezTo>
                  <a:lnTo>
                    <a:pt x="27" y="171"/>
                  </a:lnTo>
                  <a:cubicBezTo>
                    <a:pt x="27" y="171"/>
                    <a:pt x="26" y="171"/>
                    <a:pt x="26" y="171"/>
                  </a:cubicBezTo>
                  <a:cubicBezTo>
                    <a:pt x="26" y="171"/>
                    <a:pt x="26" y="171"/>
                    <a:pt x="26" y="171"/>
                  </a:cubicBezTo>
                  <a:cubicBezTo>
                    <a:pt x="26" y="171"/>
                    <a:pt x="26" y="171"/>
                    <a:pt x="26" y="171"/>
                  </a:cubicBezTo>
                  <a:cubicBezTo>
                    <a:pt x="26" y="171"/>
                    <a:pt x="26" y="171"/>
                    <a:pt x="26" y="171"/>
                  </a:cubicBezTo>
                  <a:cubicBezTo>
                    <a:pt x="26" y="171"/>
                    <a:pt x="26" y="171"/>
                    <a:pt x="26" y="171"/>
                  </a:cubicBezTo>
                  <a:lnTo>
                    <a:pt x="26" y="171"/>
                  </a:lnTo>
                  <a:cubicBezTo>
                    <a:pt x="26" y="171"/>
                    <a:pt x="26" y="171"/>
                    <a:pt x="26" y="171"/>
                  </a:cubicBezTo>
                  <a:cubicBezTo>
                    <a:pt x="26" y="171"/>
                    <a:pt x="26" y="171"/>
                    <a:pt x="26" y="171"/>
                  </a:cubicBezTo>
                  <a:cubicBezTo>
                    <a:pt x="26" y="171"/>
                    <a:pt x="26" y="171"/>
                    <a:pt x="26" y="171"/>
                  </a:cubicBezTo>
                  <a:cubicBezTo>
                    <a:pt x="26" y="171"/>
                    <a:pt x="26" y="171"/>
                    <a:pt x="26" y="171"/>
                  </a:cubicBezTo>
                  <a:cubicBezTo>
                    <a:pt x="26" y="171"/>
                    <a:pt x="26" y="171"/>
                    <a:pt x="26" y="171"/>
                  </a:cubicBezTo>
                  <a:lnTo>
                    <a:pt x="26" y="171"/>
                  </a:lnTo>
                  <a:cubicBezTo>
                    <a:pt x="26" y="171"/>
                    <a:pt x="26" y="171"/>
                    <a:pt x="26" y="171"/>
                  </a:cubicBezTo>
                  <a:lnTo>
                    <a:pt x="26" y="171"/>
                  </a:lnTo>
                  <a:cubicBezTo>
                    <a:pt x="26" y="171"/>
                    <a:pt x="26" y="171"/>
                    <a:pt x="26" y="171"/>
                  </a:cubicBezTo>
                  <a:lnTo>
                    <a:pt x="26" y="171"/>
                  </a:lnTo>
                  <a:cubicBezTo>
                    <a:pt x="26" y="171"/>
                    <a:pt x="26" y="171"/>
                    <a:pt x="26" y="171"/>
                  </a:cubicBezTo>
                  <a:cubicBezTo>
                    <a:pt x="26" y="171"/>
                    <a:pt x="26" y="171"/>
                    <a:pt x="26" y="171"/>
                  </a:cubicBezTo>
                  <a:cubicBezTo>
                    <a:pt x="26" y="171"/>
                    <a:pt x="26" y="171"/>
                    <a:pt x="26" y="171"/>
                  </a:cubicBezTo>
                  <a:cubicBezTo>
                    <a:pt x="26" y="171"/>
                    <a:pt x="26" y="171"/>
                    <a:pt x="26" y="171"/>
                  </a:cubicBezTo>
                  <a:cubicBezTo>
                    <a:pt x="26" y="171"/>
                    <a:pt x="26" y="171"/>
                    <a:pt x="26" y="170"/>
                  </a:cubicBezTo>
                  <a:cubicBezTo>
                    <a:pt x="26" y="170"/>
                    <a:pt x="26" y="170"/>
                    <a:pt x="26" y="170"/>
                  </a:cubicBezTo>
                  <a:cubicBezTo>
                    <a:pt x="26" y="170"/>
                    <a:pt x="26" y="170"/>
                    <a:pt x="26" y="170"/>
                  </a:cubicBezTo>
                  <a:cubicBezTo>
                    <a:pt x="26" y="170"/>
                    <a:pt x="26" y="170"/>
                    <a:pt x="26" y="170"/>
                  </a:cubicBezTo>
                  <a:cubicBezTo>
                    <a:pt x="25" y="170"/>
                    <a:pt x="25" y="170"/>
                    <a:pt x="25" y="170"/>
                  </a:cubicBezTo>
                  <a:cubicBezTo>
                    <a:pt x="25" y="170"/>
                    <a:pt x="25" y="170"/>
                    <a:pt x="25" y="170"/>
                  </a:cubicBezTo>
                  <a:cubicBezTo>
                    <a:pt x="25" y="170"/>
                    <a:pt x="25" y="170"/>
                    <a:pt x="25" y="170"/>
                  </a:cubicBezTo>
                  <a:cubicBezTo>
                    <a:pt x="25" y="170"/>
                    <a:pt x="25" y="170"/>
                    <a:pt x="25" y="170"/>
                  </a:cubicBezTo>
                  <a:cubicBezTo>
                    <a:pt x="25" y="170"/>
                    <a:pt x="25" y="170"/>
                    <a:pt x="25" y="170"/>
                  </a:cubicBezTo>
                  <a:cubicBezTo>
                    <a:pt x="15" y="162"/>
                    <a:pt x="6" y="146"/>
                    <a:pt x="0" y="126"/>
                  </a:cubicBezTo>
                  <a:cubicBezTo>
                    <a:pt x="1" y="126"/>
                    <a:pt x="3" y="127"/>
                    <a:pt x="5" y="127"/>
                  </a:cubicBezTo>
                  <a:cubicBezTo>
                    <a:pt x="7" y="127"/>
                    <a:pt x="10" y="126"/>
                    <a:pt x="13" y="125"/>
                  </a:cubicBezTo>
                  <a:cubicBezTo>
                    <a:pt x="42" y="118"/>
                    <a:pt x="47" y="79"/>
                    <a:pt x="57" y="56"/>
                  </a:cubicBezTo>
                  <a:cubicBezTo>
                    <a:pt x="67" y="52"/>
                    <a:pt x="78" y="47"/>
                    <a:pt x="91" y="41"/>
                  </a:cubicBezTo>
                  <a:cubicBezTo>
                    <a:pt x="106" y="46"/>
                    <a:pt x="123" y="48"/>
                    <a:pt x="140" y="48"/>
                  </a:cubicBezTo>
                  <a:cubicBezTo>
                    <a:pt x="173" y="48"/>
                    <a:pt x="206" y="38"/>
                    <a:pt x="215" y="11"/>
                  </a:cubicBezTo>
                  <a:cubicBezTo>
                    <a:pt x="217" y="7"/>
                    <a:pt x="219" y="4"/>
                    <a:pt x="221" y="2"/>
                  </a:cubicBezTo>
                  <a:cubicBezTo>
                    <a:pt x="226" y="1"/>
                    <a:pt x="231" y="0"/>
                    <a:pt x="236" y="0"/>
                  </a:cubicBezTo>
                  <a:cubicBezTo>
                    <a:pt x="249" y="4"/>
                    <a:pt x="265" y="24"/>
                    <a:pt x="273" y="45"/>
                  </a:cubicBezTo>
                  <a:cubicBezTo>
                    <a:pt x="273" y="48"/>
                    <a:pt x="272" y="51"/>
                    <a:pt x="271" y="54"/>
                  </a:cubicBezTo>
                  <a:cubicBezTo>
                    <a:pt x="269" y="60"/>
                    <a:pt x="266" y="66"/>
                    <a:pt x="262" y="72"/>
                  </a:cubicBezTo>
                  <a:lnTo>
                    <a:pt x="262" y="72"/>
                  </a:lnTo>
                  <a:lnTo>
                    <a:pt x="262" y="72"/>
                  </a:lnTo>
                  <a:cubicBezTo>
                    <a:pt x="262" y="72"/>
                    <a:pt x="250" y="54"/>
                    <a:pt x="232" y="46"/>
                  </a:cubicBezTo>
                  <a:lnTo>
                    <a:pt x="232" y="46"/>
                  </a:lnTo>
                  <a:lnTo>
                    <a:pt x="232" y="46"/>
                  </a:lnTo>
                  <a:cubicBezTo>
                    <a:pt x="232" y="46"/>
                    <a:pt x="232" y="46"/>
                    <a:pt x="232" y="47"/>
                  </a:cubicBezTo>
                  <a:cubicBezTo>
                    <a:pt x="233" y="59"/>
                    <a:pt x="227" y="71"/>
                    <a:pt x="213" y="80"/>
                  </a:cubicBezTo>
                  <a:cubicBezTo>
                    <a:pt x="203" y="86"/>
                    <a:pt x="189" y="90"/>
                    <a:pt x="170" y="90"/>
                  </a:cubicBezTo>
                  <a:lnTo>
                    <a:pt x="170" y="90"/>
                  </a:lnTo>
                  <a:lnTo>
                    <a:pt x="170" y="90"/>
                  </a:lnTo>
                  <a:cubicBezTo>
                    <a:pt x="149" y="90"/>
                    <a:pt x="122" y="85"/>
                    <a:pt x="90" y="71"/>
                  </a:cubicBezTo>
                  <a:cubicBezTo>
                    <a:pt x="90" y="71"/>
                    <a:pt x="90" y="71"/>
                    <a:pt x="90" y="71"/>
                  </a:cubicBezTo>
                  <a:cubicBezTo>
                    <a:pt x="90" y="71"/>
                    <a:pt x="90" y="71"/>
                    <a:pt x="90" y="71"/>
                  </a:cubicBezTo>
                  <a:cubicBezTo>
                    <a:pt x="90" y="71"/>
                    <a:pt x="90" y="71"/>
                    <a:pt x="90" y="71"/>
                  </a:cubicBezTo>
                  <a:cubicBezTo>
                    <a:pt x="81" y="77"/>
                    <a:pt x="77" y="87"/>
                    <a:pt x="77" y="99"/>
                  </a:cubicBezTo>
                  <a:cubicBezTo>
                    <a:pt x="77" y="127"/>
                    <a:pt x="94" y="168"/>
                    <a:pt x="94" y="203"/>
                  </a:cubicBezTo>
                  <a:cubicBezTo>
                    <a:pt x="94" y="203"/>
                    <a:pt x="94" y="204"/>
                    <a:pt x="94" y="204"/>
                  </a:cubicBezTo>
                  <a:lnTo>
                    <a:pt x="94" y="204"/>
                  </a:lnTo>
                  <a:lnTo>
                    <a:pt x="94" y="204"/>
                  </a:lnTo>
                  <a:cubicBezTo>
                    <a:pt x="94" y="204"/>
                    <a:pt x="94" y="204"/>
                    <a:pt x="94" y="204"/>
                  </a:cubicBezTo>
                  <a:lnTo>
                    <a:pt x="60" y="168"/>
                  </a:lnTo>
                  <a:lnTo>
                    <a:pt x="60" y="168"/>
                  </a:lnTo>
                  <a:lnTo>
                    <a:pt x="95" y="206"/>
                  </a:lnTo>
                  <a:cubicBezTo>
                    <a:pt x="96" y="213"/>
                    <a:pt x="93" y="218"/>
                    <a:pt x="90" y="218"/>
                  </a:cubicBezTo>
                  <a:lnTo>
                    <a:pt x="90" y="218"/>
                  </a:lnTo>
                </a:path>
              </a:pathLst>
            </a:custGeom>
            <a:solidFill>
              <a:srgbClr val="3D11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5" name="Freeform 144">
              <a:extLst>
                <a:ext uri="{FF2B5EF4-FFF2-40B4-BE49-F238E27FC236}">
                  <a16:creationId xmlns:a16="http://schemas.microsoft.com/office/drawing/2014/main" id="{0EB3A9F4-ED5D-E245-9CE6-51A23F7A2F43}"/>
                </a:ext>
              </a:extLst>
            </p:cNvPr>
            <p:cNvSpPr>
              <a:spLocks/>
            </p:cNvSpPr>
            <p:nvPr/>
          </p:nvSpPr>
          <p:spPr bwMode="auto">
            <a:xfrm>
              <a:off x="4098926" y="2847975"/>
              <a:ext cx="144463" cy="388938"/>
            </a:xfrm>
            <a:custGeom>
              <a:avLst/>
              <a:gdLst>
                <a:gd name="T0" fmla="*/ 0 w 91"/>
                <a:gd name="T1" fmla="*/ 0 h 245"/>
                <a:gd name="T2" fmla="*/ 89 w 91"/>
                <a:gd name="T3" fmla="*/ 96 h 245"/>
                <a:gd name="T4" fmla="*/ 91 w 91"/>
                <a:gd name="T5" fmla="*/ 96 h 245"/>
                <a:gd name="T6" fmla="*/ 91 w 91"/>
                <a:gd name="T7" fmla="*/ 245 h 245"/>
                <a:gd name="T8" fmla="*/ 89 w 91"/>
                <a:gd name="T9" fmla="*/ 243 h 245"/>
                <a:gd name="T10" fmla="*/ 19 w 91"/>
                <a:gd name="T11" fmla="*/ 144 h 245"/>
                <a:gd name="T12" fmla="*/ 19 w 91"/>
                <a:gd name="T13" fmla="*/ 144 h 245"/>
                <a:gd name="T14" fmla="*/ 91 w 91"/>
                <a:gd name="T15" fmla="*/ 241 h 245"/>
                <a:gd name="T16" fmla="*/ 89 w 91"/>
                <a:gd name="T17" fmla="*/ 243 h 245"/>
                <a:gd name="T18" fmla="*/ 89 w 91"/>
                <a:gd name="T19" fmla="*/ 97 h 245"/>
                <a:gd name="T20" fmla="*/ 89 w 91"/>
                <a:gd name="T21" fmla="*/ 97 h 245"/>
                <a:gd name="T22" fmla="*/ 0 w 91"/>
                <a:gd name="T23" fmla="*/ 0 h 245"/>
                <a:gd name="T24" fmla="*/ 0 w 91"/>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245">
                  <a:moveTo>
                    <a:pt x="0" y="0"/>
                  </a:moveTo>
                  <a:lnTo>
                    <a:pt x="89" y="96"/>
                  </a:lnTo>
                  <a:lnTo>
                    <a:pt x="91" y="96"/>
                  </a:lnTo>
                  <a:lnTo>
                    <a:pt x="91" y="245"/>
                  </a:lnTo>
                  <a:lnTo>
                    <a:pt x="89" y="243"/>
                  </a:lnTo>
                  <a:lnTo>
                    <a:pt x="19" y="144"/>
                  </a:lnTo>
                  <a:lnTo>
                    <a:pt x="19" y="144"/>
                  </a:lnTo>
                  <a:lnTo>
                    <a:pt x="91" y="241"/>
                  </a:lnTo>
                  <a:lnTo>
                    <a:pt x="89" y="243"/>
                  </a:lnTo>
                  <a:lnTo>
                    <a:pt x="89" y="97"/>
                  </a:lnTo>
                  <a:lnTo>
                    <a:pt x="89" y="9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6" name="Freeform 145">
              <a:extLst>
                <a:ext uri="{FF2B5EF4-FFF2-40B4-BE49-F238E27FC236}">
                  <a16:creationId xmlns:a16="http://schemas.microsoft.com/office/drawing/2014/main" id="{C32D98F9-1B77-B944-B435-320ACA66E2DC}"/>
                </a:ext>
              </a:extLst>
            </p:cNvPr>
            <p:cNvSpPr>
              <a:spLocks/>
            </p:cNvSpPr>
            <p:nvPr/>
          </p:nvSpPr>
          <p:spPr bwMode="auto">
            <a:xfrm>
              <a:off x="4154488" y="2814638"/>
              <a:ext cx="673100" cy="581025"/>
            </a:xfrm>
            <a:custGeom>
              <a:avLst/>
              <a:gdLst>
                <a:gd name="T0" fmla="*/ 128 w 218"/>
                <a:gd name="T1" fmla="*/ 3 h 188"/>
                <a:gd name="T2" fmla="*/ 10 w 218"/>
                <a:gd name="T3" fmla="*/ 67 h 188"/>
                <a:gd name="T4" fmla="*/ 42 w 218"/>
                <a:gd name="T5" fmla="*/ 159 h 188"/>
                <a:gd name="T6" fmla="*/ 153 w 218"/>
                <a:gd name="T7" fmla="*/ 179 h 188"/>
                <a:gd name="T8" fmla="*/ 217 w 218"/>
                <a:gd name="T9" fmla="*/ 108 h 188"/>
                <a:gd name="T10" fmla="*/ 213 w 218"/>
                <a:gd name="T11" fmla="*/ 23 h 188"/>
                <a:gd name="T12" fmla="*/ 128 w 218"/>
                <a:gd name="T13" fmla="*/ 3 h 188"/>
              </a:gdLst>
              <a:ahLst/>
              <a:cxnLst>
                <a:cxn ang="0">
                  <a:pos x="T0" y="T1"/>
                </a:cxn>
                <a:cxn ang="0">
                  <a:pos x="T2" y="T3"/>
                </a:cxn>
                <a:cxn ang="0">
                  <a:pos x="T4" y="T5"/>
                </a:cxn>
                <a:cxn ang="0">
                  <a:pos x="T6" y="T7"/>
                </a:cxn>
                <a:cxn ang="0">
                  <a:pos x="T8" y="T9"/>
                </a:cxn>
                <a:cxn ang="0">
                  <a:pos x="T10" y="T11"/>
                </a:cxn>
                <a:cxn ang="0">
                  <a:pos x="T12" y="T13"/>
                </a:cxn>
              </a:cxnLst>
              <a:rect l="0" t="0" r="r" b="b"/>
              <a:pathLst>
                <a:path w="218" h="188">
                  <a:moveTo>
                    <a:pt x="128" y="3"/>
                  </a:moveTo>
                  <a:cubicBezTo>
                    <a:pt x="102" y="10"/>
                    <a:pt x="20" y="44"/>
                    <a:pt x="10" y="67"/>
                  </a:cubicBezTo>
                  <a:cubicBezTo>
                    <a:pt x="0" y="90"/>
                    <a:pt x="27" y="149"/>
                    <a:pt x="42" y="159"/>
                  </a:cubicBezTo>
                  <a:cubicBezTo>
                    <a:pt x="58" y="169"/>
                    <a:pt x="130" y="188"/>
                    <a:pt x="153" y="179"/>
                  </a:cubicBezTo>
                  <a:cubicBezTo>
                    <a:pt x="189" y="165"/>
                    <a:pt x="216" y="130"/>
                    <a:pt x="217" y="108"/>
                  </a:cubicBezTo>
                  <a:cubicBezTo>
                    <a:pt x="218" y="85"/>
                    <a:pt x="217" y="35"/>
                    <a:pt x="213" y="23"/>
                  </a:cubicBezTo>
                  <a:cubicBezTo>
                    <a:pt x="210" y="11"/>
                    <a:pt x="139" y="0"/>
                    <a:pt x="128"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7" name="Freeform 146">
              <a:extLst>
                <a:ext uri="{FF2B5EF4-FFF2-40B4-BE49-F238E27FC236}">
                  <a16:creationId xmlns:a16="http://schemas.microsoft.com/office/drawing/2014/main" id="{0EC38B3C-E5D8-BB47-A5FE-E58EA77F0B44}"/>
                </a:ext>
              </a:extLst>
            </p:cNvPr>
            <p:cNvSpPr>
              <a:spLocks noEditPoints="1"/>
            </p:cNvSpPr>
            <p:nvPr/>
          </p:nvSpPr>
          <p:spPr bwMode="auto">
            <a:xfrm>
              <a:off x="4184651" y="3017838"/>
              <a:ext cx="0" cy="3175"/>
            </a:xfrm>
            <a:custGeom>
              <a:avLst/>
              <a:gdLst>
                <a:gd name="T0" fmla="*/ 1 h 1"/>
                <a:gd name="T1" fmla="*/ 1 h 1"/>
                <a:gd name="T2" fmla="*/ 1 h 1"/>
                <a:gd name="T3" fmla="*/ 1 h 1"/>
                <a:gd name="T4" fmla="*/ 1 h 1"/>
                <a:gd name="T5" fmla="*/ 1 h 1"/>
                <a:gd name="T6" fmla="*/ 1 h 1"/>
                <a:gd name="T7" fmla="*/ 1 h 1"/>
                <a:gd name="T8" fmla="*/ 1 h 1"/>
                <a:gd name="T9" fmla="*/ 1 h 1"/>
                <a:gd name="T10" fmla="*/ 1 h 1"/>
                <a:gd name="T11" fmla="*/ 1 h 1"/>
                <a:gd name="T12" fmla="*/ 1 h 1"/>
                <a:gd name="T13" fmla="*/ 1 h 1"/>
                <a:gd name="T14" fmla="*/ 1 h 1"/>
                <a:gd name="T15" fmla="*/ 1 h 1"/>
                <a:gd name="T16" fmla="*/ 1 h 1"/>
                <a:gd name="T17" fmla="*/ 1 h 1"/>
                <a:gd name="T18" fmla="*/ 1 h 1"/>
                <a:gd name="T19" fmla="*/ 1 h 1"/>
                <a:gd name="T20" fmla="*/ 1 h 1"/>
                <a:gd name="T21" fmla="*/ 0 h 1"/>
                <a:gd name="T22" fmla="*/ 0 h 1"/>
                <a:gd name="T23"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Lst>
              <a:rect l="0" t="0" r="r" b="b"/>
              <a:pathLst>
                <a:path h="1">
                  <a:moveTo>
                    <a:pt x="0" y="1"/>
                  </a:moveTo>
                  <a:cubicBezTo>
                    <a:pt x="0" y="1"/>
                    <a:pt x="0" y="1"/>
                    <a:pt x="0" y="1"/>
                  </a:cubicBezTo>
                  <a:cubicBezTo>
                    <a:pt x="0" y="1"/>
                    <a:pt x="0" y="1"/>
                    <a:pt x="0" y="1"/>
                  </a:cubicBezTo>
                  <a:close/>
                  <a:moveTo>
                    <a:pt x="0" y="1"/>
                  </a:moveTo>
                  <a:lnTo>
                    <a:pt x="0" y="1"/>
                  </a:lnTo>
                  <a:lnTo>
                    <a:pt x="0" y="1"/>
                  </a:lnTo>
                  <a:close/>
                  <a:moveTo>
                    <a:pt x="0" y="1"/>
                  </a:moveTo>
                  <a:cubicBezTo>
                    <a:pt x="0" y="1"/>
                    <a:pt x="0" y="1"/>
                    <a:pt x="0" y="1"/>
                  </a:cubicBezTo>
                  <a:cubicBezTo>
                    <a:pt x="0" y="1"/>
                    <a:pt x="0" y="1"/>
                    <a:pt x="0" y="1"/>
                  </a:cubicBezTo>
                  <a:close/>
                  <a:moveTo>
                    <a:pt x="0" y="1"/>
                  </a:moveTo>
                  <a:cubicBezTo>
                    <a:pt x="0" y="1"/>
                    <a:pt x="0" y="1"/>
                    <a:pt x="0" y="1"/>
                  </a:cubicBezTo>
                  <a:cubicBezTo>
                    <a:pt x="0" y="1"/>
                    <a:pt x="0" y="1"/>
                    <a:pt x="0" y="1"/>
                  </a:cubicBezTo>
                  <a:close/>
                  <a:moveTo>
                    <a:pt x="0" y="1"/>
                  </a:moveTo>
                  <a:cubicBezTo>
                    <a:pt x="0" y="1"/>
                    <a:pt x="0" y="1"/>
                    <a:pt x="0" y="1"/>
                  </a:cubicBezTo>
                  <a:cubicBezTo>
                    <a:pt x="0" y="1"/>
                    <a:pt x="0" y="1"/>
                    <a:pt x="0" y="1"/>
                  </a:cubicBezTo>
                  <a:close/>
                  <a:moveTo>
                    <a:pt x="0" y="1"/>
                  </a:moveTo>
                  <a:cubicBezTo>
                    <a:pt x="0" y="1"/>
                    <a:pt x="0" y="1"/>
                    <a:pt x="0" y="1"/>
                  </a:cubicBezTo>
                  <a:cubicBezTo>
                    <a:pt x="0" y="1"/>
                    <a:pt x="0" y="1"/>
                    <a:pt x="0" y="1"/>
                  </a:cubicBezTo>
                  <a:close/>
                  <a:moveTo>
                    <a:pt x="0" y="1"/>
                  </a:moveTo>
                  <a:cubicBezTo>
                    <a:pt x="0" y="1"/>
                    <a:pt x="0" y="1"/>
                    <a:pt x="0" y="1"/>
                  </a:cubicBezTo>
                  <a:cubicBezTo>
                    <a:pt x="0" y="1"/>
                    <a:pt x="0" y="1"/>
                    <a:pt x="0" y="1"/>
                  </a:cubicBezTo>
                  <a:close/>
                  <a:moveTo>
                    <a:pt x="0" y="0"/>
                  </a:moveTo>
                  <a:lnTo>
                    <a:pt x="0" y="0"/>
                  </a:lnTo>
                  <a:lnTo>
                    <a:pt x="0" y="0"/>
                  </a:lnTo>
                  <a:close/>
                </a:path>
              </a:pathLst>
            </a:custGeom>
            <a:solidFill>
              <a:srgbClr val="EA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4" name="Freeform 147">
              <a:extLst>
                <a:ext uri="{FF2B5EF4-FFF2-40B4-BE49-F238E27FC236}">
                  <a16:creationId xmlns:a16="http://schemas.microsoft.com/office/drawing/2014/main" id="{2E70AAA2-0589-654B-870A-815B397E1AC8}"/>
                </a:ext>
              </a:extLst>
            </p:cNvPr>
            <p:cNvSpPr>
              <a:spLocks noEditPoints="1"/>
            </p:cNvSpPr>
            <p:nvPr/>
          </p:nvSpPr>
          <p:spPr bwMode="auto">
            <a:xfrm>
              <a:off x="4808538" y="2879725"/>
              <a:ext cx="3175" cy="6350"/>
            </a:xfrm>
            <a:custGeom>
              <a:avLst/>
              <a:gdLst>
                <a:gd name="T0" fmla="*/ 1 w 1"/>
                <a:gd name="T1" fmla="*/ 2 h 2"/>
                <a:gd name="T2" fmla="*/ 1 w 1"/>
                <a:gd name="T3" fmla="*/ 2 h 2"/>
                <a:gd name="T4" fmla="*/ 1 w 1"/>
                <a:gd name="T5" fmla="*/ 2 h 2"/>
                <a:gd name="T6" fmla="*/ 1 w 1"/>
                <a:gd name="T7" fmla="*/ 2 h 2"/>
                <a:gd name="T8" fmla="*/ 1 w 1"/>
                <a:gd name="T9" fmla="*/ 2 h 2"/>
                <a:gd name="T10" fmla="*/ 1 w 1"/>
                <a:gd name="T11" fmla="*/ 2 h 2"/>
                <a:gd name="T12" fmla="*/ 1 w 1"/>
                <a:gd name="T13" fmla="*/ 2 h 2"/>
                <a:gd name="T14" fmla="*/ 1 w 1"/>
                <a:gd name="T15" fmla="*/ 2 h 2"/>
                <a:gd name="T16" fmla="*/ 1 w 1"/>
                <a:gd name="T17" fmla="*/ 2 h 2"/>
                <a:gd name="T18" fmla="*/ 1 w 1"/>
                <a:gd name="T19" fmla="*/ 2 h 2"/>
                <a:gd name="T20" fmla="*/ 1 w 1"/>
                <a:gd name="T21" fmla="*/ 2 h 2"/>
                <a:gd name="T22" fmla="*/ 1 w 1"/>
                <a:gd name="T23" fmla="*/ 2 h 2"/>
                <a:gd name="T24" fmla="*/ 1 w 1"/>
                <a:gd name="T25" fmla="*/ 2 h 2"/>
                <a:gd name="T26" fmla="*/ 0 w 1"/>
                <a:gd name="T27" fmla="*/ 0 h 2"/>
                <a:gd name="T28" fmla="*/ 1 w 1"/>
                <a:gd name="T29" fmla="*/ 2 h 2"/>
                <a:gd name="T30" fmla="*/ 0 w 1"/>
                <a:gd name="T31" fmla="*/ 0 h 2"/>
                <a:gd name="T32" fmla="*/ 0 w 1"/>
                <a:gd name="T33" fmla="*/ 0 h 2"/>
                <a:gd name="T34" fmla="*/ 0 w 1"/>
                <a:gd name="T35" fmla="*/ 0 h 2"/>
                <a:gd name="T36" fmla="*/ 0 w 1"/>
                <a:gd name="T37" fmla="*/ 0 h 2"/>
                <a:gd name="T38" fmla="*/ 0 w 1"/>
                <a:gd name="T39" fmla="*/ 0 h 2"/>
                <a:gd name="T40" fmla="*/ 0 w 1"/>
                <a:gd name="T41" fmla="*/ 0 h 2"/>
                <a:gd name="T42" fmla="*/ 0 w 1"/>
                <a:gd name="T43" fmla="*/ 0 h 2"/>
                <a:gd name="T44" fmla="*/ 0 w 1"/>
                <a:gd name="T45" fmla="*/ 0 h 2"/>
                <a:gd name="T46" fmla="*/ 0 w 1"/>
                <a:gd name="T4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 h="2">
                  <a:moveTo>
                    <a:pt x="1" y="2"/>
                  </a:moveTo>
                  <a:cubicBezTo>
                    <a:pt x="1" y="2"/>
                    <a:pt x="1" y="2"/>
                    <a:pt x="1" y="2"/>
                  </a:cubicBezTo>
                  <a:cubicBezTo>
                    <a:pt x="1" y="2"/>
                    <a:pt x="1" y="2"/>
                    <a:pt x="1" y="2"/>
                  </a:cubicBezTo>
                  <a:close/>
                  <a:moveTo>
                    <a:pt x="1" y="2"/>
                  </a:moveTo>
                  <a:cubicBezTo>
                    <a:pt x="1" y="2"/>
                    <a:pt x="1" y="2"/>
                    <a:pt x="1" y="2"/>
                  </a:cubicBezTo>
                  <a:cubicBezTo>
                    <a:pt x="1" y="2"/>
                    <a:pt x="1" y="2"/>
                    <a:pt x="1" y="2"/>
                  </a:cubicBezTo>
                  <a:close/>
                  <a:moveTo>
                    <a:pt x="1" y="2"/>
                  </a:moveTo>
                  <a:cubicBezTo>
                    <a:pt x="1" y="2"/>
                    <a:pt x="1" y="2"/>
                    <a:pt x="1" y="2"/>
                  </a:cubicBezTo>
                  <a:cubicBezTo>
                    <a:pt x="1" y="2"/>
                    <a:pt x="1" y="2"/>
                    <a:pt x="1" y="2"/>
                  </a:cubicBezTo>
                  <a:close/>
                  <a:moveTo>
                    <a:pt x="1" y="2"/>
                  </a:moveTo>
                  <a:cubicBezTo>
                    <a:pt x="1" y="2"/>
                    <a:pt x="1" y="2"/>
                    <a:pt x="1" y="2"/>
                  </a:cubicBezTo>
                  <a:cubicBezTo>
                    <a:pt x="1" y="2"/>
                    <a:pt x="1" y="2"/>
                    <a:pt x="1" y="2"/>
                  </a:cubicBezTo>
                  <a:close/>
                  <a:moveTo>
                    <a:pt x="1" y="2"/>
                  </a:moveTo>
                  <a:cubicBezTo>
                    <a:pt x="1" y="1"/>
                    <a:pt x="1" y="1"/>
                    <a:pt x="0" y="0"/>
                  </a:cubicBezTo>
                  <a:cubicBezTo>
                    <a:pt x="1" y="1"/>
                    <a:pt x="1" y="1"/>
                    <a:pt x="1" y="2"/>
                  </a:cubicBezTo>
                  <a:close/>
                  <a:moveTo>
                    <a:pt x="0" y="0"/>
                  </a:moveTo>
                  <a:lnTo>
                    <a:pt x="0" y="0"/>
                  </a:lnTo>
                  <a:lnTo>
                    <a:pt x="0" y="0"/>
                  </a:ln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9" name="Freeform 148">
              <a:extLst>
                <a:ext uri="{FF2B5EF4-FFF2-40B4-BE49-F238E27FC236}">
                  <a16:creationId xmlns:a16="http://schemas.microsoft.com/office/drawing/2014/main" id="{1BFFE583-537F-B549-B546-B72A286DD99E}"/>
                </a:ext>
              </a:extLst>
            </p:cNvPr>
            <p:cNvSpPr>
              <a:spLocks/>
            </p:cNvSpPr>
            <p:nvPr/>
          </p:nvSpPr>
          <p:spPr bwMode="auto">
            <a:xfrm>
              <a:off x="4178301" y="2857500"/>
              <a:ext cx="671513" cy="515938"/>
            </a:xfrm>
            <a:custGeom>
              <a:avLst/>
              <a:gdLst>
                <a:gd name="T0" fmla="*/ 128 w 217"/>
                <a:gd name="T1" fmla="*/ 167 h 167"/>
                <a:gd name="T2" fmla="*/ 34 w 217"/>
                <a:gd name="T3" fmla="*/ 145 h 167"/>
                <a:gd name="T4" fmla="*/ 0 w 217"/>
                <a:gd name="T5" fmla="*/ 65 h 167"/>
                <a:gd name="T6" fmla="*/ 2 w 217"/>
                <a:gd name="T7" fmla="*/ 53 h 167"/>
                <a:gd name="T8" fmla="*/ 2 w 217"/>
                <a:gd name="T9" fmla="*/ 53 h 167"/>
                <a:gd name="T10" fmla="*/ 2 w 217"/>
                <a:gd name="T11" fmla="*/ 53 h 167"/>
                <a:gd name="T12" fmla="*/ 2 w 217"/>
                <a:gd name="T13" fmla="*/ 53 h 167"/>
                <a:gd name="T14" fmla="*/ 2 w 217"/>
                <a:gd name="T15" fmla="*/ 53 h 167"/>
                <a:gd name="T16" fmla="*/ 2 w 217"/>
                <a:gd name="T17" fmla="*/ 53 h 167"/>
                <a:gd name="T18" fmla="*/ 2 w 217"/>
                <a:gd name="T19" fmla="*/ 53 h 167"/>
                <a:gd name="T20" fmla="*/ 2 w 217"/>
                <a:gd name="T21" fmla="*/ 53 h 167"/>
                <a:gd name="T22" fmla="*/ 2 w 217"/>
                <a:gd name="T23" fmla="*/ 53 h 167"/>
                <a:gd name="T24" fmla="*/ 2 w 217"/>
                <a:gd name="T25" fmla="*/ 53 h 167"/>
                <a:gd name="T26" fmla="*/ 2 w 217"/>
                <a:gd name="T27" fmla="*/ 53 h 167"/>
                <a:gd name="T28" fmla="*/ 2 w 217"/>
                <a:gd name="T29" fmla="*/ 53 h 167"/>
                <a:gd name="T30" fmla="*/ 2 w 217"/>
                <a:gd name="T31" fmla="*/ 53 h 167"/>
                <a:gd name="T32" fmla="*/ 2 w 217"/>
                <a:gd name="T33" fmla="*/ 53 h 167"/>
                <a:gd name="T34" fmla="*/ 2 w 217"/>
                <a:gd name="T35" fmla="*/ 53 h 167"/>
                <a:gd name="T36" fmla="*/ 2 w 217"/>
                <a:gd name="T37" fmla="*/ 52 h 167"/>
                <a:gd name="T38" fmla="*/ 2 w 217"/>
                <a:gd name="T39" fmla="*/ 52 h 167"/>
                <a:gd name="T40" fmla="*/ 40 w 217"/>
                <a:gd name="T41" fmla="*/ 23 h 167"/>
                <a:gd name="T42" fmla="*/ 16 w 217"/>
                <a:gd name="T43" fmla="*/ 67 h 167"/>
                <a:gd name="T44" fmla="*/ 119 w 217"/>
                <a:gd name="T45" fmla="*/ 160 h 167"/>
                <a:gd name="T46" fmla="*/ 133 w 217"/>
                <a:gd name="T47" fmla="*/ 159 h 167"/>
                <a:gd name="T48" fmla="*/ 191 w 217"/>
                <a:gd name="T49" fmla="*/ 0 h 167"/>
                <a:gd name="T50" fmla="*/ 204 w 217"/>
                <a:gd name="T51" fmla="*/ 7 h 167"/>
                <a:gd name="T52" fmla="*/ 204 w 217"/>
                <a:gd name="T53" fmla="*/ 7 h 167"/>
                <a:gd name="T54" fmla="*/ 204 w 217"/>
                <a:gd name="T55" fmla="*/ 7 h 167"/>
                <a:gd name="T56" fmla="*/ 204 w 217"/>
                <a:gd name="T57" fmla="*/ 7 h 167"/>
                <a:gd name="T58" fmla="*/ 204 w 217"/>
                <a:gd name="T59" fmla="*/ 7 h 167"/>
                <a:gd name="T60" fmla="*/ 204 w 217"/>
                <a:gd name="T61" fmla="*/ 7 h 167"/>
                <a:gd name="T62" fmla="*/ 204 w 217"/>
                <a:gd name="T63" fmla="*/ 7 h 167"/>
                <a:gd name="T64" fmla="*/ 205 w 217"/>
                <a:gd name="T65" fmla="*/ 9 h 167"/>
                <a:gd name="T66" fmla="*/ 205 w 217"/>
                <a:gd name="T67" fmla="*/ 9 h 167"/>
                <a:gd name="T68" fmla="*/ 205 w 217"/>
                <a:gd name="T69" fmla="*/ 9 h 167"/>
                <a:gd name="T70" fmla="*/ 205 w 217"/>
                <a:gd name="T71" fmla="*/ 9 h 167"/>
                <a:gd name="T72" fmla="*/ 205 w 217"/>
                <a:gd name="T73" fmla="*/ 9 h 167"/>
                <a:gd name="T74" fmla="*/ 205 w 217"/>
                <a:gd name="T75" fmla="*/ 9 h 167"/>
                <a:gd name="T76" fmla="*/ 205 w 217"/>
                <a:gd name="T77" fmla="*/ 9 h 167"/>
                <a:gd name="T78" fmla="*/ 205 w 217"/>
                <a:gd name="T79" fmla="*/ 9 h 167"/>
                <a:gd name="T80" fmla="*/ 205 w 217"/>
                <a:gd name="T81" fmla="*/ 9 h 167"/>
                <a:gd name="T82" fmla="*/ 205 w 217"/>
                <a:gd name="T83" fmla="*/ 9 h 167"/>
                <a:gd name="T84" fmla="*/ 209 w 217"/>
                <a:gd name="T85" fmla="*/ 74 h 167"/>
                <a:gd name="T86" fmla="*/ 209 w 217"/>
                <a:gd name="T87" fmla="*/ 94 h 167"/>
                <a:gd name="T88" fmla="*/ 145 w 217"/>
                <a:gd name="T89" fmla="*/ 165 h 167"/>
                <a:gd name="T90" fmla="*/ 128 w 217"/>
                <a:gd name="T9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67">
                  <a:moveTo>
                    <a:pt x="128" y="167"/>
                  </a:moveTo>
                  <a:cubicBezTo>
                    <a:pt x="97" y="167"/>
                    <a:pt x="47" y="153"/>
                    <a:pt x="34" y="145"/>
                  </a:cubicBezTo>
                  <a:cubicBezTo>
                    <a:pt x="22" y="136"/>
                    <a:pt x="0" y="92"/>
                    <a:pt x="0" y="65"/>
                  </a:cubicBezTo>
                  <a:cubicBezTo>
                    <a:pt x="0" y="61"/>
                    <a:pt x="1" y="56"/>
                    <a:pt x="2" y="53"/>
                  </a:cubicBezTo>
                  <a:lnTo>
                    <a:pt x="2" y="53"/>
                  </a:lnTo>
                  <a:cubicBezTo>
                    <a:pt x="2" y="53"/>
                    <a:pt x="2" y="53"/>
                    <a:pt x="2" y="53"/>
                  </a:cubicBezTo>
                  <a:cubicBezTo>
                    <a:pt x="2" y="53"/>
                    <a:pt x="2" y="53"/>
                    <a:pt x="2" y="53"/>
                  </a:cubicBezTo>
                  <a:lnTo>
                    <a:pt x="2" y="53"/>
                  </a:lnTo>
                  <a:cubicBezTo>
                    <a:pt x="2" y="53"/>
                    <a:pt x="2" y="53"/>
                    <a:pt x="2" y="53"/>
                  </a:cubicBezTo>
                  <a:cubicBezTo>
                    <a:pt x="2" y="53"/>
                    <a:pt x="2" y="53"/>
                    <a:pt x="2" y="53"/>
                  </a:cubicBezTo>
                  <a:cubicBezTo>
                    <a:pt x="2" y="53"/>
                    <a:pt x="2" y="53"/>
                    <a:pt x="2" y="53"/>
                  </a:cubicBezTo>
                  <a:cubicBezTo>
                    <a:pt x="2" y="53"/>
                    <a:pt x="2" y="53"/>
                    <a:pt x="2" y="53"/>
                  </a:cubicBezTo>
                  <a:cubicBezTo>
                    <a:pt x="2" y="53"/>
                    <a:pt x="2" y="53"/>
                    <a:pt x="2" y="53"/>
                  </a:cubicBezTo>
                  <a:cubicBezTo>
                    <a:pt x="2" y="53"/>
                    <a:pt x="2" y="53"/>
                    <a:pt x="2" y="53"/>
                  </a:cubicBezTo>
                  <a:cubicBezTo>
                    <a:pt x="2" y="53"/>
                    <a:pt x="2" y="53"/>
                    <a:pt x="2" y="53"/>
                  </a:cubicBezTo>
                  <a:cubicBezTo>
                    <a:pt x="2" y="53"/>
                    <a:pt x="2" y="53"/>
                    <a:pt x="2" y="53"/>
                  </a:cubicBezTo>
                  <a:lnTo>
                    <a:pt x="2" y="53"/>
                  </a:lnTo>
                  <a:cubicBezTo>
                    <a:pt x="2" y="53"/>
                    <a:pt x="2" y="53"/>
                    <a:pt x="2" y="53"/>
                  </a:cubicBezTo>
                  <a:cubicBezTo>
                    <a:pt x="2" y="52"/>
                    <a:pt x="2" y="52"/>
                    <a:pt x="2" y="52"/>
                  </a:cubicBezTo>
                  <a:lnTo>
                    <a:pt x="2" y="52"/>
                  </a:lnTo>
                  <a:cubicBezTo>
                    <a:pt x="7" y="44"/>
                    <a:pt x="22" y="33"/>
                    <a:pt x="40" y="23"/>
                  </a:cubicBezTo>
                  <a:cubicBezTo>
                    <a:pt x="30" y="30"/>
                    <a:pt x="16" y="44"/>
                    <a:pt x="16" y="67"/>
                  </a:cubicBezTo>
                  <a:cubicBezTo>
                    <a:pt x="16" y="103"/>
                    <a:pt x="63" y="160"/>
                    <a:pt x="119" y="160"/>
                  </a:cubicBezTo>
                  <a:cubicBezTo>
                    <a:pt x="124" y="160"/>
                    <a:pt x="128" y="160"/>
                    <a:pt x="133" y="159"/>
                  </a:cubicBezTo>
                  <a:cubicBezTo>
                    <a:pt x="194" y="149"/>
                    <a:pt x="217" y="71"/>
                    <a:pt x="191" y="0"/>
                  </a:cubicBezTo>
                  <a:cubicBezTo>
                    <a:pt x="197" y="2"/>
                    <a:pt x="202" y="5"/>
                    <a:pt x="204" y="7"/>
                  </a:cubicBezTo>
                  <a:cubicBezTo>
                    <a:pt x="204" y="7"/>
                    <a:pt x="204" y="7"/>
                    <a:pt x="204" y="7"/>
                  </a:cubicBezTo>
                  <a:cubicBezTo>
                    <a:pt x="204" y="7"/>
                    <a:pt x="204" y="7"/>
                    <a:pt x="204" y="7"/>
                  </a:cubicBezTo>
                  <a:cubicBezTo>
                    <a:pt x="204" y="7"/>
                    <a:pt x="204" y="7"/>
                    <a:pt x="204" y="7"/>
                  </a:cubicBezTo>
                  <a:cubicBezTo>
                    <a:pt x="204" y="7"/>
                    <a:pt x="204" y="7"/>
                    <a:pt x="204" y="7"/>
                  </a:cubicBezTo>
                  <a:lnTo>
                    <a:pt x="204" y="7"/>
                  </a:lnTo>
                  <a:cubicBezTo>
                    <a:pt x="204" y="7"/>
                    <a:pt x="204" y="7"/>
                    <a:pt x="204" y="7"/>
                  </a:cubicBezTo>
                  <a:cubicBezTo>
                    <a:pt x="205" y="8"/>
                    <a:pt x="205" y="8"/>
                    <a:pt x="205" y="9"/>
                  </a:cubicBezTo>
                  <a:lnTo>
                    <a:pt x="205" y="9"/>
                  </a:lnTo>
                  <a:cubicBezTo>
                    <a:pt x="205" y="9"/>
                    <a:pt x="205" y="9"/>
                    <a:pt x="205" y="9"/>
                  </a:cubicBezTo>
                  <a:lnTo>
                    <a:pt x="205" y="9"/>
                  </a:lnTo>
                  <a:cubicBezTo>
                    <a:pt x="205" y="9"/>
                    <a:pt x="205" y="9"/>
                    <a:pt x="205" y="9"/>
                  </a:cubicBezTo>
                  <a:lnTo>
                    <a:pt x="205" y="9"/>
                  </a:lnTo>
                  <a:cubicBezTo>
                    <a:pt x="205" y="9"/>
                    <a:pt x="205" y="9"/>
                    <a:pt x="205" y="9"/>
                  </a:cubicBezTo>
                  <a:cubicBezTo>
                    <a:pt x="205" y="9"/>
                    <a:pt x="205" y="9"/>
                    <a:pt x="205" y="9"/>
                  </a:cubicBezTo>
                  <a:cubicBezTo>
                    <a:pt x="205" y="9"/>
                    <a:pt x="205" y="9"/>
                    <a:pt x="205" y="9"/>
                  </a:cubicBezTo>
                  <a:cubicBezTo>
                    <a:pt x="205" y="9"/>
                    <a:pt x="205" y="9"/>
                    <a:pt x="205" y="9"/>
                  </a:cubicBezTo>
                  <a:cubicBezTo>
                    <a:pt x="208" y="18"/>
                    <a:pt x="209" y="50"/>
                    <a:pt x="209" y="74"/>
                  </a:cubicBezTo>
                  <a:cubicBezTo>
                    <a:pt x="209" y="82"/>
                    <a:pt x="209" y="88"/>
                    <a:pt x="209" y="94"/>
                  </a:cubicBezTo>
                  <a:cubicBezTo>
                    <a:pt x="208" y="116"/>
                    <a:pt x="181" y="151"/>
                    <a:pt x="145" y="165"/>
                  </a:cubicBezTo>
                  <a:cubicBezTo>
                    <a:pt x="141" y="167"/>
                    <a:pt x="135" y="167"/>
                    <a:pt x="128" y="167"/>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0" name="Freeform 149">
              <a:extLst>
                <a:ext uri="{FF2B5EF4-FFF2-40B4-BE49-F238E27FC236}">
                  <a16:creationId xmlns:a16="http://schemas.microsoft.com/office/drawing/2014/main" id="{60C62AE6-4FAB-B74F-8E28-810C52397F27}"/>
                </a:ext>
              </a:extLst>
            </p:cNvPr>
            <p:cNvSpPr>
              <a:spLocks/>
            </p:cNvSpPr>
            <p:nvPr/>
          </p:nvSpPr>
          <p:spPr bwMode="auto">
            <a:xfrm>
              <a:off x="4289426" y="3024188"/>
              <a:ext cx="127000" cy="149225"/>
            </a:xfrm>
            <a:custGeom>
              <a:avLst/>
              <a:gdLst>
                <a:gd name="T0" fmla="*/ 37 w 41"/>
                <a:gd name="T1" fmla="*/ 17 h 48"/>
                <a:gd name="T2" fmla="*/ 29 w 41"/>
                <a:gd name="T3" fmla="*/ 44 h 48"/>
                <a:gd name="T4" fmla="*/ 5 w 41"/>
                <a:gd name="T5" fmla="*/ 30 h 48"/>
                <a:gd name="T6" fmla="*/ 13 w 41"/>
                <a:gd name="T7" fmla="*/ 3 h 48"/>
                <a:gd name="T8" fmla="*/ 37 w 41"/>
                <a:gd name="T9" fmla="*/ 17 h 48"/>
              </a:gdLst>
              <a:ahLst/>
              <a:cxnLst>
                <a:cxn ang="0">
                  <a:pos x="T0" y="T1"/>
                </a:cxn>
                <a:cxn ang="0">
                  <a:pos x="T2" y="T3"/>
                </a:cxn>
                <a:cxn ang="0">
                  <a:pos x="T4" y="T5"/>
                </a:cxn>
                <a:cxn ang="0">
                  <a:pos x="T6" y="T7"/>
                </a:cxn>
                <a:cxn ang="0">
                  <a:pos x="T8" y="T9"/>
                </a:cxn>
              </a:cxnLst>
              <a:rect l="0" t="0" r="r" b="b"/>
              <a:pathLst>
                <a:path w="41" h="48">
                  <a:moveTo>
                    <a:pt x="37" y="17"/>
                  </a:moveTo>
                  <a:cubicBezTo>
                    <a:pt x="41" y="29"/>
                    <a:pt x="38" y="41"/>
                    <a:pt x="29" y="44"/>
                  </a:cubicBezTo>
                  <a:cubicBezTo>
                    <a:pt x="20" y="48"/>
                    <a:pt x="9" y="41"/>
                    <a:pt x="5" y="30"/>
                  </a:cubicBezTo>
                  <a:cubicBezTo>
                    <a:pt x="0" y="19"/>
                    <a:pt x="4" y="7"/>
                    <a:pt x="13" y="3"/>
                  </a:cubicBezTo>
                  <a:cubicBezTo>
                    <a:pt x="22" y="0"/>
                    <a:pt x="32" y="6"/>
                    <a:pt x="37" y="17"/>
                  </a:cubicBezTo>
                </a:path>
              </a:pathLst>
            </a:custGeom>
            <a:solidFill>
              <a:srgbClr val="FFD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1" name="Freeform 150">
              <a:extLst>
                <a:ext uri="{FF2B5EF4-FFF2-40B4-BE49-F238E27FC236}">
                  <a16:creationId xmlns:a16="http://schemas.microsoft.com/office/drawing/2014/main" id="{76771718-EA17-3C43-AA30-DDA8C03D602E}"/>
                </a:ext>
              </a:extLst>
            </p:cNvPr>
            <p:cNvSpPr>
              <a:spLocks/>
            </p:cNvSpPr>
            <p:nvPr/>
          </p:nvSpPr>
          <p:spPr bwMode="auto">
            <a:xfrm>
              <a:off x="4330701" y="3070225"/>
              <a:ext cx="46038" cy="52388"/>
            </a:xfrm>
            <a:custGeom>
              <a:avLst/>
              <a:gdLst>
                <a:gd name="T0" fmla="*/ 14 w 15"/>
                <a:gd name="T1" fmla="*/ 6 h 17"/>
                <a:gd name="T2" fmla="*/ 11 w 15"/>
                <a:gd name="T3" fmla="*/ 16 h 17"/>
                <a:gd name="T4" fmla="*/ 2 w 15"/>
                <a:gd name="T5" fmla="*/ 11 h 17"/>
                <a:gd name="T6" fmla="*/ 5 w 15"/>
                <a:gd name="T7" fmla="*/ 1 h 17"/>
                <a:gd name="T8" fmla="*/ 14 w 15"/>
                <a:gd name="T9" fmla="*/ 6 h 17"/>
              </a:gdLst>
              <a:ahLst/>
              <a:cxnLst>
                <a:cxn ang="0">
                  <a:pos x="T0" y="T1"/>
                </a:cxn>
                <a:cxn ang="0">
                  <a:pos x="T2" y="T3"/>
                </a:cxn>
                <a:cxn ang="0">
                  <a:pos x="T4" y="T5"/>
                </a:cxn>
                <a:cxn ang="0">
                  <a:pos x="T6" y="T7"/>
                </a:cxn>
                <a:cxn ang="0">
                  <a:pos x="T8" y="T9"/>
                </a:cxn>
              </a:cxnLst>
              <a:rect l="0" t="0" r="r" b="b"/>
              <a:pathLst>
                <a:path w="15" h="17">
                  <a:moveTo>
                    <a:pt x="14" y="6"/>
                  </a:moveTo>
                  <a:cubicBezTo>
                    <a:pt x="15" y="11"/>
                    <a:pt x="14" y="15"/>
                    <a:pt x="11" y="16"/>
                  </a:cubicBezTo>
                  <a:cubicBezTo>
                    <a:pt x="8" y="17"/>
                    <a:pt x="4" y="15"/>
                    <a:pt x="2" y="11"/>
                  </a:cubicBezTo>
                  <a:cubicBezTo>
                    <a:pt x="0" y="7"/>
                    <a:pt x="2" y="3"/>
                    <a:pt x="5" y="1"/>
                  </a:cubicBezTo>
                  <a:cubicBezTo>
                    <a:pt x="8" y="0"/>
                    <a:pt x="12" y="2"/>
                    <a:pt x="1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2" name="Freeform 151">
              <a:extLst>
                <a:ext uri="{FF2B5EF4-FFF2-40B4-BE49-F238E27FC236}">
                  <a16:creationId xmlns:a16="http://schemas.microsoft.com/office/drawing/2014/main" id="{85B61443-BF19-944D-98A4-3546AB6F4D1A}"/>
                </a:ext>
              </a:extLst>
            </p:cNvPr>
            <p:cNvSpPr>
              <a:spLocks/>
            </p:cNvSpPr>
            <p:nvPr/>
          </p:nvSpPr>
          <p:spPr bwMode="auto">
            <a:xfrm>
              <a:off x="3724276" y="1854200"/>
              <a:ext cx="969963" cy="796925"/>
            </a:xfrm>
            <a:custGeom>
              <a:avLst/>
              <a:gdLst>
                <a:gd name="T0" fmla="*/ 55 w 314"/>
                <a:gd name="T1" fmla="*/ 258 h 258"/>
                <a:gd name="T2" fmla="*/ 308 w 314"/>
                <a:gd name="T3" fmla="*/ 137 h 258"/>
                <a:gd name="T4" fmla="*/ 74 w 314"/>
                <a:gd name="T5" fmla="*/ 85 h 258"/>
                <a:gd name="T6" fmla="*/ 55 w 314"/>
                <a:gd name="T7" fmla="*/ 258 h 258"/>
              </a:gdLst>
              <a:ahLst/>
              <a:cxnLst>
                <a:cxn ang="0">
                  <a:pos x="T0" y="T1"/>
                </a:cxn>
                <a:cxn ang="0">
                  <a:pos x="T2" y="T3"/>
                </a:cxn>
                <a:cxn ang="0">
                  <a:pos x="T4" y="T5"/>
                </a:cxn>
                <a:cxn ang="0">
                  <a:pos x="T6" y="T7"/>
                </a:cxn>
              </a:cxnLst>
              <a:rect l="0" t="0" r="r" b="b"/>
              <a:pathLst>
                <a:path w="314" h="258">
                  <a:moveTo>
                    <a:pt x="55" y="258"/>
                  </a:moveTo>
                  <a:cubicBezTo>
                    <a:pt x="55" y="258"/>
                    <a:pt x="136" y="138"/>
                    <a:pt x="308" y="137"/>
                  </a:cubicBezTo>
                  <a:cubicBezTo>
                    <a:pt x="314" y="16"/>
                    <a:pt x="148" y="0"/>
                    <a:pt x="74" y="85"/>
                  </a:cubicBezTo>
                  <a:cubicBezTo>
                    <a:pt x="0" y="169"/>
                    <a:pt x="55" y="258"/>
                    <a:pt x="55" y="258"/>
                  </a:cubicBezTo>
                </a:path>
              </a:pathLst>
            </a:custGeom>
            <a:solidFill>
              <a:schemeClr val="accent2">
                <a:lumMod val="9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793" name="Freeform 152">
              <a:extLst>
                <a:ext uri="{FF2B5EF4-FFF2-40B4-BE49-F238E27FC236}">
                  <a16:creationId xmlns:a16="http://schemas.microsoft.com/office/drawing/2014/main" id="{504402FA-CCB7-1745-9E33-D996AF66EBA5}"/>
                </a:ext>
              </a:extLst>
            </p:cNvPr>
            <p:cNvSpPr>
              <a:spLocks/>
            </p:cNvSpPr>
            <p:nvPr/>
          </p:nvSpPr>
          <p:spPr bwMode="auto">
            <a:xfrm>
              <a:off x="3894138" y="2563813"/>
              <a:ext cx="74613" cy="87313"/>
            </a:xfrm>
            <a:custGeom>
              <a:avLst/>
              <a:gdLst>
                <a:gd name="T0" fmla="*/ 0 w 24"/>
                <a:gd name="T1" fmla="*/ 28 h 28"/>
                <a:gd name="T2" fmla="*/ 0 w 24"/>
                <a:gd name="T3" fmla="*/ 28 h 28"/>
                <a:gd name="T4" fmla="*/ 0 w 24"/>
                <a:gd name="T5" fmla="*/ 28 h 28"/>
                <a:gd name="T6" fmla="*/ 24 w 24"/>
                <a:gd name="T7" fmla="*/ 0 h 28"/>
                <a:gd name="T8" fmla="*/ 24 w 24"/>
                <a:gd name="T9" fmla="*/ 0 h 28"/>
                <a:gd name="T10" fmla="*/ 0 w 24"/>
                <a:gd name="T11" fmla="*/ 28 h 28"/>
              </a:gdLst>
              <a:ahLst/>
              <a:cxnLst>
                <a:cxn ang="0">
                  <a:pos x="T0" y="T1"/>
                </a:cxn>
                <a:cxn ang="0">
                  <a:pos x="T2" y="T3"/>
                </a:cxn>
                <a:cxn ang="0">
                  <a:pos x="T4" y="T5"/>
                </a:cxn>
                <a:cxn ang="0">
                  <a:pos x="T6" y="T7"/>
                </a:cxn>
                <a:cxn ang="0">
                  <a:pos x="T8" y="T9"/>
                </a:cxn>
                <a:cxn ang="0">
                  <a:pos x="T10" y="T11"/>
                </a:cxn>
              </a:cxnLst>
              <a:rect l="0" t="0" r="r" b="b"/>
              <a:pathLst>
                <a:path w="24" h="28">
                  <a:moveTo>
                    <a:pt x="0" y="28"/>
                  </a:moveTo>
                  <a:lnTo>
                    <a:pt x="0" y="28"/>
                  </a:lnTo>
                  <a:lnTo>
                    <a:pt x="0" y="28"/>
                  </a:lnTo>
                  <a:cubicBezTo>
                    <a:pt x="0" y="28"/>
                    <a:pt x="8" y="16"/>
                    <a:pt x="24" y="0"/>
                  </a:cubicBezTo>
                  <a:lnTo>
                    <a:pt x="24" y="0"/>
                  </a:lnTo>
                  <a:cubicBezTo>
                    <a:pt x="8" y="16"/>
                    <a:pt x="0" y="28"/>
                    <a:pt x="0" y="28"/>
                  </a:cubicBezTo>
                  <a:close/>
                </a:path>
              </a:pathLst>
            </a:custGeom>
            <a:solidFill>
              <a:srgbClr val="4D1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4" name="Freeform 153">
              <a:extLst>
                <a:ext uri="{FF2B5EF4-FFF2-40B4-BE49-F238E27FC236}">
                  <a16:creationId xmlns:a16="http://schemas.microsoft.com/office/drawing/2014/main" id="{DC59A5B3-4F6B-7D49-AF68-6D66E6651947}"/>
                </a:ext>
              </a:extLst>
            </p:cNvPr>
            <p:cNvSpPr>
              <a:spLocks/>
            </p:cNvSpPr>
            <p:nvPr/>
          </p:nvSpPr>
          <p:spPr bwMode="auto">
            <a:xfrm>
              <a:off x="4562476" y="2020888"/>
              <a:ext cx="107950" cy="169863"/>
            </a:xfrm>
            <a:custGeom>
              <a:avLst/>
              <a:gdLst>
                <a:gd name="T0" fmla="*/ 35 w 35"/>
                <a:gd name="T1" fmla="*/ 55 h 55"/>
                <a:gd name="T2" fmla="*/ 0 w 35"/>
                <a:gd name="T3" fmla="*/ 0 h 55"/>
                <a:gd name="T4" fmla="*/ 35 w 35"/>
                <a:gd name="T5" fmla="*/ 55 h 55"/>
                <a:gd name="T6" fmla="*/ 35 w 35"/>
                <a:gd name="T7" fmla="*/ 55 h 55"/>
              </a:gdLst>
              <a:ahLst/>
              <a:cxnLst>
                <a:cxn ang="0">
                  <a:pos x="T0" y="T1"/>
                </a:cxn>
                <a:cxn ang="0">
                  <a:pos x="T2" y="T3"/>
                </a:cxn>
                <a:cxn ang="0">
                  <a:pos x="T4" y="T5"/>
                </a:cxn>
                <a:cxn ang="0">
                  <a:pos x="T6" y="T7"/>
                </a:cxn>
              </a:cxnLst>
              <a:rect l="0" t="0" r="r" b="b"/>
              <a:pathLst>
                <a:path w="35" h="55">
                  <a:moveTo>
                    <a:pt x="35" y="55"/>
                  </a:moveTo>
                  <a:cubicBezTo>
                    <a:pt x="30" y="31"/>
                    <a:pt x="18" y="13"/>
                    <a:pt x="0" y="0"/>
                  </a:cubicBezTo>
                  <a:cubicBezTo>
                    <a:pt x="18" y="13"/>
                    <a:pt x="30" y="31"/>
                    <a:pt x="35" y="55"/>
                  </a:cubicBezTo>
                  <a:lnTo>
                    <a:pt x="35" y="55"/>
                  </a:lnTo>
                  <a:close/>
                </a:path>
              </a:pathLst>
            </a:custGeom>
            <a:solidFill>
              <a:srgbClr val="FFE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5" name="Freeform 154">
              <a:extLst>
                <a:ext uri="{FF2B5EF4-FFF2-40B4-BE49-F238E27FC236}">
                  <a16:creationId xmlns:a16="http://schemas.microsoft.com/office/drawing/2014/main" id="{E2674A6B-7D65-EC44-9F2C-25045694F1D4}"/>
                </a:ext>
              </a:extLst>
            </p:cNvPr>
            <p:cNvSpPr>
              <a:spLocks/>
            </p:cNvSpPr>
            <p:nvPr/>
          </p:nvSpPr>
          <p:spPr bwMode="auto">
            <a:xfrm>
              <a:off x="3802063" y="1952625"/>
              <a:ext cx="868363" cy="698500"/>
            </a:xfrm>
            <a:custGeom>
              <a:avLst/>
              <a:gdLst>
                <a:gd name="T0" fmla="*/ 30 w 281"/>
                <a:gd name="T1" fmla="*/ 226 h 226"/>
                <a:gd name="T2" fmla="*/ 30 w 281"/>
                <a:gd name="T3" fmla="*/ 226 h 226"/>
                <a:gd name="T4" fmla="*/ 14 w 281"/>
                <a:gd name="T5" fmla="*/ 118 h 226"/>
                <a:gd name="T6" fmla="*/ 47 w 281"/>
                <a:gd name="T7" fmla="*/ 172 h 226"/>
                <a:gd name="T8" fmla="*/ 77 w 281"/>
                <a:gd name="T9" fmla="*/ 155 h 226"/>
                <a:gd name="T10" fmla="*/ 227 w 281"/>
                <a:gd name="T11" fmla="*/ 40 h 226"/>
                <a:gd name="T12" fmla="*/ 150 w 281"/>
                <a:gd name="T13" fmla="*/ 1 h 226"/>
                <a:gd name="T14" fmla="*/ 147 w 281"/>
                <a:gd name="T15" fmla="*/ 1 h 226"/>
                <a:gd name="T16" fmla="*/ 170 w 281"/>
                <a:gd name="T17" fmla="*/ 0 h 226"/>
                <a:gd name="T18" fmla="*/ 246 w 281"/>
                <a:gd name="T19" fmla="*/ 22 h 226"/>
                <a:gd name="T20" fmla="*/ 281 w 281"/>
                <a:gd name="T21" fmla="*/ 77 h 226"/>
                <a:gd name="T22" fmla="*/ 54 w 281"/>
                <a:gd name="T23" fmla="*/ 198 h 226"/>
                <a:gd name="T24" fmla="*/ 30 w 281"/>
                <a:gd name="T2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226">
                  <a:moveTo>
                    <a:pt x="30" y="226"/>
                  </a:moveTo>
                  <a:lnTo>
                    <a:pt x="30" y="226"/>
                  </a:lnTo>
                  <a:cubicBezTo>
                    <a:pt x="30" y="226"/>
                    <a:pt x="0" y="177"/>
                    <a:pt x="14" y="118"/>
                  </a:cubicBezTo>
                  <a:cubicBezTo>
                    <a:pt x="16" y="151"/>
                    <a:pt x="29" y="172"/>
                    <a:pt x="47" y="172"/>
                  </a:cubicBezTo>
                  <a:cubicBezTo>
                    <a:pt x="56" y="172"/>
                    <a:pt x="67" y="167"/>
                    <a:pt x="77" y="155"/>
                  </a:cubicBezTo>
                  <a:cubicBezTo>
                    <a:pt x="142" y="87"/>
                    <a:pt x="236" y="91"/>
                    <a:pt x="227" y="40"/>
                  </a:cubicBezTo>
                  <a:cubicBezTo>
                    <a:pt x="220" y="4"/>
                    <a:pt x="163" y="1"/>
                    <a:pt x="150" y="1"/>
                  </a:cubicBezTo>
                  <a:cubicBezTo>
                    <a:pt x="148" y="1"/>
                    <a:pt x="147" y="1"/>
                    <a:pt x="147" y="1"/>
                  </a:cubicBezTo>
                  <a:cubicBezTo>
                    <a:pt x="155" y="0"/>
                    <a:pt x="163" y="0"/>
                    <a:pt x="170" y="0"/>
                  </a:cubicBezTo>
                  <a:cubicBezTo>
                    <a:pt x="199" y="0"/>
                    <a:pt x="226" y="7"/>
                    <a:pt x="246" y="22"/>
                  </a:cubicBezTo>
                  <a:cubicBezTo>
                    <a:pt x="264" y="35"/>
                    <a:pt x="276" y="53"/>
                    <a:pt x="281" y="77"/>
                  </a:cubicBezTo>
                  <a:cubicBezTo>
                    <a:pt x="216" y="82"/>
                    <a:pt x="126" y="117"/>
                    <a:pt x="54" y="198"/>
                  </a:cubicBezTo>
                  <a:cubicBezTo>
                    <a:pt x="38" y="214"/>
                    <a:pt x="30" y="226"/>
                    <a:pt x="30" y="226"/>
                  </a:cubicBezTo>
                </a:path>
              </a:pathLst>
            </a:custGeom>
            <a:solidFill>
              <a:schemeClr val="accent2">
                <a:lumMod val="9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796" name="Freeform 155">
              <a:extLst>
                <a:ext uri="{FF2B5EF4-FFF2-40B4-BE49-F238E27FC236}">
                  <a16:creationId xmlns:a16="http://schemas.microsoft.com/office/drawing/2014/main" id="{F5BD0C02-73A4-6D44-BBC1-6599AF506BA3}"/>
                </a:ext>
              </a:extLst>
            </p:cNvPr>
            <p:cNvSpPr>
              <a:spLocks/>
            </p:cNvSpPr>
            <p:nvPr/>
          </p:nvSpPr>
          <p:spPr bwMode="auto">
            <a:xfrm>
              <a:off x="3968751" y="2085975"/>
              <a:ext cx="1052513" cy="477838"/>
            </a:xfrm>
            <a:custGeom>
              <a:avLst/>
              <a:gdLst>
                <a:gd name="T0" fmla="*/ 0 w 341"/>
                <a:gd name="T1" fmla="*/ 155 h 155"/>
                <a:gd name="T2" fmla="*/ 313 w 341"/>
                <a:gd name="T3" fmla="*/ 82 h 155"/>
                <a:gd name="T4" fmla="*/ 0 w 341"/>
                <a:gd name="T5" fmla="*/ 155 h 155"/>
              </a:gdLst>
              <a:ahLst/>
              <a:cxnLst>
                <a:cxn ang="0">
                  <a:pos x="T0" y="T1"/>
                </a:cxn>
                <a:cxn ang="0">
                  <a:pos x="T2" y="T3"/>
                </a:cxn>
                <a:cxn ang="0">
                  <a:pos x="T4" y="T5"/>
                </a:cxn>
              </a:cxnLst>
              <a:rect l="0" t="0" r="r" b="b"/>
              <a:pathLst>
                <a:path w="341" h="155">
                  <a:moveTo>
                    <a:pt x="0" y="155"/>
                  </a:moveTo>
                  <a:cubicBezTo>
                    <a:pt x="0" y="155"/>
                    <a:pt x="185" y="49"/>
                    <a:pt x="313" y="82"/>
                  </a:cubicBezTo>
                  <a:cubicBezTo>
                    <a:pt x="341" y="14"/>
                    <a:pt x="139" y="0"/>
                    <a:pt x="0" y="1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7" name="Rectangle 156">
              <a:extLst>
                <a:ext uri="{FF2B5EF4-FFF2-40B4-BE49-F238E27FC236}">
                  <a16:creationId xmlns:a16="http://schemas.microsoft.com/office/drawing/2014/main" id="{59A1C564-B393-3B45-B33B-3849C4E6C046}"/>
                </a:ext>
              </a:extLst>
            </p:cNvPr>
            <p:cNvSpPr>
              <a:spLocks noChangeArrowheads="1"/>
            </p:cNvSpPr>
            <p:nvPr/>
          </p:nvSpPr>
          <p:spPr bwMode="auto">
            <a:xfrm>
              <a:off x="3968751" y="2563813"/>
              <a:ext cx="1588" cy="1588"/>
            </a:xfrm>
            <a:prstGeom prst="rect">
              <a:avLst/>
            </a:prstGeom>
            <a:solidFill>
              <a:srgbClr val="4817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8" name="Freeform 157">
              <a:extLst>
                <a:ext uri="{FF2B5EF4-FFF2-40B4-BE49-F238E27FC236}">
                  <a16:creationId xmlns:a16="http://schemas.microsoft.com/office/drawing/2014/main" id="{EA68FE41-901A-3846-A895-74758CB22173}"/>
                </a:ext>
              </a:extLst>
            </p:cNvPr>
            <p:cNvSpPr>
              <a:spLocks/>
            </p:cNvSpPr>
            <p:nvPr/>
          </p:nvSpPr>
          <p:spPr bwMode="auto">
            <a:xfrm>
              <a:off x="4719638" y="2319338"/>
              <a:ext cx="33338" cy="0"/>
            </a:xfrm>
            <a:custGeom>
              <a:avLst/>
              <a:gdLst>
                <a:gd name="T0" fmla="*/ 0 w 11"/>
                <a:gd name="T1" fmla="*/ 0 w 11"/>
                <a:gd name="T2" fmla="*/ 11 w 11"/>
                <a:gd name="T3" fmla="*/ 11 w 11"/>
                <a:gd name="T4" fmla="*/ 0 w 11"/>
              </a:gdLst>
              <a:ahLst/>
              <a:cxnLst>
                <a:cxn ang="0">
                  <a:pos x="T0" y="0"/>
                </a:cxn>
                <a:cxn ang="0">
                  <a:pos x="T1" y="0"/>
                </a:cxn>
                <a:cxn ang="0">
                  <a:pos x="T2" y="0"/>
                </a:cxn>
                <a:cxn ang="0">
                  <a:pos x="T3" y="0"/>
                </a:cxn>
                <a:cxn ang="0">
                  <a:pos x="T4" y="0"/>
                </a:cxn>
              </a:cxnLst>
              <a:rect l="0" t="0" r="r" b="b"/>
              <a:pathLst>
                <a:path w="11">
                  <a:moveTo>
                    <a:pt x="0" y="0"/>
                  </a:moveTo>
                  <a:lnTo>
                    <a:pt x="0" y="0"/>
                  </a:lnTo>
                  <a:cubicBezTo>
                    <a:pt x="4" y="0"/>
                    <a:pt x="7" y="0"/>
                    <a:pt x="11" y="0"/>
                  </a:cubicBezTo>
                  <a:cubicBezTo>
                    <a:pt x="11" y="0"/>
                    <a:pt x="11" y="0"/>
                    <a:pt x="11" y="0"/>
                  </a:cubicBezTo>
                  <a:cubicBezTo>
                    <a:pt x="7" y="0"/>
                    <a:pt x="4" y="0"/>
                    <a:pt x="0" y="0"/>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9" name="Freeform 158">
              <a:extLst>
                <a:ext uri="{FF2B5EF4-FFF2-40B4-BE49-F238E27FC236}">
                  <a16:creationId xmlns:a16="http://schemas.microsoft.com/office/drawing/2014/main" id="{43A6621A-67C2-3744-8B86-88482D44760E}"/>
                </a:ext>
              </a:extLst>
            </p:cNvPr>
            <p:cNvSpPr>
              <a:spLocks noEditPoints="1"/>
            </p:cNvSpPr>
            <p:nvPr/>
          </p:nvSpPr>
          <p:spPr bwMode="auto">
            <a:xfrm>
              <a:off x="3968751" y="2319338"/>
              <a:ext cx="750888" cy="244475"/>
            </a:xfrm>
            <a:custGeom>
              <a:avLst/>
              <a:gdLst>
                <a:gd name="T0" fmla="*/ 0 w 243"/>
                <a:gd name="T1" fmla="*/ 79 h 79"/>
                <a:gd name="T2" fmla="*/ 39 w 243"/>
                <a:gd name="T3" fmla="*/ 59 h 79"/>
                <a:gd name="T4" fmla="*/ 39 w 243"/>
                <a:gd name="T5" fmla="*/ 59 h 79"/>
                <a:gd name="T6" fmla="*/ 0 w 243"/>
                <a:gd name="T7" fmla="*/ 79 h 79"/>
                <a:gd name="T8" fmla="*/ 73 w 243"/>
                <a:gd name="T9" fmla="*/ 44 h 79"/>
                <a:gd name="T10" fmla="*/ 73 w 243"/>
                <a:gd name="T11" fmla="*/ 44 h 79"/>
                <a:gd name="T12" fmla="*/ 203 w 243"/>
                <a:gd name="T13" fmla="*/ 5 h 79"/>
                <a:gd name="T14" fmla="*/ 203 w 243"/>
                <a:gd name="T15" fmla="*/ 5 h 79"/>
                <a:gd name="T16" fmla="*/ 73 w 243"/>
                <a:gd name="T17" fmla="*/ 44 h 79"/>
                <a:gd name="T18" fmla="*/ 218 w 243"/>
                <a:gd name="T19" fmla="*/ 3 h 79"/>
                <a:gd name="T20" fmla="*/ 217 w 243"/>
                <a:gd name="T21" fmla="*/ 3 h 79"/>
                <a:gd name="T22" fmla="*/ 243 w 243"/>
                <a:gd name="T23" fmla="*/ 0 h 79"/>
                <a:gd name="T24" fmla="*/ 243 w 243"/>
                <a:gd name="T25" fmla="*/ 0 h 79"/>
                <a:gd name="T26" fmla="*/ 218 w 243"/>
                <a:gd name="T27"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79">
                  <a:moveTo>
                    <a:pt x="0" y="79"/>
                  </a:moveTo>
                  <a:cubicBezTo>
                    <a:pt x="1" y="79"/>
                    <a:pt x="15" y="71"/>
                    <a:pt x="39" y="59"/>
                  </a:cubicBezTo>
                  <a:lnTo>
                    <a:pt x="39" y="59"/>
                  </a:lnTo>
                  <a:cubicBezTo>
                    <a:pt x="15" y="71"/>
                    <a:pt x="1" y="79"/>
                    <a:pt x="0" y="79"/>
                  </a:cubicBezTo>
                  <a:close/>
                  <a:moveTo>
                    <a:pt x="73" y="44"/>
                  </a:moveTo>
                  <a:lnTo>
                    <a:pt x="73" y="44"/>
                  </a:lnTo>
                  <a:cubicBezTo>
                    <a:pt x="109" y="29"/>
                    <a:pt x="156" y="13"/>
                    <a:pt x="203" y="5"/>
                  </a:cubicBezTo>
                  <a:cubicBezTo>
                    <a:pt x="203" y="5"/>
                    <a:pt x="203" y="5"/>
                    <a:pt x="203" y="5"/>
                  </a:cubicBezTo>
                  <a:cubicBezTo>
                    <a:pt x="156" y="13"/>
                    <a:pt x="109" y="29"/>
                    <a:pt x="73" y="44"/>
                  </a:cubicBezTo>
                  <a:moveTo>
                    <a:pt x="218" y="3"/>
                  </a:moveTo>
                  <a:cubicBezTo>
                    <a:pt x="217" y="3"/>
                    <a:pt x="217" y="3"/>
                    <a:pt x="217" y="3"/>
                  </a:cubicBezTo>
                  <a:cubicBezTo>
                    <a:pt x="226" y="1"/>
                    <a:pt x="234" y="1"/>
                    <a:pt x="243" y="0"/>
                  </a:cubicBezTo>
                  <a:lnTo>
                    <a:pt x="243" y="0"/>
                  </a:lnTo>
                  <a:cubicBezTo>
                    <a:pt x="234" y="1"/>
                    <a:pt x="226" y="1"/>
                    <a:pt x="218" y="3"/>
                  </a:cubicBezTo>
                </a:path>
              </a:pathLst>
            </a:custGeom>
            <a:solidFill>
              <a:srgbClr val="4817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0" name="Freeform 159">
              <a:extLst>
                <a:ext uri="{FF2B5EF4-FFF2-40B4-BE49-F238E27FC236}">
                  <a16:creationId xmlns:a16="http://schemas.microsoft.com/office/drawing/2014/main" id="{199A3223-481B-6A40-8359-C55E76092D72}"/>
                </a:ext>
              </a:extLst>
            </p:cNvPr>
            <p:cNvSpPr>
              <a:spLocks noEditPoints="1"/>
            </p:cNvSpPr>
            <p:nvPr/>
          </p:nvSpPr>
          <p:spPr bwMode="auto">
            <a:xfrm>
              <a:off x="4089401" y="2328863"/>
              <a:ext cx="552450" cy="173038"/>
            </a:xfrm>
            <a:custGeom>
              <a:avLst/>
              <a:gdLst>
                <a:gd name="T0" fmla="*/ 0 w 179"/>
                <a:gd name="T1" fmla="*/ 56 h 56"/>
                <a:gd name="T2" fmla="*/ 0 w 179"/>
                <a:gd name="T3" fmla="*/ 56 h 56"/>
                <a:gd name="T4" fmla="*/ 34 w 179"/>
                <a:gd name="T5" fmla="*/ 41 h 56"/>
                <a:gd name="T6" fmla="*/ 34 w 179"/>
                <a:gd name="T7" fmla="*/ 41 h 56"/>
                <a:gd name="T8" fmla="*/ 0 w 179"/>
                <a:gd name="T9" fmla="*/ 56 h 56"/>
                <a:gd name="T10" fmla="*/ 164 w 179"/>
                <a:gd name="T11" fmla="*/ 2 h 56"/>
                <a:gd name="T12" fmla="*/ 164 w 179"/>
                <a:gd name="T13" fmla="*/ 2 h 56"/>
                <a:gd name="T14" fmla="*/ 178 w 179"/>
                <a:gd name="T15" fmla="*/ 0 h 56"/>
                <a:gd name="T16" fmla="*/ 179 w 179"/>
                <a:gd name="T17" fmla="*/ 0 h 56"/>
                <a:gd name="T18" fmla="*/ 164 w 179"/>
                <a:gd name="T19"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56">
                  <a:moveTo>
                    <a:pt x="0" y="56"/>
                  </a:moveTo>
                  <a:lnTo>
                    <a:pt x="0" y="56"/>
                  </a:lnTo>
                  <a:cubicBezTo>
                    <a:pt x="10" y="52"/>
                    <a:pt x="21" y="47"/>
                    <a:pt x="34" y="41"/>
                  </a:cubicBezTo>
                  <a:lnTo>
                    <a:pt x="34" y="41"/>
                  </a:lnTo>
                  <a:cubicBezTo>
                    <a:pt x="21" y="47"/>
                    <a:pt x="10" y="52"/>
                    <a:pt x="0" y="56"/>
                  </a:cubicBezTo>
                  <a:close/>
                  <a:moveTo>
                    <a:pt x="164" y="2"/>
                  </a:moveTo>
                  <a:cubicBezTo>
                    <a:pt x="164" y="2"/>
                    <a:pt x="164" y="2"/>
                    <a:pt x="164" y="2"/>
                  </a:cubicBezTo>
                  <a:cubicBezTo>
                    <a:pt x="169" y="1"/>
                    <a:pt x="174" y="0"/>
                    <a:pt x="178" y="0"/>
                  </a:cubicBezTo>
                  <a:cubicBezTo>
                    <a:pt x="178" y="0"/>
                    <a:pt x="178" y="0"/>
                    <a:pt x="179" y="0"/>
                  </a:cubicBezTo>
                  <a:cubicBezTo>
                    <a:pt x="174" y="0"/>
                    <a:pt x="169" y="1"/>
                    <a:pt x="164" y="2"/>
                  </a:cubicBezTo>
                  <a:close/>
                </a:path>
              </a:pathLst>
            </a:custGeom>
            <a:solidFill>
              <a:srgbClr val="3912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1" name="Freeform 160">
              <a:extLst>
                <a:ext uri="{FF2B5EF4-FFF2-40B4-BE49-F238E27FC236}">
                  <a16:creationId xmlns:a16="http://schemas.microsoft.com/office/drawing/2014/main" id="{17D297AE-2F01-6441-A63B-8B85D3B9801A}"/>
                </a:ext>
              </a:extLst>
            </p:cNvPr>
            <p:cNvSpPr>
              <a:spLocks/>
            </p:cNvSpPr>
            <p:nvPr/>
          </p:nvSpPr>
          <p:spPr bwMode="auto">
            <a:xfrm>
              <a:off x="3968751" y="2298700"/>
              <a:ext cx="784225" cy="265113"/>
            </a:xfrm>
            <a:custGeom>
              <a:avLst/>
              <a:gdLst>
                <a:gd name="T0" fmla="*/ 0 w 254"/>
                <a:gd name="T1" fmla="*/ 86 h 86"/>
                <a:gd name="T2" fmla="*/ 204 w 254"/>
                <a:gd name="T3" fmla="*/ 0 h 86"/>
                <a:gd name="T4" fmla="*/ 216 w 254"/>
                <a:gd name="T5" fmla="*/ 0 h 86"/>
                <a:gd name="T6" fmla="*/ 254 w 254"/>
                <a:gd name="T7" fmla="*/ 7 h 86"/>
                <a:gd name="T8" fmla="*/ 243 w 254"/>
                <a:gd name="T9" fmla="*/ 7 h 86"/>
                <a:gd name="T10" fmla="*/ 217 w 254"/>
                <a:gd name="T11" fmla="*/ 10 h 86"/>
                <a:gd name="T12" fmla="*/ 203 w 254"/>
                <a:gd name="T13" fmla="*/ 12 h 86"/>
                <a:gd name="T14" fmla="*/ 73 w 254"/>
                <a:gd name="T15" fmla="*/ 51 h 86"/>
                <a:gd name="T16" fmla="*/ 39 w 254"/>
                <a:gd name="T17" fmla="*/ 66 h 86"/>
                <a:gd name="T18" fmla="*/ 0 w 254"/>
                <a:gd name="T19" fmla="*/ 86 h 86"/>
                <a:gd name="T20" fmla="*/ 0 w 254"/>
                <a:gd name="T21" fmla="*/ 86 h 86"/>
                <a:gd name="T22" fmla="*/ 0 w 254"/>
                <a:gd name="T2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86">
                  <a:moveTo>
                    <a:pt x="0" y="86"/>
                  </a:moveTo>
                  <a:cubicBezTo>
                    <a:pt x="0" y="86"/>
                    <a:pt x="103" y="8"/>
                    <a:pt x="204" y="0"/>
                  </a:cubicBezTo>
                  <a:cubicBezTo>
                    <a:pt x="208" y="0"/>
                    <a:pt x="212" y="0"/>
                    <a:pt x="216" y="0"/>
                  </a:cubicBezTo>
                  <a:cubicBezTo>
                    <a:pt x="233" y="0"/>
                    <a:pt x="245" y="2"/>
                    <a:pt x="254" y="7"/>
                  </a:cubicBezTo>
                  <a:cubicBezTo>
                    <a:pt x="250" y="7"/>
                    <a:pt x="247" y="7"/>
                    <a:pt x="243" y="7"/>
                  </a:cubicBezTo>
                  <a:cubicBezTo>
                    <a:pt x="234" y="8"/>
                    <a:pt x="226" y="8"/>
                    <a:pt x="217" y="10"/>
                  </a:cubicBezTo>
                  <a:cubicBezTo>
                    <a:pt x="213" y="10"/>
                    <a:pt x="208" y="11"/>
                    <a:pt x="203" y="12"/>
                  </a:cubicBezTo>
                  <a:cubicBezTo>
                    <a:pt x="156" y="20"/>
                    <a:pt x="109" y="36"/>
                    <a:pt x="73" y="51"/>
                  </a:cubicBezTo>
                  <a:cubicBezTo>
                    <a:pt x="60" y="57"/>
                    <a:pt x="49" y="62"/>
                    <a:pt x="39" y="66"/>
                  </a:cubicBezTo>
                  <a:cubicBezTo>
                    <a:pt x="15" y="78"/>
                    <a:pt x="1" y="86"/>
                    <a:pt x="0" y="86"/>
                  </a:cubicBezTo>
                  <a:cubicBezTo>
                    <a:pt x="0" y="86"/>
                    <a:pt x="0" y="86"/>
                    <a:pt x="0" y="86"/>
                  </a:cubicBezTo>
                  <a:lnTo>
                    <a:pt x="0" y="86"/>
                  </a:ln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2" name="Freeform 161">
              <a:extLst>
                <a:ext uri="{FF2B5EF4-FFF2-40B4-BE49-F238E27FC236}">
                  <a16:creationId xmlns:a16="http://schemas.microsoft.com/office/drawing/2014/main" id="{D9F04B3A-895A-1240-B149-0FD4E0107BE2}"/>
                </a:ext>
              </a:extLst>
            </p:cNvPr>
            <p:cNvSpPr>
              <a:spLocks/>
            </p:cNvSpPr>
            <p:nvPr/>
          </p:nvSpPr>
          <p:spPr bwMode="auto">
            <a:xfrm>
              <a:off x="3502026" y="3295650"/>
              <a:ext cx="766763" cy="2060575"/>
            </a:xfrm>
            <a:custGeom>
              <a:avLst/>
              <a:gdLst>
                <a:gd name="T0" fmla="*/ 11 w 248"/>
                <a:gd name="T1" fmla="*/ 408 h 667"/>
                <a:gd name="T2" fmla="*/ 55 w 248"/>
                <a:gd name="T3" fmla="*/ 343 h 667"/>
                <a:gd name="T4" fmla="*/ 42 w 248"/>
                <a:gd name="T5" fmla="*/ 82 h 667"/>
                <a:gd name="T6" fmla="*/ 176 w 248"/>
                <a:gd name="T7" fmla="*/ 218 h 667"/>
                <a:gd name="T8" fmla="*/ 206 w 248"/>
                <a:gd name="T9" fmla="*/ 385 h 667"/>
                <a:gd name="T10" fmla="*/ 190 w 248"/>
                <a:gd name="T11" fmla="*/ 619 h 667"/>
                <a:gd name="T12" fmla="*/ 11 w 248"/>
                <a:gd name="T13" fmla="*/ 408 h 667"/>
              </a:gdLst>
              <a:ahLst/>
              <a:cxnLst>
                <a:cxn ang="0">
                  <a:pos x="T0" y="T1"/>
                </a:cxn>
                <a:cxn ang="0">
                  <a:pos x="T2" y="T3"/>
                </a:cxn>
                <a:cxn ang="0">
                  <a:pos x="T4" y="T5"/>
                </a:cxn>
                <a:cxn ang="0">
                  <a:pos x="T6" y="T7"/>
                </a:cxn>
                <a:cxn ang="0">
                  <a:pos x="T8" y="T9"/>
                </a:cxn>
                <a:cxn ang="0">
                  <a:pos x="T10" y="T11"/>
                </a:cxn>
                <a:cxn ang="0">
                  <a:pos x="T12" y="T13"/>
                </a:cxn>
              </a:cxnLst>
              <a:rect l="0" t="0" r="r" b="b"/>
              <a:pathLst>
                <a:path w="248" h="667">
                  <a:moveTo>
                    <a:pt x="11" y="408"/>
                  </a:moveTo>
                  <a:cubicBezTo>
                    <a:pt x="11" y="408"/>
                    <a:pt x="45" y="365"/>
                    <a:pt x="55" y="343"/>
                  </a:cubicBezTo>
                  <a:cubicBezTo>
                    <a:pt x="75" y="300"/>
                    <a:pt x="0" y="137"/>
                    <a:pt x="42" y="82"/>
                  </a:cubicBezTo>
                  <a:cubicBezTo>
                    <a:pt x="105" y="0"/>
                    <a:pt x="164" y="114"/>
                    <a:pt x="176" y="218"/>
                  </a:cubicBezTo>
                  <a:cubicBezTo>
                    <a:pt x="187" y="322"/>
                    <a:pt x="186" y="352"/>
                    <a:pt x="206" y="385"/>
                  </a:cubicBezTo>
                  <a:cubicBezTo>
                    <a:pt x="227" y="418"/>
                    <a:pt x="248" y="571"/>
                    <a:pt x="190" y="619"/>
                  </a:cubicBezTo>
                  <a:cubicBezTo>
                    <a:pt x="132" y="667"/>
                    <a:pt x="11" y="408"/>
                    <a:pt x="11" y="408"/>
                  </a:cubicBezTo>
                </a:path>
              </a:pathLst>
            </a:custGeom>
            <a:solidFill>
              <a:srgbClr val="43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3" name="Freeform 162">
              <a:extLst>
                <a:ext uri="{FF2B5EF4-FFF2-40B4-BE49-F238E27FC236}">
                  <a16:creationId xmlns:a16="http://schemas.microsoft.com/office/drawing/2014/main" id="{139B8E6E-A245-D145-BF74-2919B91C14AC}"/>
                </a:ext>
              </a:extLst>
            </p:cNvPr>
            <p:cNvSpPr>
              <a:spLocks/>
            </p:cNvSpPr>
            <p:nvPr/>
          </p:nvSpPr>
          <p:spPr bwMode="auto">
            <a:xfrm>
              <a:off x="3978276" y="3687763"/>
              <a:ext cx="23813" cy="74613"/>
            </a:xfrm>
            <a:custGeom>
              <a:avLst/>
              <a:gdLst>
                <a:gd name="T0" fmla="*/ 8 w 8"/>
                <a:gd name="T1" fmla="*/ 24 h 24"/>
                <a:gd name="T2" fmla="*/ 0 w 8"/>
                <a:gd name="T3" fmla="*/ 0 h 24"/>
                <a:gd name="T4" fmla="*/ 8 w 8"/>
                <a:gd name="T5" fmla="*/ 24 h 24"/>
                <a:gd name="T6" fmla="*/ 8 w 8"/>
                <a:gd name="T7" fmla="*/ 24 h 24"/>
              </a:gdLst>
              <a:ahLst/>
              <a:cxnLst>
                <a:cxn ang="0">
                  <a:pos x="T0" y="T1"/>
                </a:cxn>
                <a:cxn ang="0">
                  <a:pos x="T2" y="T3"/>
                </a:cxn>
                <a:cxn ang="0">
                  <a:pos x="T4" y="T5"/>
                </a:cxn>
                <a:cxn ang="0">
                  <a:pos x="T6" y="T7"/>
                </a:cxn>
              </a:cxnLst>
              <a:rect l="0" t="0" r="r" b="b"/>
              <a:pathLst>
                <a:path w="8" h="24">
                  <a:moveTo>
                    <a:pt x="8" y="24"/>
                  </a:moveTo>
                  <a:cubicBezTo>
                    <a:pt x="6" y="16"/>
                    <a:pt x="3" y="8"/>
                    <a:pt x="0" y="0"/>
                  </a:cubicBezTo>
                  <a:cubicBezTo>
                    <a:pt x="3" y="8"/>
                    <a:pt x="6" y="16"/>
                    <a:pt x="8" y="24"/>
                  </a:cubicBezTo>
                  <a:lnTo>
                    <a:pt x="8" y="24"/>
                  </a:lnTo>
                  <a:close/>
                </a:path>
              </a:pathLst>
            </a:custGeom>
            <a:solidFill>
              <a:srgbClr val="E0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4" name="Freeform 163">
              <a:extLst>
                <a:ext uri="{FF2B5EF4-FFF2-40B4-BE49-F238E27FC236}">
                  <a16:creationId xmlns:a16="http://schemas.microsoft.com/office/drawing/2014/main" id="{ACE14293-32D5-A849-8B8B-ECFDDB2814D3}"/>
                </a:ext>
              </a:extLst>
            </p:cNvPr>
            <p:cNvSpPr>
              <a:spLocks/>
            </p:cNvSpPr>
            <p:nvPr/>
          </p:nvSpPr>
          <p:spPr bwMode="auto">
            <a:xfrm>
              <a:off x="4033838" y="3892550"/>
              <a:ext cx="12700" cy="77788"/>
            </a:xfrm>
            <a:custGeom>
              <a:avLst/>
              <a:gdLst>
                <a:gd name="T0" fmla="*/ 4 w 4"/>
                <a:gd name="T1" fmla="*/ 25 h 25"/>
                <a:gd name="T2" fmla="*/ 0 w 4"/>
                <a:gd name="T3" fmla="*/ 0 h 25"/>
                <a:gd name="T4" fmla="*/ 0 w 4"/>
                <a:gd name="T5" fmla="*/ 0 h 25"/>
                <a:gd name="T6" fmla="*/ 4 w 4"/>
                <a:gd name="T7" fmla="*/ 25 h 25"/>
              </a:gdLst>
              <a:ahLst/>
              <a:cxnLst>
                <a:cxn ang="0">
                  <a:pos x="T0" y="T1"/>
                </a:cxn>
                <a:cxn ang="0">
                  <a:pos x="T2" y="T3"/>
                </a:cxn>
                <a:cxn ang="0">
                  <a:pos x="T4" y="T5"/>
                </a:cxn>
                <a:cxn ang="0">
                  <a:pos x="T6" y="T7"/>
                </a:cxn>
              </a:cxnLst>
              <a:rect l="0" t="0" r="r" b="b"/>
              <a:pathLst>
                <a:path w="4" h="25">
                  <a:moveTo>
                    <a:pt x="4" y="25"/>
                  </a:moveTo>
                  <a:cubicBezTo>
                    <a:pt x="3" y="16"/>
                    <a:pt x="2" y="8"/>
                    <a:pt x="0" y="0"/>
                  </a:cubicBezTo>
                  <a:lnTo>
                    <a:pt x="0" y="0"/>
                  </a:lnTo>
                  <a:cubicBezTo>
                    <a:pt x="2" y="8"/>
                    <a:pt x="3" y="16"/>
                    <a:pt x="4" y="25"/>
                  </a:cubicBezTo>
                  <a:close/>
                </a:path>
              </a:pathLst>
            </a:custGeom>
            <a:solidFill>
              <a:srgbClr val="DF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5" name="Freeform 164">
              <a:extLst>
                <a:ext uri="{FF2B5EF4-FFF2-40B4-BE49-F238E27FC236}">
                  <a16:creationId xmlns:a16="http://schemas.microsoft.com/office/drawing/2014/main" id="{99DFE196-C6C8-1D42-B2B5-39988280A1DE}"/>
                </a:ext>
              </a:extLst>
            </p:cNvPr>
            <p:cNvSpPr>
              <a:spLocks/>
            </p:cNvSpPr>
            <p:nvPr/>
          </p:nvSpPr>
          <p:spPr bwMode="auto">
            <a:xfrm>
              <a:off x="4002088" y="3762375"/>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cubicBezTo>
                    <a:pt x="0" y="0"/>
                    <a:pt x="0" y="0"/>
                    <a:pt x="0" y="0"/>
                  </a:cubicBezTo>
                  <a:lnTo>
                    <a:pt x="0" y="0"/>
                  </a:lnTo>
                  <a:close/>
                </a:path>
              </a:pathLst>
            </a:custGeom>
            <a:solidFill>
              <a:srgbClr val="DFD9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6" name="Freeform 165">
              <a:extLst>
                <a:ext uri="{FF2B5EF4-FFF2-40B4-BE49-F238E27FC236}">
                  <a16:creationId xmlns:a16="http://schemas.microsoft.com/office/drawing/2014/main" id="{C0BFF84C-AB69-CC40-B65F-50BCC7E3C996}"/>
                </a:ext>
              </a:extLst>
            </p:cNvPr>
            <p:cNvSpPr>
              <a:spLocks/>
            </p:cNvSpPr>
            <p:nvPr/>
          </p:nvSpPr>
          <p:spPr bwMode="auto">
            <a:xfrm>
              <a:off x="4002088" y="3762375"/>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cubicBezTo>
                    <a:pt x="0" y="0"/>
                    <a:pt x="0" y="0"/>
                    <a:pt x="0" y="0"/>
                  </a:cubicBezTo>
                  <a:lnTo>
                    <a:pt x="0" y="0"/>
                  </a:lnTo>
                  <a:close/>
                </a:path>
              </a:pathLst>
            </a:custGeom>
            <a:solidFill>
              <a:srgbClr val="DFA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7" name="Freeform 166">
              <a:extLst>
                <a:ext uri="{FF2B5EF4-FFF2-40B4-BE49-F238E27FC236}">
                  <a16:creationId xmlns:a16="http://schemas.microsoft.com/office/drawing/2014/main" id="{02D19DA0-A0B2-4F4F-AD90-FB2F3825C1DD}"/>
                </a:ext>
              </a:extLst>
            </p:cNvPr>
            <p:cNvSpPr>
              <a:spLocks/>
            </p:cNvSpPr>
            <p:nvPr/>
          </p:nvSpPr>
          <p:spPr bwMode="auto">
            <a:xfrm>
              <a:off x="4002088" y="3762375"/>
              <a:ext cx="31750" cy="130175"/>
            </a:xfrm>
            <a:custGeom>
              <a:avLst/>
              <a:gdLst>
                <a:gd name="T0" fmla="*/ 10 w 10"/>
                <a:gd name="T1" fmla="*/ 42 h 42"/>
                <a:gd name="T2" fmla="*/ 0 w 10"/>
                <a:gd name="T3" fmla="*/ 0 h 42"/>
                <a:gd name="T4" fmla="*/ 0 w 10"/>
                <a:gd name="T5" fmla="*/ 0 h 42"/>
                <a:gd name="T6" fmla="*/ 10 w 10"/>
                <a:gd name="T7" fmla="*/ 42 h 42"/>
                <a:gd name="T8" fmla="*/ 10 w 10"/>
                <a:gd name="T9" fmla="*/ 42 h 42"/>
              </a:gdLst>
              <a:ahLst/>
              <a:cxnLst>
                <a:cxn ang="0">
                  <a:pos x="T0" y="T1"/>
                </a:cxn>
                <a:cxn ang="0">
                  <a:pos x="T2" y="T3"/>
                </a:cxn>
                <a:cxn ang="0">
                  <a:pos x="T4" y="T5"/>
                </a:cxn>
                <a:cxn ang="0">
                  <a:pos x="T6" y="T7"/>
                </a:cxn>
                <a:cxn ang="0">
                  <a:pos x="T8" y="T9"/>
                </a:cxn>
              </a:cxnLst>
              <a:rect l="0" t="0" r="r" b="b"/>
              <a:pathLst>
                <a:path w="10" h="42">
                  <a:moveTo>
                    <a:pt x="10" y="42"/>
                  </a:moveTo>
                  <a:cubicBezTo>
                    <a:pt x="8" y="28"/>
                    <a:pt x="4" y="14"/>
                    <a:pt x="0" y="0"/>
                  </a:cubicBezTo>
                  <a:lnTo>
                    <a:pt x="0" y="0"/>
                  </a:lnTo>
                  <a:cubicBezTo>
                    <a:pt x="4" y="14"/>
                    <a:pt x="8" y="28"/>
                    <a:pt x="10" y="42"/>
                  </a:cubicBezTo>
                  <a:lnTo>
                    <a:pt x="10" y="42"/>
                  </a:lnTo>
                  <a:close/>
                </a:path>
              </a:pathLst>
            </a:custGeom>
            <a:solidFill>
              <a:srgbClr val="DFD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8" name="Freeform 167">
              <a:extLst>
                <a:ext uri="{FF2B5EF4-FFF2-40B4-BE49-F238E27FC236}">
                  <a16:creationId xmlns:a16="http://schemas.microsoft.com/office/drawing/2014/main" id="{881CD7D3-0348-DF4B-A930-25D25FC8D96D}"/>
                </a:ext>
              </a:extLst>
            </p:cNvPr>
            <p:cNvSpPr>
              <a:spLocks noEditPoints="1"/>
            </p:cNvSpPr>
            <p:nvPr/>
          </p:nvSpPr>
          <p:spPr bwMode="auto">
            <a:xfrm>
              <a:off x="3975101" y="3686175"/>
              <a:ext cx="3175" cy="1588"/>
            </a:xfrm>
            <a:custGeom>
              <a:avLst/>
              <a:gdLst>
                <a:gd name="T0" fmla="*/ 1 w 1"/>
                <a:gd name="T1" fmla="*/ 1 h 1"/>
                <a:gd name="T2" fmla="*/ 1 w 1"/>
                <a:gd name="T3" fmla="*/ 1 h 1"/>
                <a:gd name="T4" fmla="*/ 1 w 1"/>
                <a:gd name="T5" fmla="*/ 1 h 1"/>
                <a:gd name="T6" fmla="*/ 1 w 1"/>
                <a:gd name="T7" fmla="*/ 1 h 1"/>
                <a:gd name="T8" fmla="*/ 1 w 1"/>
                <a:gd name="T9" fmla="*/ 1 h 1"/>
                <a:gd name="T10" fmla="*/ 1 w 1"/>
                <a:gd name="T11" fmla="*/ 1 h 1"/>
                <a:gd name="T12" fmla="*/ 1 w 1"/>
                <a:gd name="T13" fmla="*/ 1 h 1"/>
                <a:gd name="T14" fmla="*/ 1 w 1"/>
                <a:gd name="T15" fmla="*/ 0 h 1"/>
                <a:gd name="T16" fmla="*/ 1 w 1"/>
                <a:gd name="T17" fmla="*/ 1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w 1"/>
                <a:gd name="T4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 h="1">
                  <a:moveTo>
                    <a:pt x="1" y="1"/>
                  </a:moveTo>
                  <a:cubicBezTo>
                    <a:pt x="1" y="1"/>
                    <a:pt x="1" y="1"/>
                    <a:pt x="1" y="1"/>
                  </a:cubicBezTo>
                  <a:cubicBezTo>
                    <a:pt x="1" y="1"/>
                    <a:pt x="1" y="1"/>
                    <a:pt x="1" y="1"/>
                  </a:cubicBezTo>
                  <a:close/>
                  <a:moveTo>
                    <a:pt x="1" y="1"/>
                  </a:moveTo>
                  <a:cubicBezTo>
                    <a:pt x="1" y="1"/>
                    <a:pt x="1" y="1"/>
                    <a:pt x="1" y="1"/>
                  </a:cubicBezTo>
                  <a:cubicBezTo>
                    <a:pt x="1" y="1"/>
                    <a:pt x="1" y="1"/>
                    <a:pt x="1" y="1"/>
                  </a:cubicBezTo>
                  <a:close/>
                  <a:moveTo>
                    <a:pt x="1" y="1"/>
                  </a:moveTo>
                  <a:cubicBezTo>
                    <a:pt x="1" y="1"/>
                    <a:pt x="1" y="1"/>
                    <a:pt x="1" y="0"/>
                  </a:cubicBezTo>
                  <a:cubicBezTo>
                    <a:pt x="1" y="1"/>
                    <a:pt x="1" y="1"/>
                    <a:pt x="1" y="1"/>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moveTo>
                    <a:pt x="0" y="0"/>
                  </a:moveTo>
                  <a:lnTo>
                    <a:pt x="0" y="0"/>
                  </a:lnTo>
                  <a:lnTo>
                    <a:pt x="0" y="0"/>
                  </a:lnTo>
                  <a:close/>
                  <a:moveTo>
                    <a:pt x="0" y="0"/>
                  </a:moveTo>
                  <a:cubicBezTo>
                    <a:pt x="0" y="0"/>
                    <a:pt x="0" y="0"/>
                    <a:pt x="0" y="0"/>
                  </a:cubicBezTo>
                  <a:lnTo>
                    <a:pt x="0" y="0"/>
                  </a:lnTo>
                  <a:close/>
                </a:path>
              </a:pathLst>
            </a:custGeom>
            <a:solidFill>
              <a:srgbClr val="E0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9" name="Freeform 168">
              <a:extLst>
                <a:ext uri="{FF2B5EF4-FFF2-40B4-BE49-F238E27FC236}">
                  <a16:creationId xmlns:a16="http://schemas.microsoft.com/office/drawing/2014/main" id="{51A2F072-803C-AD46-828C-85BC10705FA1}"/>
                </a:ext>
              </a:extLst>
            </p:cNvPr>
            <p:cNvSpPr>
              <a:spLocks noEditPoints="1"/>
            </p:cNvSpPr>
            <p:nvPr/>
          </p:nvSpPr>
          <p:spPr bwMode="auto">
            <a:xfrm>
              <a:off x="3779838" y="3462338"/>
              <a:ext cx="427038" cy="1387475"/>
            </a:xfrm>
            <a:custGeom>
              <a:avLst/>
              <a:gdLst>
                <a:gd name="T0" fmla="*/ 138 w 138"/>
                <a:gd name="T1" fmla="*/ 449 h 449"/>
                <a:gd name="T2" fmla="*/ 138 w 138"/>
                <a:gd name="T3" fmla="*/ 449 h 449"/>
                <a:gd name="T4" fmla="*/ 127 w 138"/>
                <a:gd name="T5" fmla="*/ 358 h 449"/>
                <a:gd name="T6" fmla="*/ 138 w 138"/>
                <a:gd name="T7" fmla="*/ 447 h 449"/>
                <a:gd name="T8" fmla="*/ 138 w 138"/>
                <a:gd name="T9" fmla="*/ 449 h 449"/>
                <a:gd name="T10" fmla="*/ 112 w 138"/>
                <a:gd name="T11" fmla="*/ 387 h 449"/>
                <a:gd name="T12" fmla="*/ 86 w 138"/>
                <a:gd name="T13" fmla="*/ 346 h 449"/>
                <a:gd name="T14" fmla="*/ 57 w 138"/>
                <a:gd name="T15" fmla="*/ 106 h 449"/>
                <a:gd name="T16" fmla="*/ 0 w 138"/>
                <a:gd name="T17" fmla="*/ 0 h 449"/>
                <a:gd name="T18" fmla="*/ 63 w 138"/>
                <a:gd name="T19" fmla="*/ 72 h 449"/>
                <a:gd name="T20" fmla="*/ 63 w 138"/>
                <a:gd name="T21" fmla="*/ 72 h 449"/>
                <a:gd name="T22" fmla="*/ 63 w 138"/>
                <a:gd name="T23" fmla="*/ 72 h 449"/>
                <a:gd name="T24" fmla="*/ 63 w 138"/>
                <a:gd name="T25" fmla="*/ 72 h 449"/>
                <a:gd name="T26" fmla="*/ 63 w 138"/>
                <a:gd name="T27" fmla="*/ 72 h 449"/>
                <a:gd name="T28" fmla="*/ 63 w 138"/>
                <a:gd name="T29" fmla="*/ 72 h 449"/>
                <a:gd name="T30" fmla="*/ 63 w 138"/>
                <a:gd name="T31" fmla="*/ 72 h 449"/>
                <a:gd name="T32" fmla="*/ 63 w 138"/>
                <a:gd name="T33" fmla="*/ 72 h 449"/>
                <a:gd name="T34" fmla="*/ 64 w 138"/>
                <a:gd name="T35" fmla="*/ 72 h 449"/>
                <a:gd name="T36" fmla="*/ 64 w 138"/>
                <a:gd name="T37" fmla="*/ 73 h 449"/>
                <a:gd name="T38" fmla="*/ 64 w 138"/>
                <a:gd name="T39" fmla="*/ 73 h 449"/>
                <a:gd name="T40" fmla="*/ 64 w 138"/>
                <a:gd name="T41" fmla="*/ 73 h 449"/>
                <a:gd name="T42" fmla="*/ 64 w 138"/>
                <a:gd name="T43" fmla="*/ 73 h 449"/>
                <a:gd name="T44" fmla="*/ 64 w 138"/>
                <a:gd name="T45" fmla="*/ 73 h 449"/>
                <a:gd name="T46" fmla="*/ 64 w 138"/>
                <a:gd name="T47" fmla="*/ 73 h 449"/>
                <a:gd name="T48" fmla="*/ 72 w 138"/>
                <a:gd name="T49" fmla="*/ 97 h 449"/>
                <a:gd name="T50" fmla="*/ 72 w 138"/>
                <a:gd name="T51" fmla="*/ 97 h 449"/>
                <a:gd name="T52" fmla="*/ 72 w 138"/>
                <a:gd name="T53" fmla="*/ 97 h 449"/>
                <a:gd name="T54" fmla="*/ 82 w 138"/>
                <a:gd name="T55" fmla="*/ 139 h 449"/>
                <a:gd name="T56" fmla="*/ 86 w 138"/>
                <a:gd name="T57" fmla="*/ 164 h 449"/>
                <a:gd name="T58" fmla="*/ 86 w 138"/>
                <a:gd name="T59" fmla="*/ 164 h 449"/>
                <a:gd name="T60" fmla="*/ 115 w 138"/>
                <a:gd name="T61" fmla="*/ 329 h 449"/>
                <a:gd name="T62" fmla="*/ 115 w 138"/>
                <a:gd name="T63" fmla="*/ 329 h 449"/>
                <a:gd name="T64" fmla="*/ 112 w 138"/>
                <a:gd name="T65" fmla="*/ 387 h 449"/>
                <a:gd name="T66" fmla="*/ 127 w 138"/>
                <a:gd name="T67" fmla="*/ 358 h 449"/>
                <a:gd name="T68" fmla="*/ 127 w 138"/>
                <a:gd name="T69" fmla="*/ 358 h 449"/>
                <a:gd name="T70" fmla="*/ 127 w 138"/>
                <a:gd name="T71" fmla="*/ 358 h 449"/>
                <a:gd name="T72" fmla="*/ 127 w 138"/>
                <a:gd name="T73" fmla="*/ 358 h 449"/>
                <a:gd name="T74" fmla="*/ 127 w 138"/>
                <a:gd name="T75" fmla="*/ 358 h 449"/>
                <a:gd name="T76" fmla="*/ 127 w 138"/>
                <a:gd name="T77" fmla="*/ 3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 h="449">
                  <a:moveTo>
                    <a:pt x="138" y="449"/>
                  </a:moveTo>
                  <a:lnTo>
                    <a:pt x="138" y="449"/>
                  </a:lnTo>
                  <a:cubicBezTo>
                    <a:pt x="138" y="415"/>
                    <a:pt x="133" y="381"/>
                    <a:pt x="127" y="358"/>
                  </a:cubicBezTo>
                  <a:cubicBezTo>
                    <a:pt x="133" y="381"/>
                    <a:pt x="138" y="414"/>
                    <a:pt x="138" y="447"/>
                  </a:cubicBezTo>
                  <a:lnTo>
                    <a:pt x="138" y="449"/>
                  </a:lnTo>
                  <a:close/>
                  <a:moveTo>
                    <a:pt x="112" y="387"/>
                  </a:moveTo>
                  <a:cubicBezTo>
                    <a:pt x="105" y="370"/>
                    <a:pt x="96" y="355"/>
                    <a:pt x="86" y="346"/>
                  </a:cubicBezTo>
                  <a:cubicBezTo>
                    <a:pt x="56" y="317"/>
                    <a:pt x="85" y="251"/>
                    <a:pt x="57" y="106"/>
                  </a:cubicBezTo>
                  <a:cubicBezTo>
                    <a:pt x="45" y="46"/>
                    <a:pt x="23" y="15"/>
                    <a:pt x="0" y="0"/>
                  </a:cubicBezTo>
                  <a:cubicBezTo>
                    <a:pt x="25" y="4"/>
                    <a:pt x="47" y="33"/>
                    <a:pt x="63" y="72"/>
                  </a:cubicBezTo>
                  <a:cubicBezTo>
                    <a:pt x="63" y="72"/>
                    <a:pt x="63" y="72"/>
                    <a:pt x="63" y="72"/>
                  </a:cubicBezTo>
                  <a:cubicBezTo>
                    <a:pt x="63" y="72"/>
                    <a:pt x="63" y="72"/>
                    <a:pt x="63" y="72"/>
                  </a:cubicBezTo>
                  <a:lnTo>
                    <a:pt x="63" y="72"/>
                  </a:lnTo>
                  <a:cubicBezTo>
                    <a:pt x="63" y="72"/>
                    <a:pt x="63" y="72"/>
                    <a:pt x="63" y="72"/>
                  </a:cubicBezTo>
                  <a:cubicBezTo>
                    <a:pt x="63" y="72"/>
                    <a:pt x="63" y="72"/>
                    <a:pt x="63" y="72"/>
                  </a:cubicBezTo>
                  <a:cubicBezTo>
                    <a:pt x="63" y="72"/>
                    <a:pt x="63" y="72"/>
                    <a:pt x="63" y="72"/>
                  </a:cubicBezTo>
                  <a:cubicBezTo>
                    <a:pt x="63" y="72"/>
                    <a:pt x="63" y="72"/>
                    <a:pt x="63" y="72"/>
                  </a:cubicBezTo>
                  <a:cubicBezTo>
                    <a:pt x="64" y="72"/>
                    <a:pt x="64" y="72"/>
                    <a:pt x="64" y="72"/>
                  </a:cubicBezTo>
                  <a:cubicBezTo>
                    <a:pt x="64" y="73"/>
                    <a:pt x="64" y="73"/>
                    <a:pt x="64" y="73"/>
                  </a:cubicBezTo>
                  <a:cubicBezTo>
                    <a:pt x="64" y="73"/>
                    <a:pt x="64" y="73"/>
                    <a:pt x="64" y="73"/>
                  </a:cubicBezTo>
                  <a:cubicBezTo>
                    <a:pt x="64" y="73"/>
                    <a:pt x="64" y="73"/>
                    <a:pt x="64" y="73"/>
                  </a:cubicBezTo>
                  <a:cubicBezTo>
                    <a:pt x="64" y="73"/>
                    <a:pt x="64" y="73"/>
                    <a:pt x="64" y="73"/>
                  </a:cubicBezTo>
                  <a:cubicBezTo>
                    <a:pt x="64" y="73"/>
                    <a:pt x="64" y="73"/>
                    <a:pt x="64" y="73"/>
                  </a:cubicBezTo>
                  <a:lnTo>
                    <a:pt x="64" y="73"/>
                  </a:lnTo>
                  <a:cubicBezTo>
                    <a:pt x="67" y="81"/>
                    <a:pt x="70" y="89"/>
                    <a:pt x="72" y="97"/>
                  </a:cubicBezTo>
                  <a:cubicBezTo>
                    <a:pt x="72" y="97"/>
                    <a:pt x="72" y="97"/>
                    <a:pt x="72" y="97"/>
                  </a:cubicBezTo>
                  <a:cubicBezTo>
                    <a:pt x="72" y="97"/>
                    <a:pt x="72" y="97"/>
                    <a:pt x="72" y="97"/>
                  </a:cubicBezTo>
                  <a:cubicBezTo>
                    <a:pt x="76" y="111"/>
                    <a:pt x="80" y="125"/>
                    <a:pt x="82" y="139"/>
                  </a:cubicBezTo>
                  <a:cubicBezTo>
                    <a:pt x="84" y="147"/>
                    <a:pt x="85" y="155"/>
                    <a:pt x="86" y="164"/>
                  </a:cubicBezTo>
                  <a:lnTo>
                    <a:pt x="86" y="164"/>
                  </a:lnTo>
                  <a:cubicBezTo>
                    <a:pt x="97" y="265"/>
                    <a:pt x="96" y="297"/>
                    <a:pt x="115" y="329"/>
                  </a:cubicBezTo>
                  <a:lnTo>
                    <a:pt x="115" y="329"/>
                  </a:lnTo>
                  <a:cubicBezTo>
                    <a:pt x="128" y="355"/>
                    <a:pt x="132" y="378"/>
                    <a:pt x="112" y="387"/>
                  </a:cubicBezTo>
                  <a:close/>
                  <a:moveTo>
                    <a:pt x="127" y="358"/>
                  </a:moveTo>
                  <a:cubicBezTo>
                    <a:pt x="127" y="358"/>
                    <a:pt x="127" y="358"/>
                    <a:pt x="127" y="358"/>
                  </a:cubicBezTo>
                  <a:cubicBezTo>
                    <a:pt x="127" y="358"/>
                    <a:pt x="127" y="358"/>
                    <a:pt x="127" y="358"/>
                  </a:cubicBezTo>
                  <a:close/>
                  <a:moveTo>
                    <a:pt x="127" y="358"/>
                  </a:moveTo>
                  <a:lnTo>
                    <a:pt x="127" y="358"/>
                  </a:lnTo>
                  <a:lnTo>
                    <a:pt x="127" y="358"/>
                  </a:lnTo>
                  <a:close/>
                </a:path>
              </a:pathLst>
            </a:custGeom>
            <a:solidFill>
              <a:srgbClr val="3B4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0" name="Freeform 169">
              <a:extLst>
                <a:ext uri="{FF2B5EF4-FFF2-40B4-BE49-F238E27FC236}">
                  <a16:creationId xmlns:a16="http://schemas.microsoft.com/office/drawing/2014/main" id="{8AFC20F7-DCBF-774F-A939-BF2EEC2D5AB4}"/>
                </a:ext>
              </a:extLst>
            </p:cNvPr>
            <p:cNvSpPr>
              <a:spLocks noEditPoints="1"/>
            </p:cNvSpPr>
            <p:nvPr/>
          </p:nvSpPr>
          <p:spPr bwMode="auto">
            <a:xfrm>
              <a:off x="4138613" y="4486275"/>
              <a:ext cx="33338" cy="82550"/>
            </a:xfrm>
            <a:custGeom>
              <a:avLst/>
              <a:gdLst>
                <a:gd name="T0" fmla="*/ 11 w 11"/>
                <a:gd name="T1" fmla="*/ 27 h 27"/>
                <a:gd name="T2" fmla="*/ 11 w 11"/>
                <a:gd name="T3" fmla="*/ 27 h 27"/>
                <a:gd name="T4" fmla="*/ 11 w 11"/>
                <a:gd name="T5" fmla="*/ 27 h 27"/>
                <a:gd name="T6" fmla="*/ 11 w 11"/>
                <a:gd name="T7" fmla="*/ 27 h 27"/>
                <a:gd name="T8" fmla="*/ 11 w 11"/>
                <a:gd name="T9" fmla="*/ 27 h 27"/>
                <a:gd name="T10" fmla="*/ 11 w 11"/>
                <a:gd name="T11" fmla="*/ 27 h 27"/>
                <a:gd name="T12" fmla="*/ 11 w 11"/>
                <a:gd name="T13" fmla="*/ 27 h 27"/>
                <a:gd name="T14" fmla="*/ 0 w 11"/>
                <a:gd name="T15" fmla="*/ 0 h 27"/>
                <a:gd name="T16" fmla="*/ 11 w 11"/>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7">
                  <a:moveTo>
                    <a:pt x="11" y="27"/>
                  </a:moveTo>
                  <a:lnTo>
                    <a:pt x="11" y="27"/>
                  </a:lnTo>
                  <a:lnTo>
                    <a:pt x="11" y="27"/>
                  </a:lnTo>
                  <a:close/>
                  <a:moveTo>
                    <a:pt x="11" y="27"/>
                  </a:moveTo>
                  <a:cubicBezTo>
                    <a:pt x="11" y="27"/>
                    <a:pt x="11" y="27"/>
                    <a:pt x="11" y="27"/>
                  </a:cubicBezTo>
                  <a:cubicBezTo>
                    <a:pt x="11" y="27"/>
                    <a:pt x="11" y="27"/>
                    <a:pt x="11" y="27"/>
                  </a:cubicBezTo>
                  <a:close/>
                  <a:moveTo>
                    <a:pt x="11" y="27"/>
                  </a:moveTo>
                  <a:cubicBezTo>
                    <a:pt x="7" y="15"/>
                    <a:pt x="4" y="6"/>
                    <a:pt x="0" y="0"/>
                  </a:cubicBezTo>
                  <a:cubicBezTo>
                    <a:pt x="4" y="6"/>
                    <a:pt x="7" y="15"/>
                    <a:pt x="11" y="27"/>
                  </a:cubicBezTo>
                  <a:close/>
                </a:path>
              </a:pathLst>
            </a:custGeom>
            <a:solidFill>
              <a:srgbClr val="A18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1" name="Freeform 170">
              <a:extLst>
                <a:ext uri="{FF2B5EF4-FFF2-40B4-BE49-F238E27FC236}">
                  <a16:creationId xmlns:a16="http://schemas.microsoft.com/office/drawing/2014/main" id="{7605EFFF-005C-6046-86BE-967CB41253B3}"/>
                </a:ext>
              </a:extLst>
            </p:cNvPr>
            <p:cNvSpPr>
              <a:spLocks/>
            </p:cNvSpPr>
            <p:nvPr/>
          </p:nvSpPr>
          <p:spPr bwMode="auto">
            <a:xfrm>
              <a:off x="3551238" y="4448175"/>
              <a:ext cx="65088" cy="90488"/>
            </a:xfrm>
            <a:custGeom>
              <a:avLst/>
              <a:gdLst>
                <a:gd name="T0" fmla="*/ 0 w 21"/>
                <a:gd name="T1" fmla="*/ 29 h 29"/>
                <a:gd name="T2" fmla="*/ 21 w 21"/>
                <a:gd name="T3" fmla="*/ 0 h 29"/>
                <a:gd name="T4" fmla="*/ 0 w 21"/>
                <a:gd name="T5" fmla="*/ 29 h 29"/>
                <a:gd name="T6" fmla="*/ 0 w 21"/>
                <a:gd name="T7" fmla="*/ 29 h 29"/>
              </a:gdLst>
              <a:ahLst/>
              <a:cxnLst>
                <a:cxn ang="0">
                  <a:pos x="T0" y="T1"/>
                </a:cxn>
                <a:cxn ang="0">
                  <a:pos x="T2" y="T3"/>
                </a:cxn>
                <a:cxn ang="0">
                  <a:pos x="T4" y="T5"/>
                </a:cxn>
                <a:cxn ang="0">
                  <a:pos x="T6" y="T7"/>
                </a:cxn>
              </a:cxnLst>
              <a:rect l="0" t="0" r="r" b="b"/>
              <a:pathLst>
                <a:path w="21" h="29">
                  <a:moveTo>
                    <a:pt x="0" y="29"/>
                  </a:moveTo>
                  <a:cubicBezTo>
                    <a:pt x="5" y="22"/>
                    <a:pt x="13" y="11"/>
                    <a:pt x="21" y="0"/>
                  </a:cubicBezTo>
                  <a:cubicBezTo>
                    <a:pt x="13" y="11"/>
                    <a:pt x="5" y="22"/>
                    <a:pt x="0" y="29"/>
                  </a:cubicBezTo>
                  <a:lnTo>
                    <a:pt x="0" y="29"/>
                  </a:lnTo>
                  <a:close/>
                </a:path>
              </a:pathLst>
            </a:custGeom>
            <a:solidFill>
              <a:srgbClr val="A18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2" name="Freeform 171">
              <a:extLst>
                <a:ext uri="{FF2B5EF4-FFF2-40B4-BE49-F238E27FC236}">
                  <a16:creationId xmlns:a16="http://schemas.microsoft.com/office/drawing/2014/main" id="{0EBB7386-1D4A-C94B-8FF6-2651C2982A9D}"/>
                </a:ext>
              </a:extLst>
            </p:cNvPr>
            <p:cNvSpPr>
              <a:spLocks/>
            </p:cNvSpPr>
            <p:nvPr/>
          </p:nvSpPr>
          <p:spPr bwMode="auto">
            <a:xfrm>
              <a:off x="4135438" y="4479925"/>
              <a:ext cx="3175" cy="635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1"/>
                    <a:pt x="0" y="0"/>
                  </a:cubicBezTo>
                  <a:lnTo>
                    <a:pt x="1" y="2"/>
                  </a:lnTo>
                  <a:close/>
                </a:path>
              </a:pathLst>
            </a:custGeom>
            <a:solidFill>
              <a:srgbClr val="A18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3" name="Freeform 172">
              <a:extLst>
                <a:ext uri="{FF2B5EF4-FFF2-40B4-BE49-F238E27FC236}">
                  <a16:creationId xmlns:a16="http://schemas.microsoft.com/office/drawing/2014/main" id="{0E657647-FADB-204D-8FE7-FBA6BD3C577D}"/>
                </a:ext>
              </a:extLst>
            </p:cNvPr>
            <p:cNvSpPr>
              <a:spLocks/>
            </p:cNvSpPr>
            <p:nvPr/>
          </p:nvSpPr>
          <p:spPr bwMode="auto">
            <a:xfrm>
              <a:off x="3551238" y="4435475"/>
              <a:ext cx="606425" cy="387350"/>
            </a:xfrm>
            <a:custGeom>
              <a:avLst/>
              <a:gdLst>
                <a:gd name="T0" fmla="*/ 196 w 196"/>
                <a:gd name="T1" fmla="*/ 125 h 125"/>
                <a:gd name="T2" fmla="*/ 6 w 196"/>
                <a:gd name="T3" fmla="*/ 31 h 125"/>
                <a:gd name="T4" fmla="*/ 0 w 196"/>
                <a:gd name="T5" fmla="*/ 33 h 125"/>
                <a:gd name="T6" fmla="*/ 21 w 196"/>
                <a:gd name="T7" fmla="*/ 4 h 125"/>
                <a:gd name="T8" fmla="*/ 24 w 196"/>
                <a:gd name="T9" fmla="*/ 0 h 125"/>
                <a:gd name="T10" fmla="*/ 154 w 196"/>
                <a:gd name="T11" fmla="*/ 76 h 125"/>
                <a:gd name="T12" fmla="*/ 163 w 196"/>
                <a:gd name="T13" fmla="*/ 76 h 125"/>
                <a:gd name="T14" fmla="*/ 186 w 196"/>
                <a:gd name="T15" fmla="*/ 72 h 125"/>
                <a:gd name="T16" fmla="*/ 196 w 196"/>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25">
                  <a:moveTo>
                    <a:pt x="196" y="125"/>
                  </a:moveTo>
                  <a:cubicBezTo>
                    <a:pt x="128" y="86"/>
                    <a:pt x="23" y="33"/>
                    <a:pt x="6" y="31"/>
                  </a:cubicBezTo>
                  <a:cubicBezTo>
                    <a:pt x="6" y="31"/>
                    <a:pt x="4" y="32"/>
                    <a:pt x="0" y="33"/>
                  </a:cubicBezTo>
                  <a:cubicBezTo>
                    <a:pt x="5" y="26"/>
                    <a:pt x="13" y="15"/>
                    <a:pt x="21" y="4"/>
                  </a:cubicBezTo>
                  <a:cubicBezTo>
                    <a:pt x="22" y="3"/>
                    <a:pt x="23" y="1"/>
                    <a:pt x="24" y="0"/>
                  </a:cubicBezTo>
                  <a:cubicBezTo>
                    <a:pt x="24" y="0"/>
                    <a:pt x="94" y="71"/>
                    <a:pt x="154" y="76"/>
                  </a:cubicBezTo>
                  <a:cubicBezTo>
                    <a:pt x="157" y="76"/>
                    <a:pt x="160" y="76"/>
                    <a:pt x="163" y="76"/>
                  </a:cubicBezTo>
                  <a:cubicBezTo>
                    <a:pt x="173" y="76"/>
                    <a:pt x="181" y="75"/>
                    <a:pt x="186" y="72"/>
                  </a:cubicBezTo>
                  <a:cubicBezTo>
                    <a:pt x="192" y="88"/>
                    <a:pt x="196" y="106"/>
                    <a:pt x="196" y="125"/>
                  </a:cubicBezTo>
                </a:path>
              </a:pathLst>
            </a:custGeom>
            <a:solidFill>
              <a:srgbClr val="2A35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4" name="Freeform 173">
              <a:extLst>
                <a:ext uri="{FF2B5EF4-FFF2-40B4-BE49-F238E27FC236}">
                  <a16:creationId xmlns:a16="http://schemas.microsoft.com/office/drawing/2014/main" id="{30E492B6-83BB-8C41-84C3-5C2DAFE593D0}"/>
                </a:ext>
              </a:extLst>
            </p:cNvPr>
            <p:cNvSpPr>
              <a:spLocks/>
            </p:cNvSpPr>
            <p:nvPr/>
          </p:nvSpPr>
          <p:spPr bwMode="auto">
            <a:xfrm>
              <a:off x="4125913" y="4479925"/>
              <a:ext cx="80963" cy="369888"/>
            </a:xfrm>
            <a:custGeom>
              <a:avLst/>
              <a:gdLst>
                <a:gd name="T0" fmla="*/ 26 w 26"/>
                <a:gd name="T1" fmla="*/ 120 h 120"/>
                <a:gd name="T2" fmla="*/ 10 w 26"/>
                <a:gd name="T3" fmla="*/ 111 h 120"/>
                <a:gd name="T4" fmla="*/ 0 w 26"/>
                <a:gd name="T5" fmla="*/ 58 h 120"/>
                <a:gd name="T6" fmla="*/ 3 w 26"/>
                <a:gd name="T7" fmla="*/ 0 h 120"/>
                <a:gd name="T8" fmla="*/ 3 w 26"/>
                <a:gd name="T9" fmla="*/ 0 h 120"/>
                <a:gd name="T10" fmla="*/ 4 w 26"/>
                <a:gd name="T11" fmla="*/ 2 h 120"/>
                <a:gd name="T12" fmla="*/ 4 w 26"/>
                <a:gd name="T13" fmla="*/ 2 h 120"/>
                <a:gd name="T14" fmla="*/ 4 w 26"/>
                <a:gd name="T15" fmla="*/ 2 h 120"/>
                <a:gd name="T16" fmla="*/ 15 w 26"/>
                <a:gd name="T17" fmla="*/ 29 h 120"/>
                <a:gd name="T18" fmla="*/ 15 w 26"/>
                <a:gd name="T19" fmla="*/ 29 h 120"/>
                <a:gd name="T20" fmla="*/ 15 w 26"/>
                <a:gd name="T21" fmla="*/ 29 h 120"/>
                <a:gd name="T22" fmla="*/ 15 w 26"/>
                <a:gd name="T23" fmla="*/ 29 h 120"/>
                <a:gd name="T24" fmla="*/ 15 w 26"/>
                <a:gd name="T25" fmla="*/ 29 h 120"/>
                <a:gd name="T26" fmla="*/ 26 w 26"/>
                <a:gd name="T2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120">
                  <a:moveTo>
                    <a:pt x="26" y="120"/>
                  </a:moveTo>
                  <a:cubicBezTo>
                    <a:pt x="21" y="117"/>
                    <a:pt x="16" y="114"/>
                    <a:pt x="10" y="111"/>
                  </a:cubicBezTo>
                  <a:cubicBezTo>
                    <a:pt x="10" y="92"/>
                    <a:pt x="6" y="74"/>
                    <a:pt x="0" y="58"/>
                  </a:cubicBezTo>
                  <a:cubicBezTo>
                    <a:pt x="20" y="49"/>
                    <a:pt x="16" y="26"/>
                    <a:pt x="3" y="0"/>
                  </a:cubicBezTo>
                  <a:lnTo>
                    <a:pt x="3" y="0"/>
                  </a:lnTo>
                  <a:cubicBezTo>
                    <a:pt x="3" y="1"/>
                    <a:pt x="4" y="1"/>
                    <a:pt x="4" y="2"/>
                  </a:cubicBezTo>
                  <a:lnTo>
                    <a:pt x="4" y="2"/>
                  </a:lnTo>
                  <a:lnTo>
                    <a:pt x="4" y="2"/>
                  </a:lnTo>
                  <a:cubicBezTo>
                    <a:pt x="8" y="8"/>
                    <a:pt x="11" y="17"/>
                    <a:pt x="15" y="29"/>
                  </a:cubicBezTo>
                  <a:lnTo>
                    <a:pt x="15" y="29"/>
                  </a:lnTo>
                  <a:cubicBezTo>
                    <a:pt x="15" y="29"/>
                    <a:pt x="15" y="29"/>
                    <a:pt x="15" y="29"/>
                  </a:cubicBezTo>
                  <a:cubicBezTo>
                    <a:pt x="15" y="29"/>
                    <a:pt x="15" y="29"/>
                    <a:pt x="15" y="29"/>
                  </a:cubicBezTo>
                  <a:lnTo>
                    <a:pt x="15" y="29"/>
                  </a:lnTo>
                  <a:cubicBezTo>
                    <a:pt x="21" y="52"/>
                    <a:pt x="26" y="86"/>
                    <a:pt x="26" y="120"/>
                  </a:cubicBezTo>
                  <a:close/>
                </a:path>
              </a:pathLst>
            </a:custGeom>
            <a:solidFill>
              <a:srgbClr val="2532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5" name="Freeform 174">
              <a:extLst>
                <a:ext uri="{FF2B5EF4-FFF2-40B4-BE49-F238E27FC236}">
                  <a16:creationId xmlns:a16="http://schemas.microsoft.com/office/drawing/2014/main" id="{4A0B5DC9-A7EC-384B-8798-CEDEEB43F57E}"/>
                </a:ext>
              </a:extLst>
            </p:cNvPr>
            <p:cNvSpPr>
              <a:spLocks/>
            </p:cNvSpPr>
            <p:nvPr/>
          </p:nvSpPr>
          <p:spPr bwMode="auto">
            <a:xfrm>
              <a:off x="2998788" y="4532313"/>
              <a:ext cx="1420813" cy="1643063"/>
            </a:xfrm>
            <a:custGeom>
              <a:avLst/>
              <a:gdLst>
                <a:gd name="T0" fmla="*/ 185 w 460"/>
                <a:gd name="T1" fmla="*/ 0 h 532"/>
                <a:gd name="T2" fmla="*/ 96 w 460"/>
                <a:gd name="T3" fmla="*/ 97 h 532"/>
                <a:gd name="T4" fmla="*/ 56 w 460"/>
                <a:gd name="T5" fmla="*/ 186 h 532"/>
                <a:gd name="T6" fmla="*/ 54 w 460"/>
                <a:gd name="T7" fmla="*/ 277 h 532"/>
                <a:gd name="T8" fmla="*/ 40 w 460"/>
                <a:gd name="T9" fmla="*/ 414 h 532"/>
                <a:gd name="T10" fmla="*/ 77 w 460"/>
                <a:gd name="T11" fmla="*/ 506 h 532"/>
                <a:gd name="T12" fmla="*/ 342 w 460"/>
                <a:gd name="T13" fmla="*/ 508 h 532"/>
                <a:gd name="T14" fmla="*/ 343 w 460"/>
                <a:gd name="T15" fmla="*/ 452 h 532"/>
                <a:gd name="T16" fmla="*/ 379 w 460"/>
                <a:gd name="T17" fmla="*/ 381 h 532"/>
                <a:gd name="T18" fmla="*/ 397 w 460"/>
                <a:gd name="T19" fmla="*/ 251 h 532"/>
                <a:gd name="T20" fmla="*/ 433 w 460"/>
                <a:gd name="T21" fmla="*/ 130 h 532"/>
                <a:gd name="T22" fmla="*/ 185 w 460"/>
                <a:gd name="T23"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0" h="532">
                  <a:moveTo>
                    <a:pt x="185" y="0"/>
                  </a:moveTo>
                  <a:cubicBezTo>
                    <a:pt x="185" y="0"/>
                    <a:pt x="89" y="29"/>
                    <a:pt x="96" y="97"/>
                  </a:cubicBezTo>
                  <a:cubicBezTo>
                    <a:pt x="102" y="165"/>
                    <a:pt x="79" y="169"/>
                    <a:pt x="56" y="186"/>
                  </a:cubicBezTo>
                  <a:cubicBezTo>
                    <a:pt x="33" y="204"/>
                    <a:pt x="30" y="257"/>
                    <a:pt x="54" y="277"/>
                  </a:cubicBezTo>
                  <a:cubicBezTo>
                    <a:pt x="77" y="298"/>
                    <a:pt x="0" y="368"/>
                    <a:pt x="40" y="414"/>
                  </a:cubicBezTo>
                  <a:cubicBezTo>
                    <a:pt x="56" y="449"/>
                    <a:pt x="37" y="481"/>
                    <a:pt x="77" y="506"/>
                  </a:cubicBezTo>
                  <a:cubicBezTo>
                    <a:pt x="117" y="531"/>
                    <a:pt x="297" y="532"/>
                    <a:pt x="342" y="508"/>
                  </a:cubicBezTo>
                  <a:cubicBezTo>
                    <a:pt x="365" y="490"/>
                    <a:pt x="347" y="453"/>
                    <a:pt x="343" y="452"/>
                  </a:cubicBezTo>
                  <a:cubicBezTo>
                    <a:pt x="377" y="456"/>
                    <a:pt x="398" y="410"/>
                    <a:pt x="379" y="381"/>
                  </a:cubicBezTo>
                  <a:cubicBezTo>
                    <a:pt x="434" y="373"/>
                    <a:pt x="460" y="297"/>
                    <a:pt x="397" y="251"/>
                  </a:cubicBezTo>
                  <a:cubicBezTo>
                    <a:pt x="458" y="208"/>
                    <a:pt x="456" y="154"/>
                    <a:pt x="433" y="130"/>
                  </a:cubicBezTo>
                  <a:cubicBezTo>
                    <a:pt x="409" y="107"/>
                    <a:pt x="209" y="2"/>
                    <a:pt x="185" y="0"/>
                  </a:cubicBezTo>
                </a:path>
              </a:pathLst>
            </a:custGeom>
            <a:solidFill>
              <a:srgbClr val="43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6" name="Freeform 175">
              <a:extLst>
                <a:ext uri="{FF2B5EF4-FFF2-40B4-BE49-F238E27FC236}">
                  <a16:creationId xmlns:a16="http://schemas.microsoft.com/office/drawing/2014/main" id="{280B74CD-0297-C541-BDDF-E5870F239298}"/>
                </a:ext>
              </a:extLst>
            </p:cNvPr>
            <p:cNvSpPr>
              <a:spLocks/>
            </p:cNvSpPr>
            <p:nvPr/>
          </p:nvSpPr>
          <p:spPr bwMode="auto">
            <a:xfrm>
              <a:off x="3959226" y="6018213"/>
              <a:ext cx="130175" cy="111125"/>
            </a:xfrm>
            <a:custGeom>
              <a:avLst/>
              <a:gdLst>
                <a:gd name="T0" fmla="*/ 0 w 42"/>
                <a:gd name="T1" fmla="*/ 36 h 36"/>
                <a:gd name="T2" fmla="*/ 34 w 42"/>
                <a:gd name="T3" fmla="*/ 0 h 36"/>
                <a:gd name="T4" fmla="*/ 42 w 42"/>
                <a:gd name="T5" fmla="*/ 7 h 36"/>
                <a:gd name="T6" fmla="*/ 42 w 42"/>
                <a:gd name="T7" fmla="*/ 7 h 36"/>
                <a:gd name="T8" fmla="*/ 42 w 42"/>
                <a:gd name="T9" fmla="*/ 7 h 36"/>
                <a:gd name="T10" fmla="*/ 31 w 42"/>
                <a:gd name="T11" fmla="*/ 27 h 36"/>
                <a:gd name="T12" fmla="*/ 31 w 42"/>
                <a:gd name="T13" fmla="*/ 27 h 36"/>
                <a:gd name="T14" fmla="*/ 0 w 42"/>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6">
                  <a:moveTo>
                    <a:pt x="0" y="36"/>
                  </a:moveTo>
                  <a:cubicBezTo>
                    <a:pt x="25" y="28"/>
                    <a:pt x="34" y="15"/>
                    <a:pt x="34" y="0"/>
                  </a:cubicBezTo>
                  <a:cubicBezTo>
                    <a:pt x="39" y="2"/>
                    <a:pt x="41" y="5"/>
                    <a:pt x="42" y="7"/>
                  </a:cubicBezTo>
                  <a:cubicBezTo>
                    <a:pt x="42" y="7"/>
                    <a:pt x="42" y="7"/>
                    <a:pt x="42" y="7"/>
                  </a:cubicBezTo>
                  <a:cubicBezTo>
                    <a:pt x="42" y="7"/>
                    <a:pt x="42" y="7"/>
                    <a:pt x="42" y="7"/>
                  </a:cubicBezTo>
                  <a:cubicBezTo>
                    <a:pt x="41" y="14"/>
                    <a:pt x="38" y="21"/>
                    <a:pt x="31" y="27"/>
                  </a:cubicBezTo>
                  <a:lnTo>
                    <a:pt x="31" y="27"/>
                  </a:lnTo>
                  <a:cubicBezTo>
                    <a:pt x="24" y="31"/>
                    <a:pt x="13" y="34"/>
                    <a:pt x="0" y="36"/>
                  </a:cubicBezTo>
                </a:path>
              </a:pathLst>
            </a:custGeom>
            <a:solidFill>
              <a:srgbClr val="3B4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7" name="Freeform 176">
              <a:extLst>
                <a:ext uri="{FF2B5EF4-FFF2-40B4-BE49-F238E27FC236}">
                  <a16:creationId xmlns:a16="http://schemas.microsoft.com/office/drawing/2014/main" id="{62371AB7-C426-5A48-B6E1-EAAA74160BD8}"/>
                </a:ext>
              </a:extLst>
            </p:cNvPr>
            <p:cNvSpPr>
              <a:spLocks/>
            </p:cNvSpPr>
            <p:nvPr/>
          </p:nvSpPr>
          <p:spPr bwMode="auto">
            <a:xfrm>
              <a:off x="4279901" y="4892675"/>
              <a:ext cx="57150" cy="41275"/>
            </a:xfrm>
            <a:custGeom>
              <a:avLst/>
              <a:gdLst>
                <a:gd name="T0" fmla="*/ 18 w 18"/>
                <a:gd name="T1" fmla="*/ 13 h 13"/>
                <a:gd name="T2" fmla="*/ 0 w 18"/>
                <a:gd name="T3" fmla="*/ 0 h 13"/>
                <a:gd name="T4" fmla="*/ 18 w 18"/>
                <a:gd name="T5" fmla="*/ 13 h 13"/>
              </a:gdLst>
              <a:ahLst/>
              <a:cxnLst>
                <a:cxn ang="0">
                  <a:pos x="T0" y="T1"/>
                </a:cxn>
                <a:cxn ang="0">
                  <a:pos x="T2" y="T3"/>
                </a:cxn>
                <a:cxn ang="0">
                  <a:pos x="T4" y="T5"/>
                </a:cxn>
              </a:cxnLst>
              <a:rect l="0" t="0" r="r" b="b"/>
              <a:pathLst>
                <a:path w="18" h="13">
                  <a:moveTo>
                    <a:pt x="18" y="13"/>
                  </a:moveTo>
                  <a:cubicBezTo>
                    <a:pt x="14" y="10"/>
                    <a:pt x="8" y="6"/>
                    <a:pt x="0" y="0"/>
                  </a:cubicBezTo>
                  <a:cubicBezTo>
                    <a:pt x="8" y="6"/>
                    <a:pt x="14" y="10"/>
                    <a:pt x="18" y="13"/>
                  </a:cubicBezTo>
                  <a:close/>
                </a:path>
              </a:pathLst>
            </a:custGeom>
            <a:solidFill>
              <a:srgbClr val="DFB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8" name="Freeform 177">
              <a:extLst>
                <a:ext uri="{FF2B5EF4-FFF2-40B4-BE49-F238E27FC236}">
                  <a16:creationId xmlns:a16="http://schemas.microsoft.com/office/drawing/2014/main" id="{68B6F58E-8F34-784B-ACD7-B7C3D6F8169B}"/>
                </a:ext>
              </a:extLst>
            </p:cNvPr>
            <p:cNvSpPr>
              <a:spLocks/>
            </p:cNvSpPr>
            <p:nvPr/>
          </p:nvSpPr>
          <p:spPr bwMode="auto">
            <a:xfrm>
              <a:off x="4043363" y="4852988"/>
              <a:ext cx="339725" cy="1096963"/>
            </a:xfrm>
            <a:custGeom>
              <a:avLst/>
              <a:gdLst>
                <a:gd name="T0" fmla="*/ 10 w 110"/>
                <a:gd name="T1" fmla="*/ 355 h 355"/>
                <a:gd name="T2" fmla="*/ 0 w 110"/>
                <a:gd name="T3" fmla="*/ 349 h 355"/>
                <a:gd name="T4" fmla="*/ 44 w 110"/>
                <a:gd name="T5" fmla="*/ 302 h 355"/>
                <a:gd name="T6" fmla="*/ 48 w 110"/>
                <a:gd name="T7" fmla="*/ 306 h 355"/>
                <a:gd name="T8" fmla="*/ 41 w 110"/>
                <a:gd name="T9" fmla="*/ 278 h 355"/>
                <a:gd name="T10" fmla="*/ 35 w 110"/>
                <a:gd name="T11" fmla="*/ 277 h 355"/>
                <a:gd name="T12" fmla="*/ 82 w 110"/>
                <a:gd name="T13" fmla="*/ 196 h 355"/>
                <a:gd name="T14" fmla="*/ 86 w 110"/>
                <a:gd name="T15" fmla="*/ 196 h 355"/>
                <a:gd name="T16" fmla="*/ 93 w 110"/>
                <a:gd name="T17" fmla="*/ 194 h 355"/>
                <a:gd name="T18" fmla="*/ 62 w 110"/>
                <a:gd name="T19" fmla="*/ 150 h 355"/>
                <a:gd name="T20" fmla="*/ 49 w 110"/>
                <a:gd name="T21" fmla="*/ 147 h 355"/>
                <a:gd name="T22" fmla="*/ 39 w 110"/>
                <a:gd name="T23" fmla="*/ 145 h 355"/>
                <a:gd name="T24" fmla="*/ 93 w 110"/>
                <a:gd name="T25" fmla="*/ 53 h 355"/>
                <a:gd name="T26" fmla="*/ 55 w 110"/>
                <a:gd name="T27" fmla="*/ 0 h 355"/>
                <a:gd name="T28" fmla="*/ 77 w 110"/>
                <a:gd name="T29" fmla="*/ 13 h 355"/>
                <a:gd name="T30" fmla="*/ 95 w 110"/>
                <a:gd name="T31" fmla="*/ 26 h 355"/>
                <a:gd name="T32" fmla="*/ 95 w 110"/>
                <a:gd name="T33" fmla="*/ 26 h 355"/>
                <a:gd name="T34" fmla="*/ 110 w 110"/>
                <a:gd name="T35" fmla="*/ 66 h 355"/>
                <a:gd name="T36" fmla="*/ 59 w 110"/>
                <a:gd name="T37" fmla="*/ 147 h 355"/>
                <a:gd name="T38" fmla="*/ 59 w 110"/>
                <a:gd name="T39" fmla="*/ 147 h 355"/>
                <a:gd name="T40" fmla="*/ 59 w 110"/>
                <a:gd name="T41" fmla="*/ 147 h 355"/>
                <a:gd name="T42" fmla="*/ 96 w 110"/>
                <a:gd name="T43" fmla="*/ 212 h 355"/>
                <a:gd name="T44" fmla="*/ 41 w 110"/>
                <a:gd name="T45" fmla="*/ 277 h 355"/>
                <a:gd name="T46" fmla="*/ 41 w 110"/>
                <a:gd name="T47" fmla="*/ 277 h 355"/>
                <a:gd name="T48" fmla="*/ 41 w 110"/>
                <a:gd name="T49" fmla="*/ 277 h 355"/>
                <a:gd name="T50" fmla="*/ 48 w 110"/>
                <a:gd name="T51" fmla="*/ 302 h 355"/>
                <a:gd name="T52" fmla="*/ 8 w 110"/>
                <a:gd name="T53" fmla="*/ 349 h 355"/>
                <a:gd name="T54" fmla="*/ 5 w 110"/>
                <a:gd name="T55" fmla="*/ 348 h 355"/>
                <a:gd name="T56" fmla="*/ 5 w 110"/>
                <a:gd name="T57" fmla="*/ 348 h 355"/>
                <a:gd name="T58" fmla="*/ 5 w 110"/>
                <a:gd name="T59" fmla="*/ 348 h 355"/>
                <a:gd name="T60" fmla="*/ 10 w 110"/>
                <a:gd name="T61"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0" h="355">
                  <a:moveTo>
                    <a:pt x="10" y="355"/>
                  </a:moveTo>
                  <a:cubicBezTo>
                    <a:pt x="7" y="352"/>
                    <a:pt x="4" y="349"/>
                    <a:pt x="0" y="349"/>
                  </a:cubicBezTo>
                  <a:cubicBezTo>
                    <a:pt x="25" y="345"/>
                    <a:pt x="47" y="329"/>
                    <a:pt x="44" y="302"/>
                  </a:cubicBezTo>
                  <a:cubicBezTo>
                    <a:pt x="46" y="303"/>
                    <a:pt x="47" y="305"/>
                    <a:pt x="48" y="306"/>
                  </a:cubicBezTo>
                  <a:cubicBezTo>
                    <a:pt x="49" y="296"/>
                    <a:pt x="47" y="286"/>
                    <a:pt x="41" y="278"/>
                  </a:cubicBezTo>
                  <a:cubicBezTo>
                    <a:pt x="39" y="277"/>
                    <a:pt x="37" y="277"/>
                    <a:pt x="35" y="277"/>
                  </a:cubicBezTo>
                  <a:cubicBezTo>
                    <a:pt x="71" y="262"/>
                    <a:pt x="90" y="228"/>
                    <a:pt x="82" y="196"/>
                  </a:cubicBezTo>
                  <a:cubicBezTo>
                    <a:pt x="83" y="196"/>
                    <a:pt x="85" y="196"/>
                    <a:pt x="86" y="196"/>
                  </a:cubicBezTo>
                  <a:cubicBezTo>
                    <a:pt x="89" y="196"/>
                    <a:pt x="92" y="196"/>
                    <a:pt x="93" y="194"/>
                  </a:cubicBezTo>
                  <a:cubicBezTo>
                    <a:pt x="89" y="179"/>
                    <a:pt x="79" y="163"/>
                    <a:pt x="62" y="150"/>
                  </a:cubicBezTo>
                  <a:cubicBezTo>
                    <a:pt x="59" y="149"/>
                    <a:pt x="54" y="148"/>
                    <a:pt x="49" y="147"/>
                  </a:cubicBezTo>
                  <a:cubicBezTo>
                    <a:pt x="47" y="147"/>
                    <a:pt x="44" y="146"/>
                    <a:pt x="39" y="145"/>
                  </a:cubicBezTo>
                  <a:cubicBezTo>
                    <a:pt x="65" y="145"/>
                    <a:pt x="102" y="108"/>
                    <a:pt x="93" y="53"/>
                  </a:cubicBezTo>
                  <a:cubicBezTo>
                    <a:pt x="90" y="34"/>
                    <a:pt x="75" y="16"/>
                    <a:pt x="55" y="0"/>
                  </a:cubicBezTo>
                  <a:cubicBezTo>
                    <a:pt x="63" y="5"/>
                    <a:pt x="71" y="9"/>
                    <a:pt x="77" y="13"/>
                  </a:cubicBezTo>
                  <a:cubicBezTo>
                    <a:pt x="85" y="19"/>
                    <a:pt x="91" y="23"/>
                    <a:pt x="95" y="26"/>
                  </a:cubicBezTo>
                  <a:lnTo>
                    <a:pt x="95" y="26"/>
                  </a:lnTo>
                  <a:cubicBezTo>
                    <a:pt x="104" y="36"/>
                    <a:pt x="110" y="50"/>
                    <a:pt x="110" y="66"/>
                  </a:cubicBezTo>
                  <a:cubicBezTo>
                    <a:pt x="110" y="91"/>
                    <a:pt x="96" y="121"/>
                    <a:pt x="59" y="147"/>
                  </a:cubicBezTo>
                  <a:lnTo>
                    <a:pt x="59" y="147"/>
                  </a:lnTo>
                  <a:lnTo>
                    <a:pt x="59" y="147"/>
                  </a:lnTo>
                  <a:cubicBezTo>
                    <a:pt x="85" y="166"/>
                    <a:pt x="96" y="190"/>
                    <a:pt x="96" y="212"/>
                  </a:cubicBezTo>
                  <a:cubicBezTo>
                    <a:pt x="96" y="244"/>
                    <a:pt x="73" y="272"/>
                    <a:pt x="41" y="277"/>
                  </a:cubicBezTo>
                  <a:lnTo>
                    <a:pt x="41" y="277"/>
                  </a:lnTo>
                  <a:lnTo>
                    <a:pt x="41" y="277"/>
                  </a:lnTo>
                  <a:cubicBezTo>
                    <a:pt x="46" y="285"/>
                    <a:pt x="48" y="293"/>
                    <a:pt x="48" y="302"/>
                  </a:cubicBezTo>
                  <a:cubicBezTo>
                    <a:pt x="48" y="325"/>
                    <a:pt x="31" y="349"/>
                    <a:pt x="8" y="349"/>
                  </a:cubicBezTo>
                  <a:cubicBezTo>
                    <a:pt x="7" y="349"/>
                    <a:pt x="6" y="349"/>
                    <a:pt x="5" y="348"/>
                  </a:cubicBezTo>
                  <a:lnTo>
                    <a:pt x="5" y="348"/>
                  </a:lnTo>
                  <a:lnTo>
                    <a:pt x="5" y="348"/>
                  </a:lnTo>
                  <a:cubicBezTo>
                    <a:pt x="6" y="349"/>
                    <a:pt x="8" y="351"/>
                    <a:pt x="10" y="355"/>
                  </a:cubicBezTo>
                </a:path>
              </a:pathLst>
            </a:custGeom>
            <a:solidFill>
              <a:srgbClr val="3B4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9" name="Freeform 178">
              <a:extLst>
                <a:ext uri="{FF2B5EF4-FFF2-40B4-BE49-F238E27FC236}">
                  <a16:creationId xmlns:a16="http://schemas.microsoft.com/office/drawing/2014/main" id="{47411284-F1C1-4244-BA5F-D8BC6D5709FA}"/>
                </a:ext>
              </a:extLst>
            </p:cNvPr>
            <p:cNvSpPr>
              <a:spLocks/>
            </p:cNvSpPr>
            <p:nvPr/>
          </p:nvSpPr>
          <p:spPr bwMode="auto">
            <a:xfrm>
              <a:off x="4073526" y="5949950"/>
              <a:ext cx="28575" cy="88900"/>
            </a:xfrm>
            <a:custGeom>
              <a:avLst/>
              <a:gdLst>
                <a:gd name="T0" fmla="*/ 5 w 9"/>
                <a:gd name="T1" fmla="*/ 29 h 29"/>
                <a:gd name="T2" fmla="*/ 6 w 9"/>
                <a:gd name="T3" fmla="*/ 23 h 29"/>
                <a:gd name="T4" fmla="*/ 0 w 9"/>
                <a:gd name="T5" fmla="*/ 0 h 29"/>
                <a:gd name="T6" fmla="*/ 5 w 9"/>
                <a:gd name="T7" fmla="*/ 29 h 29"/>
              </a:gdLst>
              <a:ahLst/>
              <a:cxnLst>
                <a:cxn ang="0">
                  <a:pos x="T0" y="T1"/>
                </a:cxn>
                <a:cxn ang="0">
                  <a:pos x="T2" y="T3"/>
                </a:cxn>
                <a:cxn ang="0">
                  <a:pos x="T4" y="T5"/>
                </a:cxn>
                <a:cxn ang="0">
                  <a:pos x="T6" y="T7"/>
                </a:cxn>
              </a:cxnLst>
              <a:rect l="0" t="0" r="r" b="b"/>
              <a:pathLst>
                <a:path w="9" h="29">
                  <a:moveTo>
                    <a:pt x="5" y="29"/>
                  </a:moveTo>
                  <a:cubicBezTo>
                    <a:pt x="5" y="27"/>
                    <a:pt x="6" y="25"/>
                    <a:pt x="6" y="23"/>
                  </a:cubicBezTo>
                  <a:cubicBezTo>
                    <a:pt x="6" y="14"/>
                    <a:pt x="3" y="6"/>
                    <a:pt x="0" y="0"/>
                  </a:cubicBezTo>
                  <a:cubicBezTo>
                    <a:pt x="7" y="8"/>
                    <a:pt x="9" y="21"/>
                    <a:pt x="5" y="29"/>
                  </a:cubicBezTo>
                </a:path>
              </a:pathLst>
            </a:custGeom>
            <a:solidFill>
              <a:srgbClr val="A18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0" name="Freeform 179">
              <a:extLst>
                <a:ext uri="{FF2B5EF4-FFF2-40B4-BE49-F238E27FC236}">
                  <a16:creationId xmlns:a16="http://schemas.microsoft.com/office/drawing/2014/main" id="{EAACE6E1-38BC-E04B-98F3-DF5AEF17C459}"/>
                </a:ext>
              </a:extLst>
            </p:cNvPr>
            <p:cNvSpPr>
              <a:spLocks/>
            </p:cNvSpPr>
            <p:nvPr/>
          </p:nvSpPr>
          <p:spPr bwMode="auto">
            <a:xfrm>
              <a:off x="3251201" y="5767388"/>
              <a:ext cx="812800" cy="250825"/>
            </a:xfrm>
            <a:custGeom>
              <a:avLst/>
              <a:gdLst>
                <a:gd name="T0" fmla="*/ 263 w 263"/>
                <a:gd name="T1" fmla="*/ 81 h 81"/>
                <a:gd name="T2" fmla="*/ 178 w 263"/>
                <a:gd name="T3" fmla="*/ 57 h 81"/>
                <a:gd name="T4" fmla="*/ 12 w 263"/>
                <a:gd name="T5" fmla="*/ 16 h 81"/>
                <a:gd name="T6" fmla="*/ 10 w 263"/>
                <a:gd name="T7" fmla="*/ 0 h 81"/>
                <a:gd name="T8" fmla="*/ 249 w 263"/>
                <a:gd name="T9" fmla="*/ 52 h 81"/>
                <a:gd name="T10" fmla="*/ 250 w 263"/>
                <a:gd name="T11" fmla="*/ 52 h 81"/>
                <a:gd name="T12" fmla="*/ 252 w 263"/>
                <a:gd name="T13" fmla="*/ 52 h 81"/>
                <a:gd name="T14" fmla="*/ 256 w 263"/>
                <a:gd name="T15" fmla="*/ 53 h 81"/>
                <a:gd name="T16" fmla="*/ 256 w 263"/>
                <a:gd name="T17" fmla="*/ 53 h 81"/>
                <a:gd name="T18" fmla="*/ 263 w 263"/>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81">
                  <a:moveTo>
                    <a:pt x="263" y="81"/>
                  </a:moveTo>
                  <a:cubicBezTo>
                    <a:pt x="250" y="74"/>
                    <a:pt x="221" y="65"/>
                    <a:pt x="178" y="57"/>
                  </a:cubicBezTo>
                  <a:cubicBezTo>
                    <a:pt x="130" y="49"/>
                    <a:pt x="39" y="39"/>
                    <a:pt x="12" y="16"/>
                  </a:cubicBezTo>
                  <a:cubicBezTo>
                    <a:pt x="0" y="5"/>
                    <a:pt x="10" y="0"/>
                    <a:pt x="10" y="0"/>
                  </a:cubicBezTo>
                  <a:cubicBezTo>
                    <a:pt x="32" y="18"/>
                    <a:pt x="223" y="52"/>
                    <a:pt x="249" y="52"/>
                  </a:cubicBezTo>
                  <a:cubicBezTo>
                    <a:pt x="249" y="52"/>
                    <a:pt x="250" y="52"/>
                    <a:pt x="250" y="52"/>
                  </a:cubicBezTo>
                  <a:cubicBezTo>
                    <a:pt x="251" y="52"/>
                    <a:pt x="251" y="52"/>
                    <a:pt x="252" y="52"/>
                  </a:cubicBezTo>
                  <a:cubicBezTo>
                    <a:pt x="253" y="52"/>
                    <a:pt x="255" y="52"/>
                    <a:pt x="256" y="53"/>
                  </a:cubicBezTo>
                  <a:lnTo>
                    <a:pt x="256" y="53"/>
                  </a:lnTo>
                  <a:cubicBezTo>
                    <a:pt x="260" y="62"/>
                    <a:pt x="263" y="72"/>
                    <a:pt x="263" y="81"/>
                  </a:cubicBezTo>
                </a:path>
              </a:pathLst>
            </a:custGeom>
            <a:solidFill>
              <a:srgbClr val="2A35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1" name="Freeform 180">
              <a:extLst>
                <a:ext uri="{FF2B5EF4-FFF2-40B4-BE49-F238E27FC236}">
                  <a16:creationId xmlns:a16="http://schemas.microsoft.com/office/drawing/2014/main" id="{E14FABD6-6499-5943-94D7-912199D2FB63}"/>
                </a:ext>
              </a:extLst>
            </p:cNvPr>
            <p:cNvSpPr>
              <a:spLocks/>
            </p:cNvSpPr>
            <p:nvPr/>
          </p:nvSpPr>
          <p:spPr bwMode="auto">
            <a:xfrm>
              <a:off x="4043363" y="5930900"/>
              <a:ext cx="49213" cy="107950"/>
            </a:xfrm>
            <a:custGeom>
              <a:avLst/>
              <a:gdLst>
                <a:gd name="T0" fmla="*/ 15 w 16"/>
                <a:gd name="T1" fmla="*/ 35 h 35"/>
                <a:gd name="T2" fmla="*/ 7 w 16"/>
                <a:gd name="T3" fmla="*/ 28 h 35"/>
                <a:gd name="T4" fmla="*/ 0 w 16"/>
                <a:gd name="T5" fmla="*/ 0 h 35"/>
                <a:gd name="T6" fmla="*/ 0 w 16"/>
                <a:gd name="T7" fmla="*/ 0 h 35"/>
                <a:gd name="T8" fmla="*/ 10 w 16"/>
                <a:gd name="T9" fmla="*/ 6 h 35"/>
                <a:gd name="T10" fmla="*/ 16 w 16"/>
                <a:gd name="T11" fmla="*/ 29 h 35"/>
                <a:gd name="T12" fmla="*/ 15 w 16"/>
                <a:gd name="T13" fmla="*/ 35 h 35"/>
                <a:gd name="T14" fmla="*/ 15 w 16"/>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
                  <a:moveTo>
                    <a:pt x="15" y="35"/>
                  </a:moveTo>
                  <a:cubicBezTo>
                    <a:pt x="14" y="33"/>
                    <a:pt x="12" y="30"/>
                    <a:pt x="7" y="28"/>
                  </a:cubicBezTo>
                  <a:cubicBezTo>
                    <a:pt x="7" y="19"/>
                    <a:pt x="4" y="9"/>
                    <a:pt x="0" y="0"/>
                  </a:cubicBezTo>
                  <a:lnTo>
                    <a:pt x="0" y="0"/>
                  </a:lnTo>
                  <a:cubicBezTo>
                    <a:pt x="4" y="0"/>
                    <a:pt x="7" y="3"/>
                    <a:pt x="10" y="6"/>
                  </a:cubicBezTo>
                  <a:cubicBezTo>
                    <a:pt x="13" y="12"/>
                    <a:pt x="16" y="20"/>
                    <a:pt x="16" y="29"/>
                  </a:cubicBezTo>
                  <a:cubicBezTo>
                    <a:pt x="16" y="31"/>
                    <a:pt x="15" y="33"/>
                    <a:pt x="15" y="35"/>
                  </a:cubicBezTo>
                  <a:cubicBezTo>
                    <a:pt x="15" y="35"/>
                    <a:pt x="15" y="35"/>
                    <a:pt x="15" y="35"/>
                  </a:cubicBezTo>
                </a:path>
              </a:pathLst>
            </a:custGeom>
            <a:solidFill>
              <a:srgbClr val="2532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2" name="Freeform 181">
              <a:extLst>
                <a:ext uri="{FF2B5EF4-FFF2-40B4-BE49-F238E27FC236}">
                  <a16:creationId xmlns:a16="http://schemas.microsoft.com/office/drawing/2014/main" id="{212E6A25-1E48-284B-94DF-D2DB3B266312}"/>
                </a:ext>
              </a:extLst>
            </p:cNvPr>
            <p:cNvSpPr>
              <a:spLocks/>
            </p:cNvSpPr>
            <p:nvPr/>
          </p:nvSpPr>
          <p:spPr bwMode="auto">
            <a:xfrm>
              <a:off x="3394076" y="5489575"/>
              <a:ext cx="784225" cy="296863"/>
            </a:xfrm>
            <a:custGeom>
              <a:avLst/>
              <a:gdLst>
                <a:gd name="T0" fmla="*/ 254 w 254"/>
                <a:gd name="T1" fmla="*/ 96 h 96"/>
                <a:gd name="T2" fmla="*/ 145 w 254"/>
                <a:gd name="T3" fmla="*/ 63 h 96"/>
                <a:gd name="T4" fmla="*/ 1 w 254"/>
                <a:gd name="T5" fmla="*/ 4 h 96"/>
                <a:gd name="T6" fmla="*/ 4 w 254"/>
                <a:gd name="T7" fmla="*/ 0 h 96"/>
                <a:gd name="T8" fmla="*/ 36 w 254"/>
                <a:gd name="T9" fmla="*/ 14 h 96"/>
                <a:gd name="T10" fmla="*/ 241 w 254"/>
                <a:gd name="T11" fmla="*/ 71 h 96"/>
                <a:gd name="T12" fmla="*/ 245 w 254"/>
                <a:gd name="T13" fmla="*/ 71 h 96"/>
                <a:gd name="T14" fmla="*/ 245 w 254"/>
                <a:gd name="T15" fmla="*/ 71 h 96"/>
                <a:gd name="T16" fmla="*/ 254 w 254"/>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96">
                  <a:moveTo>
                    <a:pt x="254" y="96"/>
                  </a:moveTo>
                  <a:cubicBezTo>
                    <a:pt x="241" y="88"/>
                    <a:pt x="202" y="79"/>
                    <a:pt x="145" y="63"/>
                  </a:cubicBezTo>
                  <a:cubicBezTo>
                    <a:pt x="78" y="45"/>
                    <a:pt x="6" y="20"/>
                    <a:pt x="1" y="4"/>
                  </a:cubicBezTo>
                  <a:cubicBezTo>
                    <a:pt x="0" y="1"/>
                    <a:pt x="1" y="0"/>
                    <a:pt x="4" y="0"/>
                  </a:cubicBezTo>
                  <a:cubicBezTo>
                    <a:pt x="12" y="0"/>
                    <a:pt x="36" y="14"/>
                    <a:pt x="36" y="14"/>
                  </a:cubicBezTo>
                  <a:cubicBezTo>
                    <a:pt x="73" y="29"/>
                    <a:pt x="211" y="71"/>
                    <a:pt x="241" y="71"/>
                  </a:cubicBezTo>
                  <a:cubicBezTo>
                    <a:pt x="242" y="71"/>
                    <a:pt x="244" y="71"/>
                    <a:pt x="245" y="71"/>
                  </a:cubicBezTo>
                  <a:lnTo>
                    <a:pt x="245" y="71"/>
                  </a:lnTo>
                  <a:cubicBezTo>
                    <a:pt x="250" y="80"/>
                    <a:pt x="253" y="88"/>
                    <a:pt x="254" y="96"/>
                  </a:cubicBezTo>
                  <a:close/>
                </a:path>
              </a:pathLst>
            </a:custGeom>
            <a:solidFill>
              <a:srgbClr val="2A35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3" name="Freeform 182">
              <a:extLst>
                <a:ext uri="{FF2B5EF4-FFF2-40B4-BE49-F238E27FC236}">
                  <a16:creationId xmlns:a16="http://schemas.microsoft.com/office/drawing/2014/main" id="{F182A870-A257-DF4A-9A6A-28186B25D66E}"/>
                </a:ext>
              </a:extLst>
            </p:cNvPr>
            <p:cNvSpPr>
              <a:spLocks/>
            </p:cNvSpPr>
            <p:nvPr/>
          </p:nvSpPr>
          <p:spPr bwMode="auto">
            <a:xfrm>
              <a:off x="4151313" y="5708650"/>
              <a:ext cx="42863" cy="90488"/>
            </a:xfrm>
            <a:custGeom>
              <a:avLst/>
              <a:gdLst>
                <a:gd name="T0" fmla="*/ 13 w 14"/>
                <a:gd name="T1" fmla="*/ 29 h 29"/>
                <a:gd name="T2" fmla="*/ 9 w 14"/>
                <a:gd name="T3" fmla="*/ 25 h 29"/>
                <a:gd name="T4" fmla="*/ 0 w 14"/>
                <a:gd name="T5" fmla="*/ 0 h 29"/>
                <a:gd name="T6" fmla="*/ 0 w 14"/>
                <a:gd name="T7" fmla="*/ 0 h 29"/>
                <a:gd name="T8" fmla="*/ 6 w 14"/>
                <a:gd name="T9" fmla="*/ 1 h 29"/>
                <a:gd name="T10" fmla="*/ 13 w 14"/>
                <a:gd name="T11" fmla="*/ 29 h 29"/>
              </a:gdLst>
              <a:ahLst/>
              <a:cxnLst>
                <a:cxn ang="0">
                  <a:pos x="T0" y="T1"/>
                </a:cxn>
                <a:cxn ang="0">
                  <a:pos x="T2" y="T3"/>
                </a:cxn>
                <a:cxn ang="0">
                  <a:pos x="T4" y="T5"/>
                </a:cxn>
                <a:cxn ang="0">
                  <a:pos x="T6" y="T7"/>
                </a:cxn>
                <a:cxn ang="0">
                  <a:pos x="T8" y="T9"/>
                </a:cxn>
                <a:cxn ang="0">
                  <a:pos x="T10" y="T11"/>
                </a:cxn>
              </a:cxnLst>
              <a:rect l="0" t="0" r="r" b="b"/>
              <a:pathLst>
                <a:path w="14" h="29">
                  <a:moveTo>
                    <a:pt x="13" y="29"/>
                  </a:moveTo>
                  <a:cubicBezTo>
                    <a:pt x="12" y="28"/>
                    <a:pt x="11" y="26"/>
                    <a:pt x="9" y="25"/>
                  </a:cubicBezTo>
                  <a:cubicBezTo>
                    <a:pt x="8" y="17"/>
                    <a:pt x="5" y="9"/>
                    <a:pt x="0" y="0"/>
                  </a:cubicBezTo>
                  <a:lnTo>
                    <a:pt x="0" y="0"/>
                  </a:lnTo>
                  <a:cubicBezTo>
                    <a:pt x="2" y="0"/>
                    <a:pt x="4" y="0"/>
                    <a:pt x="6" y="1"/>
                  </a:cubicBezTo>
                  <a:cubicBezTo>
                    <a:pt x="12" y="9"/>
                    <a:pt x="14" y="19"/>
                    <a:pt x="13" y="29"/>
                  </a:cubicBezTo>
                  <a:close/>
                </a:path>
              </a:pathLst>
            </a:custGeom>
            <a:solidFill>
              <a:srgbClr val="2532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4" name="Freeform 183">
              <a:extLst>
                <a:ext uri="{FF2B5EF4-FFF2-40B4-BE49-F238E27FC236}">
                  <a16:creationId xmlns:a16="http://schemas.microsoft.com/office/drawing/2014/main" id="{DA3CFF65-57A0-F640-9CD5-DC243F0102DE}"/>
                </a:ext>
              </a:extLst>
            </p:cNvPr>
            <p:cNvSpPr>
              <a:spLocks/>
            </p:cNvSpPr>
            <p:nvPr/>
          </p:nvSpPr>
          <p:spPr bwMode="auto">
            <a:xfrm>
              <a:off x="3471863" y="5078413"/>
              <a:ext cx="823913" cy="381000"/>
            </a:xfrm>
            <a:custGeom>
              <a:avLst/>
              <a:gdLst>
                <a:gd name="T0" fmla="*/ 267 w 267"/>
                <a:gd name="T1" fmla="*/ 123 h 123"/>
                <a:gd name="T2" fmla="*/ 159 w 267"/>
                <a:gd name="T3" fmla="*/ 83 h 123"/>
                <a:gd name="T4" fmla="*/ 19 w 267"/>
                <a:gd name="T5" fmla="*/ 18 h 123"/>
                <a:gd name="T6" fmla="*/ 21 w 267"/>
                <a:gd name="T7" fmla="*/ 0 h 123"/>
                <a:gd name="T8" fmla="*/ 224 w 267"/>
                <a:gd name="T9" fmla="*/ 72 h 123"/>
                <a:gd name="T10" fmla="*/ 224 w 267"/>
                <a:gd name="T11" fmla="*/ 72 h 123"/>
                <a:gd name="T12" fmla="*/ 267 w 267"/>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267" h="123">
                  <a:moveTo>
                    <a:pt x="267" y="123"/>
                  </a:moveTo>
                  <a:cubicBezTo>
                    <a:pt x="247" y="121"/>
                    <a:pt x="204" y="104"/>
                    <a:pt x="159" y="83"/>
                  </a:cubicBezTo>
                  <a:cubicBezTo>
                    <a:pt x="91" y="50"/>
                    <a:pt x="32" y="28"/>
                    <a:pt x="19" y="18"/>
                  </a:cubicBezTo>
                  <a:cubicBezTo>
                    <a:pt x="0" y="1"/>
                    <a:pt x="21" y="0"/>
                    <a:pt x="21" y="0"/>
                  </a:cubicBezTo>
                  <a:cubicBezTo>
                    <a:pt x="65" y="31"/>
                    <a:pt x="184" y="64"/>
                    <a:pt x="224" y="72"/>
                  </a:cubicBezTo>
                  <a:lnTo>
                    <a:pt x="224" y="72"/>
                  </a:lnTo>
                  <a:cubicBezTo>
                    <a:pt x="249" y="86"/>
                    <a:pt x="263" y="104"/>
                    <a:pt x="267" y="123"/>
                  </a:cubicBezTo>
                  <a:close/>
                </a:path>
              </a:pathLst>
            </a:custGeom>
            <a:solidFill>
              <a:srgbClr val="2A35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5" name="Freeform 184">
              <a:extLst>
                <a:ext uri="{FF2B5EF4-FFF2-40B4-BE49-F238E27FC236}">
                  <a16:creationId xmlns:a16="http://schemas.microsoft.com/office/drawing/2014/main" id="{9DD2B52C-9227-1849-B7DF-4D069A74A948}"/>
                </a:ext>
              </a:extLst>
            </p:cNvPr>
            <p:cNvSpPr>
              <a:spLocks/>
            </p:cNvSpPr>
            <p:nvPr/>
          </p:nvSpPr>
          <p:spPr bwMode="auto">
            <a:xfrm>
              <a:off x="4164013" y="5300663"/>
              <a:ext cx="166688" cy="158750"/>
            </a:xfrm>
            <a:custGeom>
              <a:avLst/>
              <a:gdLst>
                <a:gd name="T0" fmla="*/ 47 w 54"/>
                <a:gd name="T1" fmla="*/ 51 h 51"/>
                <a:gd name="T2" fmla="*/ 43 w 54"/>
                <a:gd name="T3" fmla="*/ 51 h 51"/>
                <a:gd name="T4" fmla="*/ 0 w 54"/>
                <a:gd name="T5" fmla="*/ 0 h 51"/>
                <a:gd name="T6" fmla="*/ 0 w 54"/>
                <a:gd name="T7" fmla="*/ 0 h 51"/>
                <a:gd name="T8" fmla="*/ 10 w 54"/>
                <a:gd name="T9" fmla="*/ 2 h 51"/>
                <a:gd name="T10" fmla="*/ 23 w 54"/>
                <a:gd name="T11" fmla="*/ 5 h 51"/>
                <a:gd name="T12" fmla="*/ 54 w 54"/>
                <a:gd name="T13" fmla="*/ 49 h 51"/>
                <a:gd name="T14" fmla="*/ 47 w 54"/>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1">
                  <a:moveTo>
                    <a:pt x="47" y="51"/>
                  </a:moveTo>
                  <a:cubicBezTo>
                    <a:pt x="46" y="51"/>
                    <a:pt x="44" y="51"/>
                    <a:pt x="43" y="51"/>
                  </a:cubicBezTo>
                  <a:cubicBezTo>
                    <a:pt x="39" y="32"/>
                    <a:pt x="25" y="14"/>
                    <a:pt x="0" y="0"/>
                  </a:cubicBezTo>
                  <a:lnTo>
                    <a:pt x="0" y="0"/>
                  </a:lnTo>
                  <a:cubicBezTo>
                    <a:pt x="5" y="1"/>
                    <a:pt x="8" y="2"/>
                    <a:pt x="10" y="2"/>
                  </a:cubicBezTo>
                  <a:cubicBezTo>
                    <a:pt x="15" y="3"/>
                    <a:pt x="20" y="4"/>
                    <a:pt x="23" y="5"/>
                  </a:cubicBezTo>
                  <a:cubicBezTo>
                    <a:pt x="40" y="18"/>
                    <a:pt x="50" y="34"/>
                    <a:pt x="54" y="49"/>
                  </a:cubicBezTo>
                  <a:cubicBezTo>
                    <a:pt x="53" y="51"/>
                    <a:pt x="50" y="51"/>
                    <a:pt x="47" y="51"/>
                  </a:cubicBezTo>
                </a:path>
              </a:pathLst>
            </a:custGeom>
            <a:solidFill>
              <a:srgbClr val="2532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6" name="Freeform 185">
              <a:extLst>
                <a:ext uri="{FF2B5EF4-FFF2-40B4-BE49-F238E27FC236}">
                  <a16:creationId xmlns:a16="http://schemas.microsoft.com/office/drawing/2014/main" id="{1A55792E-F1DF-5040-AE08-7C67D46DB92A}"/>
                </a:ext>
              </a:extLst>
            </p:cNvPr>
            <p:cNvSpPr>
              <a:spLocks/>
            </p:cNvSpPr>
            <p:nvPr/>
          </p:nvSpPr>
          <p:spPr bwMode="auto">
            <a:xfrm>
              <a:off x="6940551" y="4235450"/>
              <a:ext cx="1612900" cy="222250"/>
            </a:xfrm>
            <a:custGeom>
              <a:avLst/>
              <a:gdLst>
                <a:gd name="T0" fmla="*/ 522 w 522"/>
                <a:gd name="T1" fmla="*/ 0 h 72"/>
                <a:gd name="T2" fmla="*/ 0 w 522"/>
                <a:gd name="T3" fmla="*/ 0 h 72"/>
                <a:gd name="T4" fmla="*/ 26 w 522"/>
                <a:gd name="T5" fmla="*/ 64 h 72"/>
                <a:gd name="T6" fmla="*/ 38 w 522"/>
                <a:gd name="T7" fmla="*/ 72 h 72"/>
                <a:gd name="T8" fmla="*/ 483 w 522"/>
                <a:gd name="T9" fmla="*/ 72 h 72"/>
                <a:gd name="T10" fmla="*/ 495 w 522"/>
                <a:gd name="T11" fmla="*/ 64 h 72"/>
                <a:gd name="T12" fmla="*/ 522 w 522"/>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22" h="72">
                  <a:moveTo>
                    <a:pt x="522" y="0"/>
                  </a:moveTo>
                  <a:lnTo>
                    <a:pt x="0" y="0"/>
                  </a:lnTo>
                  <a:lnTo>
                    <a:pt x="26" y="64"/>
                  </a:lnTo>
                  <a:cubicBezTo>
                    <a:pt x="28" y="69"/>
                    <a:pt x="33" y="72"/>
                    <a:pt x="38" y="72"/>
                  </a:cubicBezTo>
                  <a:lnTo>
                    <a:pt x="483" y="72"/>
                  </a:lnTo>
                  <a:cubicBezTo>
                    <a:pt x="488" y="72"/>
                    <a:pt x="493" y="69"/>
                    <a:pt x="495" y="64"/>
                  </a:cubicBezTo>
                  <a:lnTo>
                    <a:pt x="522" y="0"/>
                  </a:lnTo>
                </a:path>
              </a:pathLst>
            </a:custGeom>
            <a:solidFill>
              <a:srgbClr val="D19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7" name="Freeform 186">
              <a:extLst>
                <a:ext uri="{FF2B5EF4-FFF2-40B4-BE49-F238E27FC236}">
                  <a16:creationId xmlns:a16="http://schemas.microsoft.com/office/drawing/2014/main" id="{4BE3B7B8-6081-9044-8C34-5F718338E502}"/>
                </a:ext>
              </a:extLst>
            </p:cNvPr>
            <p:cNvSpPr>
              <a:spLocks/>
            </p:cNvSpPr>
            <p:nvPr/>
          </p:nvSpPr>
          <p:spPr bwMode="auto">
            <a:xfrm>
              <a:off x="7067551" y="4346575"/>
              <a:ext cx="1420813" cy="92075"/>
            </a:xfrm>
            <a:custGeom>
              <a:avLst/>
              <a:gdLst>
                <a:gd name="T0" fmla="*/ 870 w 895"/>
                <a:gd name="T1" fmla="*/ 58 h 58"/>
                <a:gd name="T2" fmla="*/ 0 w 895"/>
                <a:gd name="T3" fmla="*/ 58 h 58"/>
                <a:gd name="T4" fmla="*/ 856 w 895"/>
                <a:gd name="T5" fmla="*/ 39 h 58"/>
                <a:gd name="T6" fmla="*/ 895 w 895"/>
                <a:gd name="T7" fmla="*/ 0 h 58"/>
                <a:gd name="T8" fmla="*/ 870 w 895"/>
                <a:gd name="T9" fmla="*/ 58 h 58"/>
              </a:gdLst>
              <a:ahLst/>
              <a:cxnLst>
                <a:cxn ang="0">
                  <a:pos x="T0" y="T1"/>
                </a:cxn>
                <a:cxn ang="0">
                  <a:pos x="T2" y="T3"/>
                </a:cxn>
                <a:cxn ang="0">
                  <a:pos x="T4" y="T5"/>
                </a:cxn>
                <a:cxn ang="0">
                  <a:pos x="T6" y="T7"/>
                </a:cxn>
                <a:cxn ang="0">
                  <a:pos x="T8" y="T9"/>
                </a:cxn>
              </a:cxnLst>
              <a:rect l="0" t="0" r="r" b="b"/>
              <a:pathLst>
                <a:path w="895" h="58">
                  <a:moveTo>
                    <a:pt x="870" y="58"/>
                  </a:moveTo>
                  <a:lnTo>
                    <a:pt x="0" y="58"/>
                  </a:lnTo>
                  <a:lnTo>
                    <a:pt x="856" y="39"/>
                  </a:lnTo>
                  <a:lnTo>
                    <a:pt x="895" y="0"/>
                  </a:lnTo>
                  <a:lnTo>
                    <a:pt x="870" y="58"/>
                  </a:lnTo>
                  <a:close/>
                </a:path>
              </a:pathLst>
            </a:custGeom>
            <a:solidFill>
              <a:srgbClr val="E8B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8" name="Freeform 187">
              <a:extLst>
                <a:ext uri="{FF2B5EF4-FFF2-40B4-BE49-F238E27FC236}">
                  <a16:creationId xmlns:a16="http://schemas.microsoft.com/office/drawing/2014/main" id="{B4592904-ADC1-2841-A7DF-355F0AF25987}"/>
                </a:ext>
              </a:extLst>
            </p:cNvPr>
            <p:cNvSpPr>
              <a:spLocks/>
            </p:cNvSpPr>
            <p:nvPr/>
          </p:nvSpPr>
          <p:spPr bwMode="auto">
            <a:xfrm>
              <a:off x="6962776" y="4284663"/>
              <a:ext cx="23813" cy="61913"/>
            </a:xfrm>
            <a:custGeom>
              <a:avLst/>
              <a:gdLst>
                <a:gd name="T0" fmla="*/ 15 w 15"/>
                <a:gd name="T1" fmla="*/ 39 h 39"/>
                <a:gd name="T2" fmla="*/ 0 w 15"/>
                <a:gd name="T3" fmla="*/ 0 h 39"/>
                <a:gd name="T4" fmla="*/ 0 w 15"/>
                <a:gd name="T5" fmla="*/ 0 h 39"/>
                <a:gd name="T6" fmla="*/ 15 w 15"/>
                <a:gd name="T7" fmla="*/ 39 h 39"/>
                <a:gd name="T8" fmla="*/ 15 w 15"/>
                <a:gd name="T9" fmla="*/ 39 h 39"/>
              </a:gdLst>
              <a:ahLst/>
              <a:cxnLst>
                <a:cxn ang="0">
                  <a:pos x="T0" y="T1"/>
                </a:cxn>
                <a:cxn ang="0">
                  <a:pos x="T2" y="T3"/>
                </a:cxn>
                <a:cxn ang="0">
                  <a:pos x="T4" y="T5"/>
                </a:cxn>
                <a:cxn ang="0">
                  <a:pos x="T6" y="T7"/>
                </a:cxn>
                <a:cxn ang="0">
                  <a:pos x="T8" y="T9"/>
                </a:cxn>
              </a:cxnLst>
              <a:rect l="0" t="0" r="r" b="b"/>
              <a:pathLst>
                <a:path w="15" h="39">
                  <a:moveTo>
                    <a:pt x="15" y="39"/>
                  </a:moveTo>
                  <a:lnTo>
                    <a:pt x="0" y="0"/>
                  </a:lnTo>
                  <a:lnTo>
                    <a:pt x="0" y="0"/>
                  </a:lnTo>
                  <a:lnTo>
                    <a:pt x="15" y="39"/>
                  </a:lnTo>
                  <a:lnTo>
                    <a:pt x="15" y="39"/>
                  </a:lnTo>
                  <a:close/>
                </a:path>
              </a:pathLst>
            </a:custGeom>
            <a:solidFill>
              <a:srgbClr val="232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9" name="Freeform 188">
              <a:extLst>
                <a:ext uri="{FF2B5EF4-FFF2-40B4-BE49-F238E27FC236}">
                  <a16:creationId xmlns:a16="http://schemas.microsoft.com/office/drawing/2014/main" id="{286091D4-6AD7-B747-A37B-76F050F9714A}"/>
                </a:ext>
              </a:extLst>
            </p:cNvPr>
            <p:cNvSpPr>
              <a:spLocks/>
            </p:cNvSpPr>
            <p:nvPr/>
          </p:nvSpPr>
          <p:spPr bwMode="auto">
            <a:xfrm>
              <a:off x="8515351" y="4284663"/>
              <a:ext cx="15875" cy="36513"/>
            </a:xfrm>
            <a:custGeom>
              <a:avLst/>
              <a:gdLst>
                <a:gd name="T0" fmla="*/ 0 w 10"/>
                <a:gd name="T1" fmla="*/ 23 h 23"/>
                <a:gd name="T2" fmla="*/ 10 w 10"/>
                <a:gd name="T3" fmla="*/ 0 h 23"/>
                <a:gd name="T4" fmla="*/ 10 w 10"/>
                <a:gd name="T5" fmla="*/ 0 h 23"/>
                <a:gd name="T6" fmla="*/ 0 w 10"/>
                <a:gd name="T7" fmla="*/ 23 h 23"/>
                <a:gd name="T8" fmla="*/ 0 w 10"/>
                <a:gd name="T9" fmla="*/ 23 h 23"/>
              </a:gdLst>
              <a:ahLst/>
              <a:cxnLst>
                <a:cxn ang="0">
                  <a:pos x="T0" y="T1"/>
                </a:cxn>
                <a:cxn ang="0">
                  <a:pos x="T2" y="T3"/>
                </a:cxn>
                <a:cxn ang="0">
                  <a:pos x="T4" y="T5"/>
                </a:cxn>
                <a:cxn ang="0">
                  <a:pos x="T6" y="T7"/>
                </a:cxn>
                <a:cxn ang="0">
                  <a:pos x="T8" y="T9"/>
                </a:cxn>
              </a:cxnLst>
              <a:rect l="0" t="0" r="r" b="b"/>
              <a:pathLst>
                <a:path w="10" h="23">
                  <a:moveTo>
                    <a:pt x="0" y="23"/>
                  </a:moveTo>
                  <a:lnTo>
                    <a:pt x="10" y="0"/>
                  </a:lnTo>
                  <a:lnTo>
                    <a:pt x="10" y="0"/>
                  </a:lnTo>
                  <a:lnTo>
                    <a:pt x="0" y="23"/>
                  </a:lnTo>
                  <a:lnTo>
                    <a:pt x="0" y="23"/>
                  </a:lnTo>
                  <a:close/>
                </a:path>
              </a:pathLst>
            </a:custGeom>
            <a:solidFill>
              <a:srgbClr val="D5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0" name="Freeform 189">
              <a:extLst>
                <a:ext uri="{FF2B5EF4-FFF2-40B4-BE49-F238E27FC236}">
                  <a16:creationId xmlns:a16="http://schemas.microsoft.com/office/drawing/2014/main" id="{55C0A154-99A8-1A41-B225-6475C7A44E95}"/>
                </a:ext>
              </a:extLst>
            </p:cNvPr>
            <p:cNvSpPr>
              <a:spLocks/>
            </p:cNvSpPr>
            <p:nvPr/>
          </p:nvSpPr>
          <p:spPr bwMode="auto">
            <a:xfrm>
              <a:off x="6962776" y="4284663"/>
              <a:ext cx="1568450" cy="61913"/>
            </a:xfrm>
            <a:custGeom>
              <a:avLst/>
              <a:gdLst>
                <a:gd name="T0" fmla="*/ 8 w 508"/>
                <a:gd name="T1" fmla="*/ 20 h 20"/>
                <a:gd name="T2" fmla="*/ 0 w 508"/>
                <a:gd name="T3" fmla="*/ 0 h 20"/>
                <a:gd name="T4" fmla="*/ 508 w 508"/>
                <a:gd name="T5" fmla="*/ 0 h 20"/>
                <a:gd name="T6" fmla="*/ 503 w 508"/>
                <a:gd name="T7" fmla="*/ 12 h 20"/>
                <a:gd name="T8" fmla="*/ 8 w 508"/>
                <a:gd name="T9" fmla="*/ 20 h 20"/>
              </a:gdLst>
              <a:ahLst/>
              <a:cxnLst>
                <a:cxn ang="0">
                  <a:pos x="T0" y="T1"/>
                </a:cxn>
                <a:cxn ang="0">
                  <a:pos x="T2" y="T3"/>
                </a:cxn>
                <a:cxn ang="0">
                  <a:pos x="T4" y="T5"/>
                </a:cxn>
                <a:cxn ang="0">
                  <a:pos x="T6" y="T7"/>
                </a:cxn>
                <a:cxn ang="0">
                  <a:pos x="T8" y="T9"/>
                </a:cxn>
              </a:cxnLst>
              <a:rect l="0" t="0" r="r" b="b"/>
              <a:pathLst>
                <a:path w="508" h="20">
                  <a:moveTo>
                    <a:pt x="8" y="20"/>
                  </a:moveTo>
                  <a:lnTo>
                    <a:pt x="0" y="0"/>
                  </a:lnTo>
                  <a:lnTo>
                    <a:pt x="508" y="0"/>
                  </a:lnTo>
                  <a:lnTo>
                    <a:pt x="503" y="12"/>
                  </a:lnTo>
                  <a:cubicBezTo>
                    <a:pt x="432" y="13"/>
                    <a:pt x="56" y="20"/>
                    <a:pt x="8" y="20"/>
                  </a:cubicBezTo>
                </a:path>
              </a:pathLst>
            </a:custGeom>
            <a:solidFill>
              <a:srgbClr val="AF6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1" name="Freeform 190">
              <a:extLst>
                <a:ext uri="{FF2B5EF4-FFF2-40B4-BE49-F238E27FC236}">
                  <a16:creationId xmlns:a16="http://schemas.microsoft.com/office/drawing/2014/main" id="{E7631188-ADE2-AD4A-8FB6-8B5930BDFAD1}"/>
                </a:ext>
              </a:extLst>
            </p:cNvPr>
            <p:cNvSpPr>
              <a:spLocks/>
            </p:cNvSpPr>
            <p:nvPr/>
          </p:nvSpPr>
          <p:spPr bwMode="auto">
            <a:xfrm>
              <a:off x="6862763" y="3941763"/>
              <a:ext cx="1766888" cy="342900"/>
            </a:xfrm>
            <a:custGeom>
              <a:avLst/>
              <a:gdLst>
                <a:gd name="T0" fmla="*/ 556 w 572"/>
                <a:gd name="T1" fmla="*/ 111 h 111"/>
                <a:gd name="T2" fmla="*/ 15 w 572"/>
                <a:gd name="T3" fmla="*/ 111 h 111"/>
                <a:gd name="T4" fmla="*/ 4 w 572"/>
                <a:gd name="T5" fmla="*/ 93 h 111"/>
                <a:gd name="T6" fmla="*/ 47 w 572"/>
                <a:gd name="T7" fmla="*/ 13 h 111"/>
                <a:gd name="T8" fmla="*/ 70 w 572"/>
                <a:gd name="T9" fmla="*/ 0 h 111"/>
                <a:gd name="T10" fmla="*/ 501 w 572"/>
                <a:gd name="T11" fmla="*/ 0 h 111"/>
                <a:gd name="T12" fmla="*/ 524 w 572"/>
                <a:gd name="T13" fmla="*/ 13 h 111"/>
                <a:gd name="T14" fmla="*/ 567 w 572"/>
                <a:gd name="T15" fmla="*/ 93 h 111"/>
                <a:gd name="T16" fmla="*/ 556 w 572"/>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2" h="111">
                  <a:moveTo>
                    <a:pt x="556" y="111"/>
                  </a:moveTo>
                  <a:lnTo>
                    <a:pt x="15" y="111"/>
                  </a:lnTo>
                  <a:cubicBezTo>
                    <a:pt x="6" y="111"/>
                    <a:pt x="0" y="101"/>
                    <a:pt x="4" y="93"/>
                  </a:cubicBezTo>
                  <a:lnTo>
                    <a:pt x="47" y="13"/>
                  </a:lnTo>
                  <a:cubicBezTo>
                    <a:pt x="52" y="5"/>
                    <a:pt x="61" y="0"/>
                    <a:pt x="70" y="0"/>
                  </a:cubicBezTo>
                  <a:lnTo>
                    <a:pt x="501" y="0"/>
                  </a:lnTo>
                  <a:cubicBezTo>
                    <a:pt x="511" y="0"/>
                    <a:pt x="520" y="5"/>
                    <a:pt x="524" y="13"/>
                  </a:cubicBezTo>
                  <a:lnTo>
                    <a:pt x="567" y="93"/>
                  </a:lnTo>
                  <a:cubicBezTo>
                    <a:pt x="572" y="101"/>
                    <a:pt x="566" y="111"/>
                    <a:pt x="556" y="111"/>
                  </a:cubicBezTo>
                  <a:close/>
                </a:path>
              </a:pathLst>
            </a:custGeom>
            <a:solidFill>
              <a:srgbClr val="D19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2" name="Freeform 191">
              <a:extLst>
                <a:ext uri="{FF2B5EF4-FFF2-40B4-BE49-F238E27FC236}">
                  <a16:creationId xmlns:a16="http://schemas.microsoft.com/office/drawing/2014/main" id="{1BAC99B5-7564-CD47-8487-2BC301B8D68A}"/>
                </a:ext>
              </a:extLst>
            </p:cNvPr>
            <p:cNvSpPr>
              <a:spLocks noEditPoints="1"/>
            </p:cNvSpPr>
            <p:nvPr/>
          </p:nvSpPr>
          <p:spPr bwMode="auto">
            <a:xfrm>
              <a:off x="8580438" y="4284663"/>
              <a:ext cx="3175" cy="0"/>
            </a:xfrm>
            <a:custGeom>
              <a:avLst/>
              <a:gdLst>
                <a:gd name="T0" fmla="*/ 0 w 1"/>
                <a:gd name="T1" fmla="*/ 0 w 1"/>
                <a:gd name="T2" fmla="*/ 0 w 1"/>
                <a:gd name="T3" fmla="*/ 0 w 1"/>
                <a:gd name="T4" fmla="*/ 0 w 1"/>
                <a:gd name="T5" fmla="*/ 0 w 1"/>
                <a:gd name="T6" fmla="*/ 0 w 1"/>
                <a:gd name="T7" fmla="*/ 0 w 1"/>
                <a:gd name="T8" fmla="*/ 0 w 1"/>
                <a:gd name="T9" fmla="*/ 1 w 1"/>
                <a:gd name="T10" fmla="*/ 1 w 1"/>
                <a:gd name="T11" fmla="*/ 1 w 1"/>
                <a:gd name="T12" fmla="*/ 1 w 1"/>
                <a:gd name="T13" fmla="*/ 1 w 1"/>
                <a:gd name="T14" fmla="*/ 1 w 1"/>
                <a:gd name="T15" fmla="*/ 1 w 1"/>
                <a:gd name="T16" fmla="*/ 1 w 1"/>
                <a:gd name="T17" fmla="*/ 1 w 1"/>
                <a:gd name="T18" fmla="*/ 1 w 1"/>
                <a:gd name="T19" fmla="*/ 1 w 1"/>
                <a:gd name="T20" fmla="*/ 1 w 1"/>
                <a:gd name="T21" fmla="*/ 1 w 1"/>
                <a:gd name="T22" fmla="*/ 1 w 1"/>
                <a:gd name="T23" fmla="*/ 1 w 1"/>
                <a:gd name="T24" fmla="*/ 1 w 1"/>
                <a:gd name="T25" fmla="*/ 1 w 1"/>
                <a:gd name="T26" fmla="*/ 1 w 1"/>
                <a:gd name="T27" fmla="*/ 1 w 1"/>
                <a:gd name="T28" fmla="*/ 1 w 1"/>
                <a:gd name="T29" fmla="*/ 1 w 1"/>
                <a:gd name="T30" fmla="*/ 1 w 1"/>
                <a:gd name="T31" fmla="*/ 1 w 1"/>
                <a:gd name="T32" fmla="*/ 1 w 1"/>
                <a:gd name="T33" fmla="*/ 1 w 1"/>
                <a:gd name="T34" fmla="*/ 1 w 1"/>
                <a:gd name="T35" fmla="*/ 1 w 1"/>
                <a:gd name="T36" fmla="*/ 1 w 1"/>
                <a:gd name="T37" fmla="*/ 1 w 1"/>
                <a:gd name="T38" fmla="*/ 1 w 1"/>
                <a:gd name="T39" fmla="*/ 1 w 1"/>
                <a:gd name="T40" fmla="*/ 1 w 1"/>
                <a:gd name="T41" fmla="*/ 1 w 1"/>
                <a:gd name="T42" fmla="*/ 1 w 1"/>
                <a:gd name="T43" fmla="*/ 1 w 1"/>
                <a:gd name="T44" fmla="*/ 1 w 1"/>
                <a:gd name="T45" fmla="*/ 1 w 1"/>
                <a:gd name="T46" fmla="*/ 1 w 1"/>
                <a:gd name="T47" fmla="*/ 1 w 1"/>
                <a:gd name="T48" fmla="*/ 1 w 1"/>
                <a:gd name="T49" fmla="*/ 1 w 1"/>
                <a:gd name="T50" fmla="*/ 1 w 1"/>
                <a:gd name="T51" fmla="*/ 1 w 1"/>
                <a:gd name="T52" fmla="*/ 1 w 1"/>
                <a:gd name="T53" fmla="*/ 1 w 1"/>
                <a:gd name="T54" fmla="*/ 1 w 1"/>
                <a:gd name="T55" fmla="*/ 1 w 1"/>
                <a:gd name="T56" fmla="*/ 1 w 1"/>
                <a:gd name="T57" fmla="*/ 1 w 1"/>
                <a:gd name="T58" fmla="*/ 1 w 1"/>
                <a:gd name="T59" fmla="*/ 1 w 1"/>
                <a:gd name="T60" fmla="*/ 1 w 1"/>
                <a:gd name="T61" fmla="*/ 1 w 1"/>
                <a:gd name="T62"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 ang="0">
                  <a:pos x="T51" y="0"/>
                </a:cxn>
                <a:cxn ang="0">
                  <a:pos x="T52" y="0"/>
                </a:cxn>
                <a:cxn ang="0">
                  <a:pos x="T53" y="0"/>
                </a:cxn>
                <a:cxn ang="0">
                  <a:pos x="T54" y="0"/>
                </a:cxn>
                <a:cxn ang="0">
                  <a:pos x="T55" y="0"/>
                </a:cxn>
                <a:cxn ang="0">
                  <a:pos x="T56" y="0"/>
                </a:cxn>
                <a:cxn ang="0">
                  <a:pos x="T57" y="0"/>
                </a:cxn>
                <a:cxn ang="0">
                  <a:pos x="T58" y="0"/>
                </a:cxn>
                <a:cxn ang="0">
                  <a:pos x="T59" y="0"/>
                </a:cxn>
                <a:cxn ang="0">
                  <a:pos x="T60" y="0"/>
                </a:cxn>
                <a:cxn ang="0">
                  <a:pos x="T61" y="0"/>
                </a:cxn>
                <a:cxn ang="0">
                  <a:pos x="T62" y="0"/>
                </a:cxn>
              </a:cxnLst>
              <a:rect l="0" t="0" r="r" b="b"/>
              <a:pathLst>
                <a:path w="1">
                  <a:moveTo>
                    <a:pt x="0" y="0"/>
                  </a:moveTo>
                  <a:lnTo>
                    <a:pt x="0" y="0"/>
                  </a:lnTo>
                  <a:lnTo>
                    <a:pt x="0" y="0"/>
                  </a:lnTo>
                  <a:close/>
                  <a:moveTo>
                    <a:pt x="0" y="0"/>
                  </a:moveTo>
                  <a:lnTo>
                    <a:pt x="0" y="0"/>
                  </a:lnTo>
                  <a:lnTo>
                    <a:pt x="0" y="0"/>
                  </a:lnTo>
                  <a:close/>
                  <a:moveTo>
                    <a:pt x="0" y="0"/>
                  </a:moveTo>
                  <a:lnTo>
                    <a:pt x="0" y="0"/>
                  </a:lnTo>
                  <a:lnTo>
                    <a:pt x="0"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E4BC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3" name="Freeform 192">
              <a:extLst>
                <a:ext uri="{FF2B5EF4-FFF2-40B4-BE49-F238E27FC236}">
                  <a16:creationId xmlns:a16="http://schemas.microsoft.com/office/drawing/2014/main" id="{A962A2E7-7DF3-764E-8922-A27C3E43CBE4}"/>
                </a:ext>
              </a:extLst>
            </p:cNvPr>
            <p:cNvSpPr>
              <a:spLocks/>
            </p:cNvSpPr>
            <p:nvPr/>
          </p:nvSpPr>
          <p:spPr bwMode="auto">
            <a:xfrm>
              <a:off x="6907213" y="3963988"/>
              <a:ext cx="1679575" cy="295275"/>
            </a:xfrm>
            <a:custGeom>
              <a:avLst/>
              <a:gdLst>
                <a:gd name="T0" fmla="*/ 529 w 544"/>
                <a:gd name="T1" fmla="*/ 96 h 96"/>
                <a:gd name="T2" fmla="*/ 15 w 544"/>
                <a:gd name="T3" fmla="*/ 96 h 96"/>
                <a:gd name="T4" fmla="*/ 4 w 544"/>
                <a:gd name="T5" fmla="*/ 81 h 96"/>
                <a:gd name="T6" fmla="*/ 42 w 544"/>
                <a:gd name="T7" fmla="*/ 13 h 96"/>
                <a:gd name="T8" fmla="*/ 64 w 544"/>
                <a:gd name="T9" fmla="*/ 0 h 96"/>
                <a:gd name="T10" fmla="*/ 485 w 544"/>
                <a:gd name="T11" fmla="*/ 0 h 96"/>
                <a:gd name="T12" fmla="*/ 507 w 544"/>
                <a:gd name="T13" fmla="*/ 13 h 96"/>
                <a:gd name="T14" fmla="*/ 541 w 544"/>
                <a:gd name="T15" fmla="*/ 81 h 96"/>
                <a:gd name="T16" fmla="*/ 529 w 544"/>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96">
                  <a:moveTo>
                    <a:pt x="529" y="96"/>
                  </a:moveTo>
                  <a:lnTo>
                    <a:pt x="15" y="96"/>
                  </a:lnTo>
                  <a:cubicBezTo>
                    <a:pt x="6" y="96"/>
                    <a:pt x="0" y="88"/>
                    <a:pt x="4" y="81"/>
                  </a:cubicBezTo>
                  <a:lnTo>
                    <a:pt x="42" y="13"/>
                  </a:lnTo>
                  <a:cubicBezTo>
                    <a:pt x="46" y="5"/>
                    <a:pt x="54" y="0"/>
                    <a:pt x="64" y="0"/>
                  </a:cubicBezTo>
                  <a:lnTo>
                    <a:pt x="485" y="0"/>
                  </a:lnTo>
                  <a:cubicBezTo>
                    <a:pt x="495" y="0"/>
                    <a:pt x="503" y="5"/>
                    <a:pt x="507" y="13"/>
                  </a:cubicBezTo>
                  <a:lnTo>
                    <a:pt x="541" y="81"/>
                  </a:lnTo>
                  <a:cubicBezTo>
                    <a:pt x="544" y="88"/>
                    <a:pt x="538" y="96"/>
                    <a:pt x="529" y="96"/>
                  </a:cubicBezTo>
                </a:path>
              </a:pathLst>
            </a:custGeom>
            <a:solidFill>
              <a:srgbClr val="AC6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4" name="Freeform 193">
              <a:extLst>
                <a:ext uri="{FF2B5EF4-FFF2-40B4-BE49-F238E27FC236}">
                  <a16:creationId xmlns:a16="http://schemas.microsoft.com/office/drawing/2014/main" id="{AE68F209-F01F-C94C-AD4A-BD9389DE09EE}"/>
                </a:ext>
              </a:extLst>
            </p:cNvPr>
            <p:cNvSpPr>
              <a:spLocks/>
            </p:cNvSpPr>
            <p:nvPr/>
          </p:nvSpPr>
          <p:spPr bwMode="auto">
            <a:xfrm>
              <a:off x="6862763" y="3941763"/>
              <a:ext cx="1766888" cy="342900"/>
            </a:xfrm>
            <a:custGeom>
              <a:avLst/>
              <a:gdLst>
                <a:gd name="T0" fmla="*/ 556 w 572"/>
                <a:gd name="T1" fmla="*/ 111 h 111"/>
                <a:gd name="T2" fmla="*/ 15 w 572"/>
                <a:gd name="T3" fmla="*/ 111 h 111"/>
                <a:gd name="T4" fmla="*/ 4 w 572"/>
                <a:gd name="T5" fmla="*/ 93 h 111"/>
                <a:gd name="T6" fmla="*/ 47 w 572"/>
                <a:gd name="T7" fmla="*/ 13 h 111"/>
                <a:gd name="T8" fmla="*/ 70 w 572"/>
                <a:gd name="T9" fmla="*/ 0 h 111"/>
                <a:gd name="T10" fmla="*/ 501 w 572"/>
                <a:gd name="T11" fmla="*/ 0 h 111"/>
                <a:gd name="T12" fmla="*/ 524 w 572"/>
                <a:gd name="T13" fmla="*/ 13 h 111"/>
                <a:gd name="T14" fmla="*/ 567 w 572"/>
                <a:gd name="T15" fmla="*/ 93 h 111"/>
                <a:gd name="T16" fmla="*/ 556 w 572"/>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2" h="111">
                  <a:moveTo>
                    <a:pt x="556" y="111"/>
                  </a:moveTo>
                  <a:lnTo>
                    <a:pt x="15" y="111"/>
                  </a:lnTo>
                  <a:cubicBezTo>
                    <a:pt x="6" y="111"/>
                    <a:pt x="0" y="101"/>
                    <a:pt x="4" y="93"/>
                  </a:cubicBezTo>
                  <a:lnTo>
                    <a:pt x="47" y="13"/>
                  </a:lnTo>
                  <a:cubicBezTo>
                    <a:pt x="52" y="5"/>
                    <a:pt x="61" y="0"/>
                    <a:pt x="70" y="0"/>
                  </a:cubicBezTo>
                  <a:lnTo>
                    <a:pt x="501" y="0"/>
                  </a:lnTo>
                  <a:cubicBezTo>
                    <a:pt x="511" y="0"/>
                    <a:pt x="520" y="5"/>
                    <a:pt x="524" y="13"/>
                  </a:cubicBezTo>
                  <a:lnTo>
                    <a:pt x="567" y="93"/>
                  </a:lnTo>
                  <a:cubicBezTo>
                    <a:pt x="572" y="101"/>
                    <a:pt x="566" y="111"/>
                    <a:pt x="556" y="111"/>
                  </a:cubicBezTo>
                  <a:close/>
                </a:path>
              </a:pathLst>
            </a:custGeom>
            <a:solidFill>
              <a:srgbClr val="D19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5" name="Freeform 194">
              <a:extLst>
                <a:ext uri="{FF2B5EF4-FFF2-40B4-BE49-F238E27FC236}">
                  <a16:creationId xmlns:a16="http://schemas.microsoft.com/office/drawing/2014/main" id="{86259EE4-B85B-0940-8C35-0090DF95EA19}"/>
                </a:ext>
              </a:extLst>
            </p:cNvPr>
            <p:cNvSpPr>
              <a:spLocks/>
            </p:cNvSpPr>
            <p:nvPr/>
          </p:nvSpPr>
          <p:spPr bwMode="auto">
            <a:xfrm>
              <a:off x="6894513" y="3963988"/>
              <a:ext cx="1701800" cy="295275"/>
            </a:xfrm>
            <a:custGeom>
              <a:avLst/>
              <a:gdLst>
                <a:gd name="T0" fmla="*/ 536 w 551"/>
                <a:gd name="T1" fmla="*/ 96 h 96"/>
                <a:gd name="T2" fmla="*/ 15 w 551"/>
                <a:gd name="T3" fmla="*/ 96 h 96"/>
                <a:gd name="T4" fmla="*/ 5 w 551"/>
                <a:gd name="T5" fmla="*/ 80 h 96"/>
                <a:gd name="T6" fmla="*/ 46 w 551"/>
                <a:gd name="T7" fmla="*/ 12 h 96"/>
                <a:gd name="T8" fmla="*/ 68 w 551"/>
                <a:gd name="T9" fmla="*/ 0 h 96"/>
                <a:gd name="T10" fmla="*/ 483 w 551"/>
                <a:gd name="T11" fmla="*/ 0 h 96"/>
                <a:gd name="T12" fmla="*/ 506 w 551"/>
                <a:gd name="T13" fmla="*/ 12 h 96"/>
                <a:gd name="T14" fmla="*/ 547 w 551"/>
                <a:gd name="T15" fmla="*/ 80 h 96"/>
                <a:gd name="T16" fmla="*/ 536 w 551"/>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96">
                  <a:moveTo>
                    <a:pt x="536" y="96"/>
                  </a:moveTo>
                  <a:lnTo>
                    <a:pt x="15" y="96"/>
                  </a:lnTo>
                  <a:cubicBezTo>
                    <a:pt x="6" y="96"/>
                    <a:pt x="0" y="88"/>
                    <a:pt x="5" y="80"/>
                  </a:cubicBezTo>
                  <a:lnTo>
                    <a:pt x="46" y="12"/>
                  </a:lnTo>
                  <a:cubicBezTo>
                    <a:pt x="50" y="5"/>
                    <a:pt x="59" y="0"/>
                    <a:pt x="68" y="0"/>
                  </a:cubicBezTo>
                  <a:lnTo>
                    <a:pt x="483" y="0"/>
                  </a:lnTo>
                  <a:cubicBezTo>
                    <a:pt x="493" y="0"/>
                    <a:pt x="501" y="5"/>
                    <a:pt x="506" y="12"/>
                  </a:cubicBezTo>
                  <a:lnTo>
                    <a:pt x="547" y="80"/>
                  </a:lnTo>
                  <a:cubicBezTo>
                    <a:pt x="551" y="88"/>
                    <a:pt x="546" y="96"/>
                    <a:pt x="536" y="96"/>
                  </a:cubicBezTo>
                </a:path>
              </a:pathLst>
            </a:custGeom>
            <a:solidFill>
              <a:srgbClr val="AF6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6" name="Freeform 195">
              <a:extLst>
                <a:ext uri="{FF2B5EF4-FFF2-40B4-BE49-F238E27FC236}">
                  <a16:creationId xmlns:a16="http://schemas.microsoft.com/office/drawing/2014/main" id="{69B7C2C3-035A-884A-BEA3-7E239B2D385F}"/>
                </a:ext>
              </a:extLst>
            </p:cNvPr>
            <p:cNvSpPr>
              <a:spLocks/>
            </p:cNvSpPr>
            <p:nvPr/>
          </p:nvSpPr>
          <p:spPr bwMode="auto">
            <a:xfrm>
              <a:off x="6931026" y="3987800"/>
              <a:ext cx="1628775" cy="250825"/>
            </a:xfrm>
            <a:custGeom>
              <a:avLst/>
              <a:gdLst>
                <a:gd name="T0" fmla="*/ 513 w 527"/>
                <a:gd name="T1" fmla="*/ 81 h 81"/>
                <a:gd name="T2" fmla="*/ 14 w 527"/>
                <a:gd name="T3" fmla="*/ 81 h 81"/>
                <a:gd name="T4" fmla="*/ 4 w 527"/>
                <a:gd name="T5" fmla="*/ 68 h 81"/>
                <a:gd name="T6" fmla="*/ 44 w 527"/>
                <a:gd name="T7" fmla="*/ 10 h 81"/>
                <a:gd name="T8" fmla="*/ 65 w 527"/>
                <a:gd name="T9" fmla="*/ 0 h 81"/>
                <a:gd name="T10" fmla="*/ 462 w 527"/>
                <a:gd name="T11" fmla="*/ 0 h 81"/>
                <a:gd name="T12" fmla="*/ 484 w 527"/>
                <a:gd name="T13" fmla="*/ 10 h 81"/>
                <a:gd name="T14" fmla="*/ 523 w 527"/>
                <a:gd name="T15" fmla="*/ 68 h 81"/>
                <a:gd name="T16" fmla="*/ 513 w 527"/>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81">
                  <a:moveTo>
                    <a:pt x="513" y="81"/>
                  </a:moveTo>
                  <a:lnTo>
                    <a:pt x="14" y="81"/>
                  </a:lnTo>
                  <a:cubicBezTo>
                    <a:pt x="6" y="81"/>
                    <a:pt x="0" y="74"/>
                    <a:pt x="4" y="68"/>
                  </a:cubicBezTo>
                  <a:lnTo>
                    <a:pt x="44" y="10"/>
                  </a:lnTo>
                  <a:cubicBezTo>
                    <a:pt x="48" y="4"/>
                    <a:pt x="56" y="0"/>
                    <a:pt x="65" y="0"/>
                  </a:cubicBezTo>
                  <a:lnTo>
                    <a:pt x="462" y="0"/>
                  </a:lnTo>
                  <a:cubicBezTo>
                    <a:pt x="471" y="0"/>
                    <a:pt x="479" y="4"/>
                    <a:pt x="484" y="10"/>
                  </a:cubicBezTo>
                  <a:lnTo>
                    <a:pt x="523" y="68"/>
                  </a:lnTo>
                  <a:cubicBezTo>
                    <a:pt x="527" y="74"/>
                    <a:pt x="522" y="81"/>
                    <a:pt x="513" y="81"/>
                  </a:cubicBezTo>
                </a:path>
              </a:pathLst>
            </a:custGeom>
            <a:solidFill>
              <a:srgbClr val="D19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7" name="Freeform 216">
              <a:extLst>
                <a:ext uri="{FF2B5EF4-FFF2-40B4-BE49-F238E27FC236}">
                  <a16:creationId xmlns:a16="http://schemas.microsoft.com/office/drawing/2014/main" id="{1B4EE778-10E3-4344-9641-80CD4ABA5570}"/>
                </a:ext>
              </a:extLst>
            </p:cNvPr>
            <p:cNvSpPr>
              <a:spLocks/>
            </p:cNvSpPr>
            <p:nvPr/>
          </p:nvSpPr>
          <p:spPr bwMode="auto">
            <a:xfrm>
              <a:off x="7594600" y="3536950"/>
              <a:ext cx="136525" cy="339725"/>
            </a:xfrm>
            <a:custGeom>
              <a:avLst/>
              <a:gdLst>
                <a:gd name="T0" fmla="*/ 23 w 44"/>
                <a:gd name="T1" fmla="*/ 3 h 110"/>
                <a:gd name="T2" fmla="*/ 3 w 44"/>
                <a:gd name="T3" fmla="*/ 13 h 110"/>
                <a:gd name="T4" fmla="*/ 12 w 44"/>
                <a:gd name="T5" fmla="*/ 30 h 110"/>
                <a:gd name="T6" fmla="*/ 9 w 44"/>
                <a:gd name="T7" fmla="*/ 16 h 110"/>
                <a:gd name="T8" fmla="*/ 21 w 44"/>
                <a:gd name="T9" fmla="*/ 12 h 110"/>
                <a:gd name="T10" fmla="*/ 30 w 44"/>
                <a:gd name="T11" fmla="*/ 37 h 110"/>
                <a:gd name="T12" fmla="*/ 15 w 44"/>
                <a:gd name="T13" fmla="*/ 72 h 110"/>
                <a:gd name="T14" fmla="*/ 12 w 44"/>
                <a:gd name="T15" fmla="*/ 92 h 110"/>
                <a:gd name="T16" fmla="*/ 21 w 44"/>
                <a:gd name="T17" fmla="*/ 110 h 110"/>
                <a:gd name="T18" fmla="*/ 24 w 44"/>
                <a:gd name="T19" fmla="*/ 76 h 110"/>
                <a:gd name="T20" fmla="*/ 42 w 44"/>
                <a:gd name="T21" fmla="*/ 41 h 110"/>
                <a:gd name="T22" fmla="*/ 41 w 44"/>
                <a:gd name="T23" fmla="*/ 18 h 110"/>
                <a:gd name="T24" fmla="*/ 23 w 44"/>
                <a:gd name="T25" fmla="*/ 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10">
                  <a:moveTo>
                    <a:pt x="23" y="3"/>
                  </a:moveTo>
                  <a:cubicBezTo>
                    <a:pt x="15" y="0"/>
                    <a:pt x="5" y="5"/>
                    <a:pt x="3" y="13"/>
                  </a:cubicBezTo>
                  <a:cubicBezTo>
                    <a:pt x="0" y="20"/>
                    <a:pt x="5" y="30"/>
                    <a:pt x="12" y="30"/>
                  </a:cubicBezTo>
                  <a:cubicBezTo>
                    <a:pt x="6" y="27"/>
                    <a:pt x="5" y="20"/>
                    <a:pt x="9" y="16"/>
                  </a:cubicBezTo>
                  <a:cubicBezTo>
                    <a:pt x="12" y="11"/>
                    <a:pt x="16" y="10"/>
                    <a:pt x="21" y="12"/>
                  </a:cubicBezTo>
                  <a:cubicBezTo>
                    <a:pt x="30" y="16"/>
                    <a:pt x="33" y="27"/>
                    <a:pt x="30" y="37"/>
                  </a:cubicBezTo>
                  <a:cubicBezTo>
                    <a:pt x="27" y="48"/>
                    <a:pt x="20" y="59"/>
                    <a:pt x="15" y="72"/>
                  </a:cubicBezTo>
                  <a:cubicBezTo>
                    <a:pt x="13" y="78"/>
                    <a:pt x="11" y="85"/>
                    <a:pt x="12" y="92"/>
                  </a:cubicBezTo>
                  <a:cubicBezTo>
                    <a:pt x="12" y="99"/>
                    <a:pt x="15" y="106"/>
                    <a:pt x="21" y="110"/>
                  </a:cubicBezTo>
                  <a:cubicBezTo>
                    <a:pt x="14" y="98"/>
                    <a:pt x="19" y="86"/>
                    <a:pt x="24" y="76"/>
                  </a:cubicBezTo>
                  <a:cubicBezTo>
                    <a:pt x="30" y="65"/>
                    <a:pt x="38" y="55"/>
                    <a:pt x="42" y="41"/>
                  </a:cubicBezTo>
                  <a:cubicBezTo>
                    <a:pt x="44" y="34"/>
                    <a:pt x="44" y="25"/>
                    <a:pt x="41" y="18"/>
                  </a:cubicBezTo>
                  <a:cubicBezTo>
                    <a:pt x="38" y="11"/>
                    <a:pt x="31" y="5"/>
                    <a:pt x="23"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38" name="Freeform 217">
              <a:extLst>
                <a:ext uri="{FF2B5EF4-FFF2-40B4-BE49-F238E27FC236}">
                  <a16:creationId xmlns:a16="http://schemas.microsoft.com/office/drawing/2014/main" id="{3399E906-EE46-0946-BA02-FE94F97CA46F}"/>
                </a:ext>
              </a:extLst>
            </p:cNvPr>
            <p:cNvSpPr>
              <a:spLocks/>
            </p:cNvSpPr>
            <p:nvPr/>
          </p:nvSpPr>
          <p:spPr bwMode="auto">
            <a:xfrm>
              <a:off x="7715250" y="3386138"/>
              <a:ext cx="161925" cy="422275"/>
            </a:xfrm>
            <a:custGeom>
              <a:avLst/>
              <a:gdLst>
                <a:gd name="T0" fmla="*/ 48 w 52"/>
                <a:gd name="T1" fmla="*/ 20 h 137"/>
                <a:gd name="T2" fmla="*/ 27 w 52"/>
                <a:gd name="T3" fmla="*/ 2 h 137"/>
                <a:gd name="T4" fmla="*/ 12 w 52"/>
                <a:gd name="T5" fmla="*/ 3 h 137"/>
                <a:gd name="T6" fmla="*/ 2 w 52"/>
                <a:gd name="T7" fmla="*/ 14 h 137"/>
                <a:gd name="T8" fmla="*/ 2 w 52"/>
                <a:gd name="T9" fmla="*/ 27 h 137"/>
                <a:gd name="T10" fmla="*/ 12 w 52"/>
                <a:gd name="T11" fmla="*/ 35 h 137"/>
                <a:gd name="T12" fmla="*/ 8 w 52"/>
                <a:gd name="T13" fmla="*/ 16 h 137"/>
                <a:gd name="T14" fmla="*/ 24 w 52"/>
                <a:gd name="T15" fmla="*/ 11 h 137"/>
                <a:gd name="T16" fmla="*/ 37 w 52"/>
                <a:gd name="T17" fmla="*/ 45 h 137"/>
                <a:gd name="T18" fmla="*/ 18 w 52"/>
                <a:gd name="T19" fmla="*/ 89 h 137"/>
                <a:gd name="T20" fmla="*/ 13 w 52"/>
                <a:gd name="T21" fmla="*/ 114 h 137"/>
                <a:gd name="T22" fmla="*/ 24 w 52"/>
                <a:gd name="T23" fmla="*/ 137 h 137"/>
                <a:gd name="T24" fmla="*/ 27 w 52"/>
                <a:gd name="T25" fmla="*/ 93 h 137"/>
                <a:gd name="T26" fmla="*/ 49 w 52"/>
                <a:gd name="T27" fmla="*/ 48 h 137"/>
                <a:gd name="T28" fmla="*/ 48 w 52"/>
                <a:gd name="T29" fmla="*/ 2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137">
                  <a:moveTo>
                    <a:pt x="48" y="20"/>
                  </a:moveTo>
                  <a:cubicBezTo>
                    <a:pt x="44" y="11"/>
                    <a:pt x="36" y="4"/>
                    <a:pt x="27" y="2"/>
                  </a:cubicBezTo>
                  <a:cubicBezTo>
                    <a:pt x="22" y="0"/>
                    <a:pt x="16" y="0"/>
                    <a:pt x="12" y="3"/>
                  </a:cubicBezTo>
                  <a:cubicBezTo>
                    <a:pt x="7" y="5"/>
                    <a:pt x="4" y="9"/>
                    <a:pt x="2" y="14"/>
                  </a:cubicBezTo>
                  <a:cubicBezTo>
                    <a:pt x="1" y="18"/>
                    <a:pt x="0" y="23"/>
                    <a:pt x="2" y="27"/>
                  </a:cubicBezTo>
                  <a:cubicBezTo>
                    <a:pt x="4" y="32"/>
                    <a:pt x="8" y="34"/>
                    <a:pt x="12" y="35"/>
                  </a:cubicBezTo>
                  <a:cubicBezTo>
                    <a:pt x="4" y="31"/>
                    <a:pt x="4" y="22"/>
                    <a:pt x="8" y="16"/>
                  </a:cubicBezTo>
                  <a:cubicBezTo>
                    <a:pt x="11" y="10"/>
                    <a:pt x="18" y="8"/>
                    <a:pt x="24" y="11"/>
                  </a:cubicBezTo>
                  <a:cubicBezTo>
                    <a:pt x="37" y="16"/>
                    <a:pt x="42" y="32"/>
                    <a:pt x="37" y="45"/>
                  </a:cubicBezTo>
                  <a:cubicBezTo>
                    <a:pt x="33" y="59"/>
                    <a:pt x="24" y="73"/>
                    <a:pt x="18" y="89"/>
                  </a:cubicBezTo>
                  <a:cubicBezTo>
                    <a:pt x="15" y="97"/>
                    <a:pt x="13" y="105"/>
                    <a:pt x="13" y="114"/>
                  </a:cubicBezTo>
                  <a:cubicBezTo>
                    <a:pt x="13" y="123"/>
                    <a:pt x="17" y="132"/>
                    <a:pt x="24" y="137"/>
                  </a:cubicBezTo>
                  <a:cubicBezTo>
                    <a:pt x="14" y="123"/>
                    <a:pt x="20" y="106"/>
                    <a:pt x="27" y="93"/>
                  </a:cubicBezTo>
                  <a:cubicBezTo>
                    <a:pt x="34" y="79"/>
                    <a:pt x="44" y="65"/>
                    <a:pt x="49" y="48"/>
                  </a:cubicBezTo>
                  <a:cubicBezTo>
                    <a:pt x="52" y="40"/>
                    <a:pt x="52" y="29"/>
                    <a:pt x="48" y="2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017749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자유형 184">
            <a:extLst>
              <a:ext uri="{FF2B5EF4-FFF2-40B4-BE49-F238E27FC236}">
                <a16:creationId xmlns:a16="http://schemas.microsoft.com/office/drawing/2014/main" id="{181A61D7-9EFD-164B-85A4-EDBB50AC4D38}"/>
              </a:ext>
            </a:extLst>
          </p:cNvPr>
          <p:cNvSpPr/>
          <p:nvPr/>
        </p:nvSpPr>
        <p:spPr>
          <a:xfrm>
            <a:off x="9468761" y="4094378"/>
            <a:ext cx="2638765" cy="487864"/>
          </a:xfrm>
          <a:custGeom>
            <a:avLst/>
            <a:gdLst>
              <a:gd name="connsiteX0" fmla="*/ 1666833 w 2638765"/>
              <a:gd name="connsiteY0" fmla="*/ 0 h 487864"/>
              <a:gd name="connsiteX1" fmla="*/ 2598775 w 2638765"/>
              <a:gd name="connsiteY1" fmla="*/ 41660 h 487864"/>
              <a:gd name="connsiteX2" fmla="*/ 2638765 w 2638765"/>
              <a:gd name="connsiteY2" fmla="*/ 46489 h 487864"/>
              <a:gd name="connsiteX3" fmla="*/ 2638765 w 2638765"/>
              <a:gd name="connsiteY3" fmla="*/ 441376 h 487864"/>
              <a:gd name="connsiteX4" fmla="*/ 2598775 w 2638765"/>
              <a:gd name="connsiteY4" fmla="*/ 446205 h 487864"/>
              <a:gd name="connsiteX5" fmla="*/ 1666833 w 2638765"/>
              <a:gd name="connsiteY5" fmla="*/ 487864 h 487864"/>
              <a:gd name="connsiteX6" fmla="*/ 0 w 2638765"/>
              <a:gd name="connsiteY6" fmla="*/ 243932 h 487864"/>
              <a:gd name="connsiteX7" fmla="*/ 1666833 w 2638765"/>
              <a:gd name="connsiteY7" fmla="*/ 0 h 48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8765" h="487864">
                <a:moveTo>
                  <a:pt x="1666833" y="0"/>
                </a:moveTo>
                <a:cubicBezTo>
                  <a:pt x="2012045" y="0"/>
                  <a:pt x="2332747" y="15358"/>
                  <a:pt x="2598775" y="41660"/>
                </a:cubicBezTo>
                <a:lnTo>
                  <a:pt x="2638765" y="46489"/>
                </a:lnTo>
                <a:lnTo>
                  <a:pt x="2638765" y="441376"/>
                </a:lnTo>
                <a:lnTo>
                  <a:pt x="2598775" y="446205"/>
                </a:lnTo>
                <a:cubicBezTo>
                  <a:pt x="2332747" y="472506"/>
                  <a:pt x="2012045" y="487864"/>
                  <a:pt x="1666833" y="487864"/>
                </a:cubicBezTo>
                <a:cubicBezTo>
                  <a:pt x="746267" y="487864"/>
                  <a:pt x="0" y="378652"/>
                  <a:pt x="0" y="243932"/>
                </a:cubicBezTo>
                <a:cubicBezTo>
                  <a:pt x="0" y="109212"/>
                  <a:pt x="746267" y="0"/>
                  <a:pt x="1666833"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ko-Kore-KR" altLang="en-US"/>
          </a:p>
        </p:txBody>
      </p:sp>
      <p:cxnSp>
        <p:nvCxnSpPr>
          <p:cNvPr id="174" name="직선 연결선[R] 173">
            <a:extLst>
              <a:ext uri="{FF2B5EF4-FFF2-40B4-BE49-F238E27FC236}">
                <a16:creationId xmlns:a16="http://schemas.microsoft.com/office/drawing/2014/main" id="{35DB0101-263A-7A45-BB19-E1501FAEB3E4}"/>
              </a:ext>
            </a:extLst>
          </p:cNvPr>
          <p:cNvCxnSpPr/>
          <p:nvPr/>
        </p:nvCxnSpPr>
        <p:spPr>
          <a:xfrm>
            <a:off x="10859" y="1993053"/>
            <a:ext cx="12192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53" name="그룹 152">
            <a:extLst>
              <a:ext uri="{FF2B5EF4-FFF2-40B4-BE49-F238E27FC236}">
                <a16:creationId xmlns:a16="http://schemas.microsoft.com/office/drawing/2014/main" id="{8A5D80C7-6A05-ED4B-9D56-79AEBB2132E4}"/>
              </a:ext>
            </a:extLst>
          </p:cNvPr>
          <p:cNvGrpSpPr/>
          <p:nvPr/>
        </p:nvGrpSpPr>
        <p:grpSpPr>
          <a:xfrm>
            <a:off x="953977" y="1428211"/>
            <a:ext cx="1090766" cy="1090766"/>
            <a:chOff x="943118" y="3792563"/>
            <a:chExt cx="1090766" cy="1090766"/>
          </a:xfrm>
        </p:grpSpPr>
        <p:sp>
          <p:nvSpPr>
            <p:cNvPr id="144" name="Oval 72">
              <a:extLst>
                <a:ext uri="{FF2B5EF4-FFF2-40B4-BE49-F238E27FC236}">
                  <a16:creationId xmlns:a16="http://schemas.microsoft.com/office/drawing/2014/main" id="{230EE175-F28E-4A4C-9ADE-2EC4CBC7E96A}"/>
                </a:ext>
              </a:extLst>
            </p:cNvPr>
            <p:cNvSpPr>
              <a:spLocks noChangeArrowheads="1"/>
            </p:cNvSpPr>
            <p:nvPr/>
          </p:nvSpPr>
          <p:spPr bwMode="auto">
            <a:xfrm>
              <a:off x="943118" y="3792563"/>
              <a:ext cx="1090766" cy="1090766"/>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ko-KR" altLang="en-US"/>
            </a:p>
          </p:txBody>
        </p:sp>
        <p:grpSp>
          <p:nvGrpSpPr>
            <p:cNvPr id="147" name="그룹 146">
              <a:extLst>
                <a:ext uri="{FF2B5EF4-FFF2-40B4-BE49-F238E27FC236}">
                  <a16:creationId xmlns:a16="http://schemas.microsoft.com/office/drawing/2014/main" id="{A247940D-44AD-5C4B-8EC2-95EB2D27B95F}"/>
                </a:ext>
              </a:extLst>
            </p:cNvPr>
            <p:cNvGrpSpPr/>
            <p:nvPr/>
          </p:nvGrpSpPr>
          <p:grpSpPr>
            <a:xfrm>
              <a:off x="1072540" y="3897494"/>
              <a:ext cx="756278" cy="833188"/>
              <a:chOff x="9788525" y="1477963"/>
              <a:chExt cx="468313" cy="515938"/>
            </a:xfrm>
            <a:solidFill>
              <a:schemeClr val="bg1"/>
            </a:solidFill>
          </p:grpSpPr>
          <p:sp>
            <p:nvSpPr>
              <p:cNvPr id="148" name="Freeform 1324">
                <a:extLst>
                  <a:ext uri="{FF2B5EF4-FFF2-40B4-BE49-F238E27FC236}">
                    <a16:creationId xmlns:a16="http://schemas.microsoft.com/office/drawing/2014/main" id="{90DC8B14-536D-044C-9265-20BC4930E0CE}"/>
                  </a:ext>
                </a:extLst>
              </p:cNvPr>
              <p:cNvSpPr>
                <a:spLocks/>
              </p:cNvSpPr>
              <p:nvPr/>
            </p:nvSpPr>
            <p:spPr bwMode="auto">
              <a:xfrm>
                <a:off x="9986963" y="1887538"/>
                <a:ext cx="125413" cy="106363"/>
              </a:xfrm>
              <a:custGeom>
                <a:avLst/>
                <a:gdLst>
                  <a:gd name="T0" fmla="*/ 4 w 42"/>
                  <a:gd name="T1" fmla="*/ 13 h 36"/>
                  <a:gd name="T2" fmla="*/ 6 w 42"/>
                  <a:gd name="T3" fmla="*/ 31 h 36"/>
                  <a:gd name="T4" fmla="*/ 25 w 42"/>
                  <a:gd name="T5" fmla="*/ 30 h 36"/>
                  <a:gd name="T6" fmla="*/ 42 w 42"/>
                  <a:gd name="T7" fmla="*/ 9 h 36"/>
                  <a:gd name="T8" fmla="*/ 14 w 42"/>
                  <a:gd name="T9" fmla="*/ 0 h 36"/>
                  <a:gd name="T10" fmla="*/ 4 w 42"/>
                  <a:gd name="T11" fmla="*/ 13 h 36"/>
                </a:gdLst>
                <a:ahLst/>
                <a:cxnLst>
                  <a:cxn ang="0">
                    <a:pos x="T0" y="T1"/>
                  </a:cxn>
                  <a:cxn ang="0">
                    <a:pos x="T2" y="T3"/>
                  </a:cxn>
                  <a:cxn ang="0">
                    <a:pos x="T4" y="T5"/>
                  </a:cxn>
                  <a:cxn ang="0">
                    <a:pos x="T6" y="T7"/>
                  </a:cxn>
                  <a:cxn ang="0">
                    <a:pos x="T8" y="T9"/>
                  </a:cxn>
                  <a:cxn ang="0">
                    <a:pos x="T10" y="T11"/>
                  </a:cxn>
                </a:cxnLst>
                <a:rect l="0" t="0" r="r" b="b"/>
                <a:pathLst>
                  <a:path w="42" h="36">
                    <a:moveTo>
                      <a:pt x="4" y="13"/>
                    </a:moveTo>
                    <a:cubicBezTo>
                      <a:pt x="0" y="18"/>
                      <a:pt x="1" y="27"/>
                      <a:pt x="6" y="31"/>
                    </a:cubicBezTo>
                    <a:cubicBezTo>
                      <a:pt x="12" y="36"/>
                      <a:pt x="20" y="35"/>
                      <a:pt x="25" y="30"/>
                    </a:cubicBezTo>
                    <a:lnTo>
                      <a:pt x="42" y="9"/>
                    </a:lnTo>
                    <a:lnTo>
                      <a:pt x="14" y="0"/>
                    </a:lnTo>
                    <a:lnTo>
                      <a:pt x="4" y="1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9" name="Freeform 1325">
                <a:extLst>
                  <a:ext uri="{FF2B5EF4-FFF2-40B4-BE49-F238E27FC236}">
                    <a16:creationId xmlns:a16="http://schemas.microsoft.com/office/drawing/2014/main" id="{CBCB5168-BEC6-364D-9A49-392561BFC902}"/>
                  </a:ext>
                </a:extLst>
              </p:cNvPr>
              <p:cNvSpPr>
                <a:spLocks/>
              </p:cNvSpPr>
              <p:nvPr/>
            </p:nvSpPr>
            <p:spPr bwMode="auto">
              <a:xfrm>
                <a:off x="10031413" y="1798638"/>
                <a:ext cx="133350" cy="109538"/>
              </a:xfrm>
              <a:custGeom>
                <a:avLst/>
                <a:gdLst>
                  <a:gd name="T0" fmla="*/ 38 w 45"/>
                  <a:gd name="T1" fmla="*/ 4 h 37"/>
                  <a:gd name="T2" fmla="*/ 20 w 45"/>
                  <a:gd name="T3" fmla="*/ 6 h 37"/>
                  <a:gd name="T4" fmla="*/ 0 w 45"/>
                  <a:gd name="T5" fmla="*/ 29 h 37"/>
                  <a:gd name="T6" fmla="*/ 28 w 45"/>
                  <a:gd name="T7" fmla="*/ 37 h 37"/>
                  <a:gd name="T8" fmla="*/ 40 w 45"/>
                  <a:gd name="T9" fmla="*/ 23 h 37"/>
                  <a:gd name="T10" fmla="*/ 38 w 45"/>
                  <a:gd name="T11" fmla="*/ 4 h 37"/>
                </a:gdLst>
                <a:ahLst/>
                <a:cxnLst>
                  <a:cxn ang="0">
                    <a:pos x="T0" y="T1"/>
                  </a:cxn>
                  <a:cxn ang="0">
                    <a:pos x="T2" y="T3"/>
                  </a:cxn>
                  <a:cxn ang="0">
                    <a:pos x="T4" y="T5"/>
                  </a:cxn>
                  <a:cxn ang="0">
                    <a:pos x="T6" y="T7"/>
                  </a:cxn>
                  <a:cxn ang="0">
                    <a:pos x="T8" y="T9"/>
                  </a:cxn>
                  <a:cxn ang="0">
                    <a:pos x="T10" y="T11"/>
                  </a:cxn>
                </a:cxnLst>
                <a:rect l="0" t="0" r="r" b="b"/>
                <a:pathLst>
                  <a:path w="45" h="37">
                    <a:moveTo>
                      <a:pt x="38" y="4"/>
                    </a:moveTo>
                    <a:cubicBezTo>
                      <a:pt x="33" y="0"/>
                      <a:pt x="24" y="0"/>
                      <a:pt x="20" y="6"/>
                    </a:cubicBezTo>
                    <a:lnTo>
                      <a:pt x="0" y="29"/>
                    </a:lnTo>
                    <a:lnTo>
                      <a:pt x="28" y="37"/>
                    </a:lnTo>
                    <a:lnTo>
                      <a:pt x="40" y="23"/>
                    </a:lnTo>
                    <a:cubicBezTo>
                      <a:pt x="45" y="17"/>
                      <a:pt x="44" y="9"/>
                      <a:pt x="38"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0" name="Freeform 1326">
                <a:extLst>
                  <a:ext uri="{FF2B5EF4-FFF2-40B4-BE49-F238E27FC236}">
                    <a16:creationId xmlns:a16="http://schemas.microsoft.com/office/drawing/2014/main" id="{ADCF6D6B-0A0D-C941-A3AD-DC3E6BE37226}"/>
                  </a:ext>
                </a:extLst>
              </p:cNvPr>
              <p:cNvSpPr>
                <a:spLocks/>
              </p:cNvSpPr>
              <p:nvPr/>
            </p:nvSpPr>
            <p:spPr bwMode="auto">
              <a:xfrm>
                <a:off x="10139363" y="1863725"/>
                <a:ext cx="82550" cy="71438"/>
              </a:xfrm>
              <a:custGeom>
                <a:avLst/>
                <a:gdLst>
                  <a:gd name="T0" fmla="*/ 3 w 28"/>
                  <a:gd name="T1" fmla="*/ 9 h 24"/>
                  <a:gd name="T2" fmla="*/ 5 w 28"/>
                  <a:gd name="T3" fmla="*/ 21 h 24"/>
                  <a:gd name="T4" fmla="*/ 17 w 28"/>
                  <a:gd name="T5" fmla="*/ 20 h 24"/>
                  <a:gd name="T6" fmla="*/ 28 w 28"/>
                  <a:gd name="T7" fmla="*/ 6 h 24"/>
                  <a:gd name="T8" fmla="*/ 10 w 28"/>
                  <a:gd name="T9" fmla="*/ 0 h 24"/>
                  <a:gd name="T10" fmla="*/ 3 w 28"/>
                  <a:gd name="T11" fmla="*/ 9 h 24"/>
                </a:gdLst>
                <a:ahLst/>
                <a:cxnLst>
                  <a:cxn ang="0">
                    <a:pos x="T0" y="T1"/>
                  </a:cxn>
                  <a:cxn ang="0">
                    <a:pos x="T2" y="T3"/>
                  </a:cxn>
                  <a:cxn ang="0">
                    <a:pos x="T4" y="T5"/>
                  </a:cxn>
                  <a:cxn ang="0">
                    <a:pos x="T6" y="T7"/>
                  </a:cxn>
                  <a:cxn ang="0">
                    <a:pos x="T8" y="T9"/>
                  </a:cxn>
                  <a:cxn ang="0">
                    <a:pos x="T10" y="T11"/>
                  </a:cxn>
                </a:cxnLst>
                <a:rect l="0" t="0" r="r" b="b"/>
                <a:pathLst>
                  <a:path w="28" h="24">
                    <a:moveTo>
                      <a:pt x="3" y="9"/>
                    </a:moveTo>
                    <a:cubicBezTo>
                      <a:pt x="0" y="12"/>
                      <a:pt x="1" y="18"/>
                      <a:pt x="5" y="21"/>
                    </a:cubicBezTo>
                    <a:cubicBezTo>
                      <a:pt x="8" y="24"/>
                      <a:pt x="14" y="23"/>
                      <a:pt x="17" y="20"/>
                    </a:cubicBezTo>
                    <a:lnTo>
                      <a:pt x="28" y="6"/>
                    </a:lnTo>
                    <a:lnTo>
                      <a:pt x="10" y="0"/>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1" name="Freeform 1327">
                <a:extLst>
                  <a:ext uri="{FF2B5EF4-FFF2-40B4-BE49-F238E27FC236}">
                    <a16:creationId xmlns:a16="http://schemas.microsoft.com/office/drawing/2014/main" id="{23C1B0A7-3B71-414F-AD7C-71408D1AD87C}"/>
                  </a:ext>
                </a:extLst>
              </p:cNvPr>
              <p:cNvSpPr>
                <a:spLocks/>
              </p:cNvSpPr>
              <p:nvPr/>
            </p:nvSpPr>
            <p:spPr bwMode="auto">
              <a:xfrm>
                <a:off x="10171113" y="1804988"/>
                <a:ext cx="85725" cy="73025"/>
              </a:xfrm>
              <a:custGeom>
                <a:avLst/>
                <a:gdLst>
                  <a:gd name="T0" fmla="*/ 25 w 29"/>
                  <a:gd name="T1" fmla="*/ 3 h 25"/>
                  <a:gd name="T2" fmla="*/ 12 w 29"/>
                  <a:gd name="T3" fmla="*/ 4 h 25"/>
                  <a:gd name="T4" fmla="*/ 0 w 29"/>
                  <a:gd name="T5" fmla="*/ 20 h 25"/>
                  <a:gd name="T6" fmla="*/ 18 w 29"/>
                  <a:gd name="T7" fmla="*/ 25 h 25"/>
                  <a:gd name="T8" fmla="*/ 26 w 29"/>
                  <a:gd name="T9" fmla="*/ 16 h 25"/>
                  <a:gd name="T10" fmla="*/ 25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25" y="3"/>
                    </a:moveTo>
                    <a:cubicBezTo>
                      <a:pt x="21" y="0"/>
                      <a:pt x="15" y="1"/>
                      <a:pt x="12" y="4"/>
                    </a:cubicBezTo>
                    <a:lnTo>
                      <a:pt x="0" y="20"/>
                    </a:lnTo>
                    <a:lnTo>
                      <a:pt x="18" y="25"/>
                    </a:lnTo>
                    <a:lnTo>
                      <a:pt x="26" y="16"/>
                    </a:lnTo>
                    <a:cubicBezTo>
                      <a:pt x="29" y="12"/>
                      <a:pt x="28" y="7"/>
                      <a:pt x="2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2" name="Freeform 1328">
                <a:extLst>
                  <a:ext uri="{FF2B5EF4-FFF2-40B4-BE49-F238E27FC236}">
                    <a16:creationId xmlns:a16="http://schemas.microsoft.com/office/drawing/2014/main" id="{C798A032-FC39-EF40-B955-642DF414A4C1}"/>
                  </a:ext>
                </a:extLst>
              </p:cNvPr>
              <p:cNvSpPr>
                <a:spLocks/>
              </p:cNvSpPr>
              <p:nvPr/>
            </p:nvSpPr>
            <p:spPr bwMode="auto">
              <a:xfrm>
                <a:off x="9788525" y="1477963"/>
                <a:ext cx="361950" cy="436563"/>
              </a:xfrm>
              <a:custGeom>
                <a:avLst/>
                <a:gdLst>
                  <a:gd name="T0" fmla="*/ 60 w 228"/>
                  <a:gd name="T1" fmla="*/ 249 h 275"/>
                  <a:gd name="T2" fmla="*/ 181 w 228"/>
                  <a:gd name="T3" fmla="*/ 99 h 275"/>
                  <a:gd name="T4" fmla="*/ 165 w 228"/>
                  <a:gd name="T5" fmla="*/ 86 h 275"/>
                  <a:gd name="T6" fmla="*/ 176 w 228"/>
                  <a:gd name="T7" fmla="*/ 73 h 275"/>
                  <a:gd name="T8" fmla="*/ 172 w 228"/>
                  <a:gd name="T9" fmla="*/ 69 h 275"/>
                  <a:gd name="T10" fmla="*/ 228 w 228"/>
                  <a:gd name="T11" fmla="*/ 2 h 275"/>
                  <a:gd name="T12" fmla="*/ 226 w 228"/>
                  <a:gd name="T13" fmla="*/ 0 h 275"/>
                  <a:gd name="T14" fmla="*/ 170 w 228"/>
                  <a:gd name="T15" fmla="*/ 69 h 275"/>
                  <a:gd name="T16" fmla="*/ 166 w 228"/>
                  <a:gd name="T17" fmla="*/ 68 h 275"/>
                  <a:gd name="T18" fmla="*/ 157 w 228"/>
                  <a:gd name="T19" fmla="*/ 79 h 275"/>
                  <a:gd name="T20" fmla="*/ 140 w 228"/>
                  <a:gd name="T21" fmla="*/ 66 h 275"/>
                  <a:gd name="T22" fmla="*/ 19 w 228"/>
                  <a:gd name="T23" fmla="*/ 215 h 275"/>
                  <a:gd name="T24" fmla="*/ 34 w 228"/>
                  <a:gd name="T25" fmla="*/ 226 h 275"/>
                  <a:gd name="T26" fmla="*/ 13 w 228"/>
                  <a:gd name="T27" fmla="*/ 252 h 275"/>
                  <a:gd name="T28" fmla="*/ 6 w 228"/>
                  <a:gd name="T29" fmla="*/ 247 h 275"/>
                  <a:gd name="T30" fmla="*/ 0 w 228"/>
                  <a:gd name="T31" fmla="*/ 252 h 275"/>
                  <a:gd name="T32" fmla="*/ 28 w 228"/>
                  <a:gd name="T33" fmla="*/ 275 h 275"/>
                  <a:gd name="T34" fmla="*/ 34 w 228"/>
                  <a:gd name="T35" fmla="*/ 267 h 275"/>
                  <a:gd name="T36" fmla="*/ 24 w 228"/>
                  <a:gd name="T37" fmla="*/ 262 h 275"/>
                  <a:gd name="T38" fmla="*/ 45 w 228"/>
                  <a:gd name="T39" fmla="*/ 236 h 275"/>
                  <a:gd name="T40" fmla="*/ 60 w 228"/>
                  <a:gd name="T41" fmla="*/ 24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275">
                    <a:moveTo>
                      <a:pt x="60" y="249"/>
                    </a:moveTo>
                    <a:lnTo>
                      <a:pt x="181" y="99"/>
                    </a:lnTo>
                    <a:lnTo>
                      <a:pt x="165" y="86"/>
                    </a:lnTo>
                    <a:lnTo>
                      <a:pt x="176" y="73"/>
                    </a:lnTo>
                    <a:lnTo>
                      <a:pt x="172" y="69"/>
                    </a:lnTo>
                    <a:lnTo>
                      <a:pt x="228" y="2"/>
                    </a:lnTo>
                    <a:lnTo>
                      <a:pt x="226" y="0"/>
                    </a:lnTo>
                    <a:lnTo>
                      <a:pt x="170" y="69"/>
                    </a:lnTo>
                    <a:lnTo>
                      <a:pt x="166" y="68"/>
                    </a:lnTo>
                    <a:lnTo>
                      <a:pt x="157" y="79"/>
                    </a:lnTo>
                    <a:lnTo>
                      <a:pt x="140" y="66"/>
                    </a:lnTo>
                    <a:lnTo>
                      <a:pt x="19" y="215"/>
                    </a:lnTo>
                    <a:lnTo>
                      <a:pt x="34" y="226"/>
                    </a:lnTo>
                    <a:lnTo>
                      <a:pt x="13" y="252"/>
                    </a:lnTo>
                    <a:lnTo>
                      <a:pt x="6" y="247"/>
                    </a:lnTo>
                    <a:lnTo>
                      <a:pt x="0" y="252"/>
                    </a:lnTo>
                    <a:lnTo>
                      <a:pt x="28" y="275"/>
                    </a:lnTo>
                    <a:lnTo>
                      <a:pt x="34" y="267"/>
                    </a:lnTo>
                    <a:lnTo>
                      <a:pt x="24" y="262"/>
                    </a:lnTo>
                    <a:lnTo>
                      <a:pt x="45" y="236"/>
                    </a:lnTo>
                    <a:lnTo>
                      <a:pt x="60"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155" name="그룹 154">
            <a:extLst>
              <a:ext uri="{FF2B5EF4-FFF2-40B4-BE49-F238E27FC236}">
                <a16:creationId xmlns:a16="http://schemas.microsoft.com/office/drawing/2014/main" id="{FBDCA331-2674-6043-9932-E87E3AFC444C}"/>
              </a:ext>
            </a:extLst>
          </p:cNvPr>
          <p:cNvGrpSpPr/>
          <p:nvPr/>
        </p:nvGrpSpPr>
        <p:grpSpPr>
          <a:xfrm>
            <a:off x="3323005" y="1428211"/>
            <a:ext cx="1090766" cy="1090766"/>
            <a:chOff x="3062109" y="3851865"/>
            <a:chExt cx="1090766" cy="1090766"/>
          </a:xfrm>
        </p:grpSpPr>
        <p:sp>
          <p:nvSpPr>
            <p:cNvPr id="145" name="Oval 72">
              <a:extLst>
                <a:ext uri="{FF2B5EF4-FFF2-40B4-BE49-F238E27FC236}">
                  <a16:creationId xmlns:a16="http://schemas.microsoft.com/office/drawing/2014/main" id="{B619F289-5D4D-3B47-8A0A-10251D1810C4}"/>
                </a:ext>
              </a:extLst>
            </p:cNvPr>
            <p:cNvSpPr>
              <a:spLocks noChangeArrowheads="1"/>
            </p:cNvSpPr>
            <p:nvPr/>
          </p:nvSpPr>
          <p:spPr bwMode="auto">
            <a:xfrm>
              <a:off x="3062109" y="3851865"/>
              <a:ext cx="1090766" cy="109076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154" name="Freeform 1315">
              <a:extLst>
                <a:ext uri="{FF2B5EF4-FFF2-40B4-BE49-F238E27FC236}">
                  <a16:creationId xmlns:a16="http://schemas.microsoft.com/office/drawing/2014/main" id="{7A302CC1-33AA-3C47-8F73-D06B367DAC8C}"/>
                </a:ext>
              </a:extLst>
            </p:cNvPr>
            <p:cNvSpPr>
              <a:spLocks/>
            </p:cNvSpPr>
            <p:nvPr/>
          </p:nvSpPr>
          <p:spPr bwMode="auto">
            <a:xfrm>
              <a:off x="3309067" y="4110301"/>
              <a:ext cx="596850" cy="573895"/>
            </a:xfrm>
            <a:custGeom>
              <a:avLst/>
              <a:gdLst>
                <a:gd name="T0" fmla="*/ 139 w 139"/>
                <a:gd name="T1" fmla="*/ 9 h 134"/>
                <a:gd name="T2" fmla="*/ 130 w 139"/>
                <a:gd name="T3" fmla="*/ 0 h 134"/>
                <a:gd name="T4" fmla="*/ 121 w 139"/>
                <a:gd name="T5" fmla="*/ 9 h 134"/>
                <a:gd name="T6" fmla="*/ 128 w 139"/>
                <a:gd name="T7" fmla="*/ 18 h 134"/>
                <a:gd name="T8" fmla="*/ 128 w 139"/>
                <a:gd name="T9" fmla="*/ 63 h 134"/>
                <a:gd name="T10" fmla="*/ 123 w 139"/>
                <a:gd name="T11" fmla="*/ 72 h 134"/>
                <a:gd name="T12" fmla="*/ 93 w 139"/>
                <a:gd name="T13" fmla="*/ 72 h 134"/>
                <a:gd name="T14" fmla="*/ 88 w 139"/>
                <a:gd name="T15" fmla="*/ 63 h 134"/>
                <a:gd name="T16" fmla="*/ 88 w 139"/>
                <a:gd name="T17" fmla="*/ 18 h 134"/>
                <a:gd name="T18" fmla="*/ 95 w 139"/>
                <a:gd name="T19" fmla="*/ 9 h 134"/>
                <a:gd name="T20" fmla="*/ 85 w 139"/>
                <a:gd name="T21" fmla="*/ 0 h 134"/>
                <a:gd name="T22" fmla="*/ 76 w 139"/>
                <a:gd name="T23" fmla="*/ 9 h 134"/>
                <a:gd name="T24" fmla="*/ 83 w 139"/>
                <a:gd name="T25" fmla="*/ 18 h 134"/>
                <a:gd name="T26" fmla="*/ 83 w 139"/>
                <a:gd name="T27" fmla="*/ 63 h 134"/>
                <a:gd name="T28" fmla="*/ 91 w 139"/>
                <a:gd name="T29" fmla="*/ 76 h 134"/>
                <a:gd name="T30" fmla="*/ 107 w 139"/>
                <a:gd name="T31" fmla="*/ 80 h 134"/>
                <a:gd name="T32" fmla="*/ 56 w 139"/>
                <a:gd name="T33" fmla="*/ 129 h 134"/>
                <a:gd name="T34" fmla="*/ 5 w 139"/>
                <a:gd name="T35" fmla="*/ 78 h 134"/>
                <a:gd name="T36" fmla="*/ 38 w 139"/>
                <a:gd name="T37" fmla="*/ 31 h 134"/>
                <a:gd name="T38" fmla="*/ 49 w 139"/>
                <a:gd name="T39" fmla="*/ 38 h 134"/>
                <a:gd name="T40" fmla="*/ 62 w 139"/>
                <a:gd name="T41" fmla="*/ 25 h 134"/>
                <a:gd name="T42" fmla="*/ 49 w 139"/>
                <a:gd name="T43" fmla="*/ 12 h 134"/>
                <a:gd name="T44" fmla="*/ 36 w 139"/>
                <a:gd name="T45" fmla="*/ 25 h 134"/>
                <a:gd name="T46" fmla="*/ 37 w 139"/>
                <a:gd name="T47" fmla="*/ 26 h 134"/>
                <a:gd name="T48" fmla="*/ 0 w 139"/>
                <a:gd name="T49" fmla="*/ 78 h 134"/>
                <a:gd name="T50" fmla="*/ 56 w 139"/>
                <a:gd name="T51" fmla="*/ 134 h 134"/>
                <a:gd name="T52" fmla="*/ 112 w 139"/>
                <a:gd name="T53" fmla="*/ 80 h 134"/>
                <a:gd name="T54" fmla="*/ 125 w 139"/>
                <a:gd name="T55" fmla="*/ 76 h 134"/>
                <a:gd name="T56" fmla="*/ 132 w 139"/>
                <a:gd name="T57" fmla="*/ 63 h 134"/>
                <a:gd name="T58" fmla="*/ 132 w 139"/>
                <a:gd name="T59" fmla="*/ 18 h 134"/>
                <a:gd name="T60" fmla="*/ 139 w 139"/>
                <a:gd name="T61" fmla="*/ 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134">
                  <a:moveTo>
                    <a:pt x="139" y="9"/>
                  </a:moveTo>
                  <a:cubicBezTo>
                    <a:pt x="139" y="4"/>
                    <a:pt x="135" y="0"/>
                    <a:pt x="130" y="0"/>
                  </a:cubicBezTo>
                  <a:cubicBezTo>
                    <a:pt x="125" y="0"/>
                    <a:pt x="121" y="4"/>
                    <a:pt x="121" y="9"/>
                  </a:cubicBezTo>
                  <a:cubicBezTo>
                    <a:pt x="121" y="13"/>
                    <a:pt x="124" y="17"/>
                    <a:pt x="128" y="18"/>
                  </a:cubicBezTo>
                  <a:lnTo>
                    <a:pt x="128" y="63"/>
                  </a:lnTo>
                  <a:cubicBezTo>
                    <a:pt x="128" y="67"/>
                    <a:pt x="126" y="70"/>
                    <a:pt x="123" y="72"/>
                  </a:cubicBezTo>
                  <a:cubicBezTo>
                    <a:pt x="113" y="77"/>
                    <a:pt x="103" y="77"/>
                    <a:pt x="93" y="72"/>
                  </a:cubicBezTo>
                  <a:cubicBezTo>
                    <a:pt x="90" y="70"/>
                    <a:pt x="88" y="67"/>
                    <a:pt x="88" y="63"/>
                  </a:cubicBezTo>
                  <a:lnTo>
                    <a:pt x="88" y="18"/>
                  </a:lnTo>
                  <a:cubicBezTo>
                    <a:pt x="92" y="17"/>
                    <a:pt x="95" y="13"/>
                    <a:pt x="95" y="9"/>
                  </a:cubicBezTo>
                  <a:cubicBezTo>
                    <a:pt x="95" y="4"/>
                    <a:pt x="90" y="0"/>
                    <a:pt x="85" y="0"/>
                  </a:cubicBezTo>
                  <a:cubicBezTo>
                    <a:pt x="80" y="0"/>
                    <a:pt x="76" y="4"/>
                    <a:pt x="76" y="9"/>
                  </a:cubicBezTo>
                  <a:cubicBezTo>
                    <a:pt x="76" y="13"/>
                    <a:pt x="79" y="17"/>
                    <a:pt x="83" y="18"/>
                  </a:cubicBezTo>
                  <a:lnTo>
                    <a:pt x="83" y="63"/>
                  </a:lnTo>
                  <a:cubicBezTo>
                    <a:pt x="83" y="68"/>
                    <a:pt x="86" y="74"/>
                    <a:pt x="91" y="76"/>
                  </a:cubicBezTo>
                  <a:cubicBezTo>
                    <a:pt x="96" y="79"/>
                    <a:pt x="102" y="80"/>
                    <a:pt x="107" y="80"/>
                  </a:cubicBezTo>
                  <a:cubicBezTo>
                    <a:pt x="106" y="107"/>
                    <a:pt x="84" y="129"/>
                    <a:pt x="56" y="129"/>
                  </a:cubicBezTo>
                  <a:cubicBezTo>
                    <a:pt x="28" y="129"/>
                    <a:pt x="5" y="106"/>
                    <a:pt x="5" y="78"/>
                  </a:cubicBezTo>
                  <a:cubicBezTo>
                    <a:pt x="5" y="56"/>
                    <a:pt x="19" y="38"/>
                    <a:pt x="38" y="31"/>
                  </a:cubicBezTo>
                  <a:cubicBezTo>
                    <a:pt x="40" y="35"/>
                    <a:pt x="44" y="38"/>
                    <a:pt x="49" y="38"/>
                  </a:cubicBezTo>
                  <a:cubicBezTo>
                    <a:pt x="56" y="38"/>
                    <a:pt x="62" y="32"/>
                    <a:pt x="62" y="25"/>
                  </a:cubicBezTo>
                  <a:cubicBezTo>
                    <a:pt x="62" y="18"/>
                    <a:pt x="56" y="12"/>
                    <a:pt x="49" y="12"/>
                  </a:cubicBezTo>
                  <a:cubicBezTo>
                    <a:pt x="42" y="12"/>
                    <a:pt x="36" y="18"/>
                    <a:pt x="36" y="25"/>
                  </a:cubicBezTo>
                  <a:lnTo>
                    <a:pt x="37" y="26"/>
                  </a:lnTo>
                  <a:cubicBezTo>
                    <a:pt x="16" y="34"/>
                    <a:pt x="0" y="54"/>
                    <a:pt x="0" y="78"/>
                  </a:cubicBezTo>
                  <a:cubicBezTo>
                    <a:pt x="0" y="109"/>
                    <a:pt x="25" y="134"/>
                    <a:pt x="56" y="134"/>
                  </a:cubicBezTo>
                  <a:cubicBezTo>
                    <a:pt x="86" y="134"/>
                    <a:pt x="111" y="110"/>
                    <a:pt x="112" y="80"/>
                  </a:cubicBezTo>
                  <a:cubicBezTo>
                    <a:pt x="116" y="79"/>
                    <a:pt x="121" y="78"/>
                    <a:pt x="125" y="76"/>
                  </a:cubicBezTo>
                  <a:cubicBezTo>
                    <a:pt x="130" y="74"/>
                    <a:pt x="132" y="68"/>
                    <a:pt x="132" y="63"/>
                  </a:cubicBezTo>
                  <a:lnTo>
                    <a:pt x="132" y="18"/>
                  </a:lnTo>
                  <a:cubicBezTo>
                    <a:pt x="136" y="17"/>
                    <a:pt x="139" y="13"/>
                    <a:pt x="139"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172" name="그룹 171">
            <a:extLst>
              <a:ext uri="{FF2B5EF4-FFF2-40B4-BE49-F238E27FC236}">
                <a16:creationId xmlns:a16="http://schemas.microsoft.com/office/drawing/2014/main" id="{7F421BC1-0370-204D-BD15-48A5BA880332}"/>
              </a:ext>
            </a:extLst>
          </p:cNvPr>
          <p:cNvGrpSpPr/>
          <p:nvPr/>
        </p:nvGrpSpPr>
        <p:grpSpPr>
          <a:xfrm>
            <a:off x="5608512" y="1428211"/>
            <a:ext cx="1090766" cy="1090766"/>
            <a:chOff x="4479407" y="3792563"/>
            <a:chExt cx="1090766" cy="1090766"/>
          </a:xfrm>
        </p:grpSpPr>
        <p:sp>
          <p:nvSpPr>
            <p:cNvPr id="157" name="Oval 72">
              <a:extLst>
                <a:ext uri="{FF2B5EF4-FFF2-40B4-BE49-F238E27FC236}">
                  <a16:creationId xmlns:a16="http://schemas.microsoft.com/office/drawing/2014/main" id="{318C8E19-3232-7F47-8F3E-E29D806119E2}"/>
                </a:ext>
              </a:extLst>
            </p:cNvPr>
            <p:cNvSpPr>
              <a:spLocks noChangeArrowheads="1"/>
            </p:cNvSpPr>
            <p:nvPr/>
          </p:nvSpPr>
          <p:spPr bwMode="auto">
            <a:xfrm>
              <a:off x="4479407" y="3792563"/>
              <a:ext cx="1090766" cy="1090766"/>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164" name="Freeform 1323">
              <a:extLst>
                <a:ext uri="{FF2B5EF4-FFF2-40B4-BE49-F238E27FC236}">
                  <a16:creationId xmlns:a16="http://schemas.microsoft.com/office/drawing/2014/main" id="{D20DB177-0BDD-3742-9FD8-1DB65CD52573}"/>
                </a:ext>
              </a:extLst>
            </p:cNvPr>
            <p:cNvSpPr>
              <a:spLocks/>
            </p:cNvSpPr>
            <p:nvPr/>
          </p:nvSpPr>
          <p:spPr bwMode="auto">
            <a:xfrm>
              <a:off x="4773427" y="3917871"/>
              <a:ext cx="561869" cy="738386"/>
            </a:xfrm>
            <a:custGeom>
              <a:avLst/>
              <a:gdLst>
                <a:gd name="T0" fmla="*/ 43 w 121"/>
                <a:gd name="T1" fmla="*/ 137 h 159"/>
                <a:gd name="T2" fmla="*/ 43 w 121"/>
                <a:gd name="T3" fmla="*/ 122 h 159"/>
                <a:gd name="T4" fmla="*/ 95 w 121"/>
                <a:gd name="T5" fmla="*/ 122 h 159"/>
                <a:gd name="T6" fmla="*/ 95 w 121"/>
                <a:gd name="T7" fmla="*/ 108 h 159"/>
                <a:gd name="T8" fmla="*/ 30 w 121"/>
                <a:gd name="T9" fmla="*/ 108 h 159"/>
                <a:gd name="T10" fmla="*/ 10 w 121"/>
                <a:gd name="T11" fmla="*/ 72 h 159"/>
                <a:gd name="T12" fmla="*/ 33 w 121"/>
                <a:gd name="T13" fmla="*/ 35 h 159"/>
                <a:gd name="T14" fmla="*/ 43 w 121"/>
                <a:gd name="T15" fmla="*/ 40 h 159"/>
                <a:gd name="T16" fmla="*/ 53 w 121"/>
                <a:gd name="T17" fmla="*/ 33 h 159"/>
                <a:gd name="T18" fmla="*/ 55 w 121"/>
                <a:gd name="T19" fmla="*/ 33 h 159"/>
                <a:gd name="T20" fmla="*/ 55 w 121"/>
                <a:gd name="T21" fmla="*/ 55 h 159"/>
                <a:gd name="T22" fmla="*/ 57 w 121"/>
                <a:gd name="T23" fmla="*/ 55 h 159"/>
                <a:gd name="T24" fmla="*/ 57 w 121"/>
                <a:gd name="T25" fmla="*/ 61 h 159"/>
                <a:gd name="T26" fmla="*/ 60 w 121"/>
                <a:gd name="T27" fmla="*/ 61 h 159"/>
                <a:gd name="T28" fmla="*/ 60 w 121"/>
                <a:gd name="T29" fmla="*/ 65 h 159"/>
                <a:gd name="T30" fmla="*/ 73 w 121"/>
                <a:gd name="T31" fmla="*/ 65 h 159"/>
                <a:gd name="T32" fmla="*/ 73 w 121"/>
                <a:gd name="T33" fmla="*/ 61 h 159"/>
                <a:gd name="T34" fmla="*/ 76 w 121"/>
                <a:gd name="T35" fmla="*/ 61 h 159"/>
                <a:gd name="T36" fmla="*/ 76 w 121"/>
                <a:gd name="T37" fmla="*/ 55 h 159"/>
                <a:gd name="T38" fmla="*/ 78 w 121"/>
                <a:gd name="T39" fmla="*/ 55 h 159"/>
                <a:gd name="T40" fmla="*/ 78 w 121"/>
                <a:gd name="T41" fmla="*/ 10 h 159"/>
                <a:gd name="T42" fmla="*/ 73 w 121"/>
                <a:gd name="T43" fmla="*/ 10 h 159"/>
                <a:gd name="T44" fmla="*/ 73 w 121"/>
                <a:gd name="T45" fmla="*/ 4 h 159"/>
                <a:gd name="T46" fmla="*/ 78 w 121"/>
                <a:gd name="T47" fmla="*/ 4 h 159"/>
                <a:gd name="T48" fmla="*/ 78 w 121"/>
                <a:gd name="T49" fmla="*/ 0 h 159"/>
                <a:gd name="T50" fmla="*/ 55 w 121"/>
                <a:gd name="T51" fmla="*/ 0 h 159"/>
                <a:gd name="T52" fmla="*/ 55 w 121"/>
                <a:gd name="T53" fmla="*/ 4 h 159"/>
                <a:gd name="T54" fmla="*/ 60 w 121"/>
                <a:gd name="T55" fmla="*/ 4 h 159"/>
                <a:gd name="T56" fmla="*/ 60 w 121"/>
                <a:gd name="T57" fmla="*/ 10 h 159"/>
                <a:gd name="T58" fmla="*/ 55 w 121"/>
                <a:gd name="T59" fmla="*/ 10 h 159"/>
                <a:gd name="T60" fmla="*/ 55 w 121"/>
                <a:gd name="T61" fmla="*/ 24 h 159"/>
                <a:gd name="T62" fmla="*/ 54 w 121"/>
                <a:gd name="T63" fmla="*/ 24 h 159"/>
                <a:gd name="T64" fmla="*/ 43 w 121"/>
                <a:gd name="T65" fmla="*/ 16 h 159"/>
                <a:gd name="T66" fmla="*/ 32 w 121"/>
                <a:gd name="T67" fmla="*/ 25 h 159"/>
                <a:gd name="T68" fmla="*/ 1 w 121"/>
                <a:gd name="T69" fmla="*/ 72 h 159"/>
                <a:gd name="T70" fmla="*/ 29 w 121"/>
                <a:gd name="T71" fmla="*/ 118 h 159"/>
                <a:gd name="T72" fmla="*/ 29 w 121"/>
                <a:gd name="T73" fmla="*/ 122 h 159"/>
                <a:gd name="T74" fmla="*/ 29 w 121"/>
                <a:gd name="T75" fmla="*/ 137 h 159"/>
                <a:gd name="T76" fmla="*/ 0 w 121"/>
                <a:gd name="T77" fmla="*/ 137 h 159"/>
                <a:gd name="T78" fmla="*/ 0 w 121"/>
                <a:gd name="T79" fmla="*/ 159 h 159"/>
                <a:gd name="T80" fmla="*/ 121 w 121"/>
                <a:gd name="T81" fmla="*/ 159 h 159"/>
                <a:gd name="T82" fmla="*/ 121 w 121"/>
                <a:gd name="T83" fmla="*/ 137 h 159"/>
                <a:gd name="T84" fmla="*/ 43 w 121"/>
                <a:gd name="T85" fmla="*/ 13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59">
                  <a:moveTo>
                    <a:pt x="43" y="137"/>
                  </a:moveTo>
                  <a:lnTo>
                    <a:pt x="43" y="122"/>
                  </a:lnTo>
                  <a:lnTo>
                    <a:pt x="95" y="122"/>
                  </a:lnTo>
                  <a:lnTo>
                    <a:pt x="95" y="108"/>
                  </a:lnTo>
                  <a:lnTo>
                    <a:pt x="30" y="108"/>
                  </a:lnTo>
                  <a:cubicBezTo>
                    <a:pt x="18" y="102"/>
                    <a:pt x="10" y="88"/>
                    <a:pt x="10" y="72"/>
                  </a:cubicBezTo>
                  <a:cubicBezTo>
                    <a:pt x="10" y="54"/>
                    <a:pt x="20" y="40"/>
                    <a:pt x="33" y="35"/>
                  </a:cubicBezTo>
                  <a:cubicBezTo>
                    <a:pt x="36" y="38"/>
                    <a:pt x="39" y="40"/>
                    <a:pt x="43" y="40"/>
                  </a:cubicBezTo>
                  <a:cubicBezTo>
                    <a:pt x="47" y="40"/>
                    <a:pt x="51" y="37"/>
                    <a:pt x="53" y="33"/>
                  </a:cubicBezTo>
                  <a:lnTo>
                    <a:pt x="55" y="33"/>
                  </a:lnTo>
                  <a:lnTo>
                    <a:pt x="55" y="55"/>
                  </a:lnTo>
                  <a:lnTo>
                    <a:pt x="57" y="55"/>
                  </a:lnTo>
                  <a:lnTo>
                    <a:pt x="57" y="61"/>
                  </a:lnTo>
                  <a:lnTo>
                    <a:pt x="60" y="61"/>
                  </a:lnTo>
                  <a:lnTo>
                    <a:pt x="60" y="65"/>
                  </a:lnTo>
                  <a:lnTo>
                    <a:pt x="73" y="65"/>
                  </a:lnTo>
                  <a:lnTo>
                    <a:pt x="73" y="61"/>
                  </a:lnTo>
                  <a:lnTo>
                    <a:pt x="76" y="61"/>
                  </a:lnTo>
                  <a:lnTo>
                    <a:pt x="76" y="55"/>
                  </a:lnTo>
                  <a:lnTo>
                    <a:pt x="78" y="55"/>
                  </a:lnTo>
                  <a:lnTo>
                    <a:pt x="78" y="10"/>
                  </a:lnTo>
                  <a:lnTo>
                    <a:pt x="73" y="10"/>
                  </a:lnTo>
                  <a:lnTo>
                    <a:pt x="73" y="4"/>
                  </a:lnTo>
                  <a:lnTo>
                    <a:pt x="78" y="4"/>
                  </a:lnTo>
                  <a:lnTo>
                    <a:pt x="78" y="0"/>
                  </a:lnTo>
                  <a:lnTo>
                    <a:pt x="55" y="0"/>
                  </a:lnTo>
                  <a:lnTo>
                    <a:pt x="55" y="4"/>
                  </a:lnTo>
                  <a:lnTo>
                    <a:pt x="60" y="4"/>
                  </a:lnTo>
                  <a:lnTo>
                    <a:pt x="60" y="10"/>
                  </a:lnTo>
                  <a:lnTo>
                    <a:pt x="55" y="10"/>
                  </a:lnTo>
                  <a:lnTo>
                    <a:pt x="55" y="24"/>
                  </a:lnTo>
                  <a:lnTo>
                    <a:pt x="54" y="24"/>
                  </a:lnTo>
                  <a:cubicBezTo>
                    <a:pt x="52" y="20"/>
                    <a:pt x="48" y="16"/>
                    <a:pt x="43" y="16"/>
                  </a:cubicBezTo>
                  <a:cubicBezTo>
                    <a:pt x="37" y="16"/>
                    <a:pt x="33" y="20"/>
                    <a:pt x="32" y="25"/>
                  </a:cubicBezTo>
                  <a:cubicBezTo>
                    <a:pt x="14" y="31"/>
                    <a:pt x="1" y="50"/>
                    <a:pt x="1" y="72"/>
                  </a:cubicBezTo>
                  <a:cubicBezTo>
                    <a:pt x="1" y="93"/>
                    <a:pt x="12" y="111"/>
                    <a:pt x="29" y="118"/>
                  </a:cubicBezTo>
                  <a:lnTo>
                    <a:pt x="29" y="122"/>
                  </a:lnTo>
                  <a:lnTo>
                    <a:pt x="29" y="137"/>
                  </a:lnTo>
                  <a:lnTo>
                    <a:pt x="0" y="137"/>
                  </a:lnTo>
                  <a:lnTo>
                    <a:pt x="0" y="159"/>
                  </a:lnTo>
                  <a:lnTo>
                    <a:pt x="121" y="159"/>
                  </a:lnTo>
                  <a:lnTo>
                    <a:pt x="121" y="137"/>
                  </a:lnTo>
                  <a:lnTo>
                    <a:pt x="43" y="137"/>
                  </a:ln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171" name="그룹 170">
            <a:extLst>
              <a:ext uri="{FF2B5EF4-FFF2-40B4-BE49-F238E27FC236}">
                <a16:creationId xmlns:a16="http://schemas.microsoft.com/office/drawing/2014/main" id="{98011033-488B-2441-AB1A-3D02F78364F3}"/>
              </a:ext>
            </a:extLst>
          </p:cNvPr>
          <p:cNvGrpSpPr/>
          <p:nvPr/>
        </p:nvGrpSpPr>
        <p:grpSpPr>
          <a:xfrm>
            <a:off x="7966259" y="1431259"/>
            <a:ext cx="1090766" cy="1090766"/>
            <a:chOff x="6469487" y="3795611"/>
            <a:chExt cx="1090766" cy="1090766"/>
          </a:xfrm>
        </p:grpSpPr>
        <p:sp>
          <p:nvSpPr>
            <p:cNvPr id="166" name="Oval 72">
              <a:extLst>
                <a:ext uri="{FF2B5EF4-FFF2-40B4-BE49-F238E27FC236}">
                  <a16:creationId xmlns:a16="http://schemas.microsoft.com/office/drawing/2014/main" id="{0EE0BAE2-0724-EF4C-BF41-5A0A19A9E22E}"/>
                </a:ext>
              </a:extLst>
            </p:cNvPr>
            <p:cNvSpPr>
              <a:spLocks noChangeArrowheads="1"/>
            </p:cNvSpPr>
            <p:nvPr/>
          </p:nvSpPr>
          <p:spPr bwMode="auto">
            <a:xfrm>
              <a:off x="6469487" y="3795611"/>
              <a:ext cx="1090766" cy="109076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algn="ctr"/>
              <a:endParaRPr lang="ko-KR" altLang="en-US"/>
            </a:p>
          </p:txBody>
        </p:sp>
        <p:grpSp>
          <p:nvGrpSpPr>
            <p:cNvPr id="167" name="그룹 166">
              <a:extLst>
                <a:ext uri="{FF2B5EF4-FFF2-40B4-BE49-F238E27FC236}">
                  <a16:creationId xmlns:a16="http://schemas.microsoft.com/office/drawing/2014/main" id="{70616059-1070-8C46-BA21-86C25B81D8A1}"/>
                </a:ext>
              </a:extLst>
            </p:cNvPr>
            <p:cNvGrpSpPr/>
            <p:nvPr/>
          </p:nvGrpSpPr>
          <p:grpSpPr>
            <a:xfrm>
              <a:off x="6493064" y="4095454"/>
              <a:ext cx="919481" cy="507049"/>
              <a:chOff x="4972267" y="388938"/>
              <a:chExt cx="2979522" cy="1643062"/>
            </a:xfrm>
          </p:grpSpPr>
          <p:sp>
            <p:nvSpPr>
              <p:cNvPr id="168" name="Freeform 1312">
                <a:extLst>
                  <a:ext uri="{FF2B5EF4-FFF2-40B4-BE49-F238E27FC236}">
                    <a16:creationId xmlns:a16="http://schemas.microsoft.com/office/drawing/2014/main" id="{7042C47E-66E0-2344-A237-AEAE010592AE}"/>
                  </a:ext>
                </a:extLst>
              </p:cNvPr>
              <p:cNvSpPr>
                <a:spLocks/>
              </p:cNvSpPr>
              <p:nvPr/>
            </p:nvSpPr>
            <p:spPr bwMode="auto">
              <a:xfrm>
                <a:off x="6104327" y="388938"/>
                <a:ext cx="1847462" cy="1643062"/>
              </a:xfrm>
              <a:custGeom>
                <a:avLst/>
                <a:gdLst>
                  <a:gd name="T0" fmla="*/ 65 w 126"/>
                  <a:gd name="T1" fmla="*/ 110 h 112"/>
                  <a:gd name="T2" fmla="*/ 47 w 126"/>
                  <a:gd name="T3" fmla="*/ 101 h 112"/>
                  <a:gd name="T4" fmla="*/ 30 w 126"/>
                  <a:gd name="T5" fmla="*/ 85 h 112"/>
                  <a:gd name="T6" fmla="*/ 10 w 126"/>
                  <a:gd name="T7" fmla="*/ 51 h 112"/>
                  <a:gd name="T8" fmla="*/ 22 w 126"/>
                  <a:gd name="T9" fmla="*/ 3 h 112"/>
                  <a:gd name="T10" fmla="*/ 55 w 126"/>
                  <a:gd name="T11" fmla="*/ 12 h 112"/>
                  <a:gd name="T12" fmla="*/ 63 w 126"/>
                  <a:gd name="T13" fmla="*/ 20 h 112"/>
                  <a:gd name="T14" fmla="*/ 68 w 126"/>
                  <a:gd name="T15" fmla="*/ 30 h 112"/>
                  <a:gd name="T16" fmla="*/ 94 w 126"/>
                  <a:gd name="T17" fmla="*/ 6 h 112"/>
                  <a:gd name="T18" fmla="*/ 117 w 126"/>
                  <a:gd name="T19" fmla="*/ 9 h 112"/>
                  <a:gd name="T20" fmla="*/ 124 w 126"/>
                  <a:gd name="T21" fmla="*/ 20 h 112"/>
                  <a:gd name="T22" fmla="*/ 125 w 126"/>
                  <a:gd name="T23" fmla="*/ 36 h 112"/>
                  <a:gd name="T24" fmla="*/ 105 w 126"/>
                  <a:gd name="T25" fmla="*/ 80 h 112"/>
                  <a:gd name="T26" fmla="*/ 94 w 126"/>
                  <a:gd name="T27" fmla="*/ 93 h 112"/>
                  <a:gd name="T28" fmla="*/ 65 w 126"/>
                  <a:gd name="T29"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12">
                    <a:moveTo>
                      <a:pt x="65" y="110"/>
                    </a:moveTo>
                    <a:cubicBezTo>
                      <a:pt x="58" y="110"/>
                      <a:pt x="52" y="104"/>
                      <a:pt x="47" y="101"/>
                    </a:cubicBezTo>
                    <a:cubicBezTo>
                      <a:pt x="41" y="97"/>
                      <a:pt x="35" y="91"/>
                      <a:pt x="30" y="85"/>
                    </a:cubicBezTo>
                    <a:cubicBezTo>
                      <a:pt x="21" y="76"/>
                      <a:pt x="14" y="64"/>
                      <a:pt x="10" y="51"/>
                    </a:cubicBezTo>
                    <a:cubicBezTo>
                      <a:pt x="4" y="34"/>
                      <a:pt x="0" y="10"/>
                      <a:pt x="22" y="3"/>
                    </a:cubicBezTo>
                    <a:cubicBezTo>
                      <a:pt x="33" y="0"/>
                      <a:pt x="47" y="4"/>
                      <a:pt x="55" y="12"/>
                    </a:cubicBezTo>
                    <a:cubicBezTo>
                      <a:pt x="58" y="14"/>
                      <a:pt x="61" y="17"/>
                      <a:pt x="63" y="20"/>
                    </a:cubicBezTo>
                    <a:cubicBezTo>
                      <a:pt x="64" y="22"/>
                      <a:pt x="69" y="28"/>
                      <a:pt x="68" y="30"/>
                    </a:cubicBezTo>
                    <a:cubicBezTo>
                      <a:pt x="72" y="18"/>
                      <a:pt x="82" y="9"/>
                      <a:pt x="94" y="6"/>
                    </a:cubicBezTo>
                    <a:cubicBezTo>
                      <a:pt x="102" y="3"/>
                      <a:pt x="111" y="3"/>
                      <a:pt x="117" y="9"/>
                    </a:cubicBezTo>
                    <a:cubicBezTo>
                      <a:pt x="121" y="12"/>
                      <a:pt x="123" y="16"/>
                      <a:pt x="124" y="20"/>
                    </a:cubicBezTo>
                    <a:cubicBezTo>
                      <a:pt x="125" y="25"/>
                      <a:pt x="126" y="31"/>
                      <a:pt x="125" y="36"/>
                    </a:cubicBezTo>
                    <a:cubicBezTo>
                      <a:pt x="122" y="52"/>
                      <a:pt x="115" y="67"/>
                      <a:pt x="105" y="80"/>
                    </a:cubicBezTo>
                    <a:cubicBezTo>
                      <a:pt x="102" y="85"/>
                      <a:pt x="98" y="89"/>
                      <a:pt x="94" y="93"/>
                    </a:cubicBezTo>
                    <a:cubicBezTo>
                      <a:pt x="87" y="100"/>
                      <a:pt x="76" y="112"/>
                      <a:pt x="65" y="11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9" name="Freeform 1313">
                <a:extLst>
                  <a:ext uri="{FF2B5EF4-FFF2-40B4-BE49-F238E27FC236}">
                    <a16:creationId xmlns:a16="http://schemas.microsoft.com/office/drawing/2014/main" id="{B1DA186B-21E8-3B49-A518-D5FAA1DFD82E}"/>
                  </a:ext>
                </a:extLst>
              </p:cNvPr>
              <p:cNvSpPr>
                <a:spLocks/>
              </p:cNvSpPr>
              <p:nvPr/>
            </p:nvSpPr>
            <p:spPr bwMode="auto">
              <a:xfrm>
                <a:off x="6175083" y="711258"/>
                <a:ext cx="1053445" cy="1037722"/>
              </a:xfrm>
              <a:custGeom>
                <a:avLst/>
                <a:gdLst>
                  <a:gd name="T0" fmla="*/ 72 w 72"/>
                  <a:gd name="T1" fmla="*/ 26 h 71"/>
                  <a:gd name="T2" fmla="*/ 42 w 72"/>
                  <a:gd name="T3" fmla="*/ 25 h 71"/>
                  <a:gd name="T4" fmla="*/ 41 w 72"/>
                  <a:gd name="T5" fmla="*/ 25 h 71"/>
                  <a:gd name="T6" fmla="*/ 40 w 72"/>
                  <a:gd name="T7" fmla="*/ 26 h 71"/>
                  <a:gd name="T8" fmla="*/ 33 w 72"/>
                  <a:gd name="T9" fmla="*/ 57 h 71"/>
                  <a:gd name="T10" fmla="*/ 31 w 72"/>
                  <a:gd name="T11" fmla="*/ 34 h 71"/>
                  <a:gd name="T12" fmla="*/ 28 w 72"/>
                  <a:gd name="T13" fmla="*/ 5 h 71"/>
                  <a:gd name="T14" fmla="*/ 27 w 72"/>
                  <a:gd name="T15" fmla="*/ 0 h 71"/>
                  <a:gd name="T16" fmla="*/ 25 w 72"/>
                  <a:gd name="T17" fmla="*/ 5 h 71"/>
                  <a:gd name="T18" fmla="*/ 11 w 72"/>
                  <a:gd name="T19" fmla="*/ 38 h 71"/>
                  <a:gd name="T20" fmla="*/ 0 w 72"/>
                  <a:gd name="T21" fmla="*/ 14 h 71"/>
                  <a:gd name="T22" fmla="*/ 10 w 72"/>
                  <a:gd name="T23" fmla="*/ 41 h 71"/>
                  <a:gd name="T24" fmla="*/ 11 w 72"/>
                  <a:gd name="T25" fmla="*/ 44 h 71"/>
                  <a:gd name="T26" fmla="*/ 13 w 72"/>
                  <a:gd name="T27" fmla="*/ 41 h 71"/>
                  <a:gd name="T28" fmla="*/ 26 w 72"/>
                  <a:gd name="T29" fmla="*/ 10 h 71"/>
                  <a:gd name="T30" fmla="*/ 28 w 72"/>
                  <a:gd name="T31" fmla="*/ 35 h 71"/>
                  <a:gd name="T32" fmla="*/ 32 w 72"/>
                  <a:gd name="T33" fmla="*/ 64 h 71"/>
                  <a:gd name="T34" fmla="*/ 32 w 72"/>
                  <a:gd name="T35" fmla="*/ 71 h 71"/>
                  <a:gd name="T36" fmla="*/ 34 w 72"/>
                  <a:gd name="T37" fmla="*/ 64 h 71"/>
                  <a:gd name="T38" fmla="*/ 43 w 72"/>
                  <a:gd name="T39" fmla="*/ 28 h 71"/>
                  <a:gd name="T40" fmla="*/ 72 w 72"/>
                  <a:gd name="T4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71">
                    <a:moveTo>
                      <a:pt x="72" y="26"/>
                    </a:moveTo>
                    <a:cubicBezTo>
                      <a:pt x="62" y="26"/>
                      <a:pt x="52" y="25"/>
                      <a:pt x="42" y="25"/>
                    </a:cubicBezTo>
                    <a:lnTo>
                      <a:pt x="41" y="25"/>
                    </a:lnTo>
                    <a:lnTo>
                      <a:pt x="40" y="26"/>
                    </a:lnTo>
                    <a:lnTo>
                      <a:pt x="33" y="57"/>
                    </a:lnTo>
                    <a:lnTo>
                      <a:pt x="31" y="34"/>
                    </a:lnTo>
                    <a:cubicBezTo>
                      <a:pt x="29" y="25"/>
                      <a:pt x="29" y="15"/>
                      <a:pt x="28" y="5"/>
                    </a:cubicBezTo>
                    <a:lnTo>
                      <a:pt x="27" y="0"/>
                    </a:lnTo>
                    <a:lnTo>
                      <a:pt x="25" y="5"/>
                    </a:lnTo>
                    <a:lnTo>
                      <a:pt x="11" y="38"/>
                    </a:lnTo>
                    <a:cubicBezTo>
                      <a:pt x="8" y="30"/>
                      <a:pt x="4" y="22"/>
                      <a:pt x="0" y="14"/>
                    </a:cubicBezTo>
                    <a:cubicBezTo>
                      <a:pt x="4" y="23"/>
                      <a:pt x="7" y="32"/>
                      <a:pt x="10" y="41"/>
                    </a:cubicBezTo>
                    <a:lnTo>
                      <a:pt x="11" y="44"/>
                    </a:lnTo>
                    <a:lnTo>
                      <a:pt x="13" y="41"/>
                    </a:lnTo>
                    <a:lnTo>
                      <a:pt x="26" y="10"/>
                    </a:lnTo>
                    <a:cubicBezTo>
                      <a:pt x="26" y="18"/>
                      <a:pt x="27" y="27"/>
                      <a:pt x="28" y="35"/>
                    </a:cubicBezTo>
                    <a:lnTo>
                      <a:pt x="32" y="64"/>
                    </a:lnTo>
                    <a:lnTo>
                      <a:pt x="32" y="71"/>
                    </a:lnTo>
                    <a:lnTo>
                      <a:pt x="34" y="64"/>
                    </a:lnTo>
                    <a:lnTo>
                      <a:pt x="43" y="28"/>
                    </a:lnTo>
                    <a:cubicBezTo>
                      <a:pt x="52" y="28"/>
                      <a:pt x="62" y="27"/>
                      <a:pt x="72" y="2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70" name="Freeform 1314">
                <a:extLst>
                  <a:ext uri="{FF2B5EF4-FFF2-40B4-BE49-F238E27FC236}">
                    <a16:creationId xmlns:a16="http://schemas.microsoft.com/office/drawing/2014/main" id="{81657609-0002-6C45-A602-19A2C71BB201}"/>
                  </a:ext>
                </a:extLst>
              </p:cNvPr>
              <p:cNvSpPr>
                <a:spLocks/>
              </p:cNvSpPr>
              <p:nvPr/>
            </p:nvSpPr>
            <p:spPr bwMode="auto">
              <a:xfrm>
                <a:off x="4972267" y="711258"/>
                <a:ext cx="1202816" cy="1257845"/>
              </a:xfrm>
              <a:custGeom>
                <a:avLst/>
                <a:gdLst>
                  <a:gd name="T0" fmla="*/ 72 w 82"/>
                  <a:gd name="T1" fmla="*/ 21 h 86"/>
                  <a:gd name="T2" fmla="*/ 70 w 82"/>
                  <a:gd name="T3" fmla="*/ 16 h 86"/>
                  <a:gd name="T4" fmla="*/ 70 w 82"/>
                  <a:gd name="T5" fmla="*/ 21 h 86"/>
                  <a:gd name="T6" fmla="*/ 61 w 82"/>
                  <a:gd name="T7" fmla="*/ 67 h 86"/>
                  <a:gd name="T8" fmla="*/ 56 w 82"/>
                  <a:gd name="T9" fmla="*/ 5 h 86"/>
                  <a:gd name="T10" fmla="*/ 55 w 82"/>
                  <a:gd name="T11" fmla="*/ 0 h 86"/>
                  <a:gd name="T12" fmla="*/ 53 w 82"/>
                  <a:gd name="T13" fmla="*/ 4 h 86"/>
                  <a:gd name="T14" fmla="*/ 38 w 82"/>
                  <a:gd name="T15" fmla="*/ 34 h 86"/>
                  <a:gd name="T16" fmla="*/ 0 w 82"/>
                  <a:gd name="T17" fmla="*/ 35 h 86"/>
                  <a:gd name="T18" fmla="*/ 39 w 82"/>
                  <a:gd name="T19" fmla="*/ 36 h 86"/>
                  <a:gd name="T20" fmla="*/ 40 w 82"/>
                  <a:gd name="T21" fmla="*/ 36 h 86"/>
                  <a:gd name="T22" fmla="*/ 40 w 82"/>
                  <a:gd name="T23" fmla="*/ 36 h 86"/>
                  <a:gd name="T24" fmla="*/ 53 w 82"/>
                  <a:gd name="T25" fmla="*/ 10 h 86"/>
                  <a:gd name="T26" fmla="*/ 59 w 82"/>
                  <a:gd name="T27" fmla="*/ 77 h 86"/>
                  <a:gd name="T28" fmla="*/ 60 w 82"/>
                  <a:gd name="T29" fmla="*/ 86 h 86"/>
                  <a:gd name="T30" fmla="*/ 62 w 82"/>
                  <a:gd name="T31" fmla="*/ 77 h 86"/>
                  <a:gd name="T32" fmla="*/ 71 w 82"/>
                  <a:gd name="T33" fmla="*/ 26 h 86"/>
                  <a:gd name="T34" fmla="*/ 76 w 82"/>
                  <a:gd name="T35" fmla="*/ 41 h 86"/>
                  <a:gd name="T36" fmla="*/ 77 w 82"/>
                  <a:gd name="T37" fmla="*/ 45 h 86"/>
                  <a:gd name="T38" fmla="*/ 78 w 82"/>
                  <a:gd name="T39" fmla="*/ 41 h 86"/>
                  <a:gd name="T40" fmla="*/ 82 w 82"/>
                  <a:gd name="T41" fmla="*/ 14 h 86"/>
                  <a:gd name="T42" fmla="*/ 77 w 82"/>
                  <a:gd name="T43" fmla="*/ 37 h 86"/>
                  <a:gd name="T44" fmla="*/ 72 w 82"/>
                  <a:gd name="T45" fmla="*/ 2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86">
                    <a:moveTo>
                      <a:pt x="72" y="21"/>
                    </a:moveTo>
                    <a:lnTo>
                      <a:pt x="70" y="16"/>
                    </a:lnTo>
                    <a:lnTo>
                      <a:pt x="70" y="21"/>
                    </a:lnTo>
                    <a:lnTo>
                      <a:pt x="61" y="67"/>
                    </a:lnTo>
                    <a:lnTo>
                      <a:pt x="56" y="5"/>
                    </a:lnTo>
                    <a:lnTo>
                      <a:pt x="55" y="0"/>
                    </a:lnTo>
                    <a:lnTo>
                      <a:pt x="53" y="4"/>
                    </a:lnTo>
                    <a:lnTo>
                      <a:pt x="38" y="34"/>
                    </a:lnTo>
                    <a:cubicBezTo>
                      <a:pt x="26" y="34"/>
                      <a:pt x="13" y="35"/>
                      <a:pt x="0" y="35"/>
                    </a:cubicBezTo>
                    <a:cubicBezTo>
                      <a:pt x="13" y="36"/>
                      <a:pt x="26" y="37"/>
                      <a:pt x="39" y="36"/>
                    </a:cubicBezTo>
                    <a:lnTo>
                      <a:pt x="40" y="36"/>
                    </a:lnTo>
                    <a:lnTo>
                      <a:pt x="40" y="36"/>
                    </a:lnTo>
                    <a:lnTo>
                      <a:pt x="53" y="10"/>
                    </a:lnTo>
                    <a:lnTo>
                      <a:pt x="59" y="77"/>
                    </a:lnTo>
                    <a:lnTo>
                      <a:pt x="60" y="86"/>
                    </a:lnTo>
                    <a:lnTo>
                      <a:pt x="62" y="77"/>
                    </a:lnTo>
                    <a:lnTo>
                      <a:pt x="71" y="26"/>
                    </a:lnTo>
                    <a:cubicBezTo>
                      <a:pt x="73" y="31"/>
                      <a:pt x="74" y="36"/>
                      <a:pt x="76" y="41"/>
                    </a:cubicBezTo>
                    <a:lnTo>
                      <a:pt x="77" y="45"/>
                    </a:lnTo>
                    <a:lnTo>
                      <a:pt x="78" y="41"/>
                    </a:lnTo>
                    <a:lnTo>
                      <a:pt x="82" y="14"/>
                    </a:lnTo>
                    <a:lnTo>
                      <a:pt x="77" y="37"/>
                    </a:lnTo>
                    <a:cubicBezTo>
                      <a:pt x="75" y="31"/>
                      <a:pt x="74" y="26"/>
                      <a:pt x="72" y="2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sp>
        <p:nvSpPr>
          <p:cNvPr id="175" name="직사각형 174">
            <a:extLst>
              <a:ext uri="{FF2B5EF4-FFF2-40B4-BE49-F238E27FC236}">
                <a16:creationId xmlns:a16="http://schemas.microsoft.com/office/drawing/2014/main" id="{64C8A8D6-F969-CD4D-A9B6-6918836715E0}"/>
              </a:ext>
            </a:extLst>
          </p:cNvPr>
          <p:cNvSpPr/>
          <p:nvPr/>
        </p:nvSpPr>
        <p:spPr>
          <a:xfrm>
            <a:off x="408003" y="3047600"/>
            <a:ext cx="2075235" cy="2643224"/>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The Pharmacy Role login can create Product Catalog, specify price and set stock of each item.</a:t>
            </a:r>
          </a:p>
          <a:p>
            <a:pPr lvl="0">
              <a:lnSpc>
                <a:spcPct val="150000"/>
              </a:lnSpc>
            </a:pPr>
            <a:r>
              <a:rPr lang="en-US" altLang="ko-Kore-KR" sz="1400" dirty="0">
                <a:solidFill>
                  <a:schemeClr val="bg1">
                    <a:lumMod val="50000"/>
                  </a:schemeClr>
                </a:solidFill>
                <a:cs typeface="Calibri" panose="02000000000000000000" pitchFamily="2" charset="0"/>
              </a:rPr>
              <a:t>They can also set up transport for medicines to patients.</a:t>
            </a:r>
          </a:p>
        </p:txBody>
      </p:sp>
      <p:sp>
        <p:nvSpPr>
          <p:cNvPr id="176" name="TextBox 175">
            <a:extLst>
              <a:ext uri="{FF2B5EF4-FFF2-40B4-BE49-F238E27FC236}">
                <a16:creationId xmlns:a16="http://schemas.microsoft.com/office/drawing/2014/main" id="{A1AF292B-68F3-B24D-B1D8-C56063221278}"/>
              </a:ext>
            </a:extLst>
          </p:cNvPr>
          <p:cNvSpPr txBox="1"/>
          <p:nvPr/>
        </p:nvSpPr>
        <p:spPr>
          <a:xfrm>
            <a:off x="222426" y="2726358"/>
            <a:ext cx="2446391" cy="369332"/>
          </a:xfrm>
          <a:prstGeom prst="rect">
            <a:avLst/>
          </a:prstGeom>
          <a:noFill/>
        </p:spPr>
        <p:txBody>
          <a:bodyPr wrap="square" rtlCol="0">
            <a:spAutoFit/>
          </a:bodyPr>
          <a:lstStyle/>
          <a:p>
            <a:pPr algn="ctr"/>
            <a:r>
              <a:rPr kumimoji="1" lang="en-US" altLang="en-US" b="1" dirty="0">
                <a:solidFill>
                  <a:schemeClr val="tx2">
                    <a:lumMod val="40000"/>
                    <a:lumOff val="60000"/>
                  </a:schemeClr>
                </a:solidFill>
                <a:latin typeface="+mj-lt"/>
                <a:ea typeface="NEXON Lv2 Gothic Bold" pitchFamily="2" charset="-127"/>
              </a:rPr>
              <a:t>PHARMACY ROLE</a:t>
            </a:r>
            <a:endParaRPr kumimoji="1" lang="ko-Kore-KR" altLang="en-US" sz="3600" b="1">
              <a:solidFill>
                <a:schemeClr val="tx2">
                  <a:lumMod val="40000"/>
                  <a:lumOff val="60000"/>
                </a:schemeClr>
              </a:solidFill>
              <a:latin typeface="+mj-lt"/>
              <a:ea typeface="NEXON Lv2 Gothic Bold" pitchFamily="2" charset="-127"/>
            </a:endParaRPr>
          </a:p>
        </p:txBody>
      </p:sp>
      <p:sp>
        <p:nvSpPr>
          <p:cNvPr id="177" name="직사각형 176">
            <a:extLst>
              <a:ext uri="{FF2B5EF4-FFF2-40B4-BE49-F238E27FC236}">
                <a16:creationId xmlns:a16="http://schemas.microsoft.com/office/drawing/2014/main" id="{964DD465-6D82-1B41-B932-65FCAD80E0D0}"/>
              </a:ext>
            </a:extLst>
          </p:cNvPr>
          <p:cNvSpPr/>
          <p:nvPr/>
        </p:nvSpPr>
        <p:spPr>
          <a:xfrm>
            <a:off x="2548695" y="2991871"/>
            <a:ext cx="2639385" cy="3289555"/>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Doctor role can accept appointment requests and send SMS to patient to set up zoom appointment. Doctor can request for Tests, place prescription requests and view patient vitals history. Additionally, Doctor can view status of lab requests and medicine requests. </a:t>
            </a:r>
          </a:p>
        </p:txBody>
      </p:sp>
      <p:sp>
        <p:nvSpPr>
          <p:cNvPr id="178" name="TextBox 177">
            <a:extLst>
              <a:ext uri="{FF2B5EF4-FFF2-40B4-BE49-F238E27FC236}">
                <a16:creationId xmlns:a16="http://schemas.microsoft.com/office/drawing/2014/main" id="{501B86AE-E581-9A4C-9F5E-0D5BDC3A5703}"/>
              </a:ext>
            </a:extLst>
          </p:cNvPr>
          <p:cNvSpPr txBox="1"/>
          <p:nvPr/>
        </p:nvSpPr>
        <p:spPr>
          <a:xfrm>
            <a:off x="2818042" y="2711045"/>
            <a:ext cx="2033588" cy="369332"/>
          </a:xfrm>
          <a:prstGeom prst="rect">
            <a:avLst/>
          </a:prstGeom>
          <a:noFill/>
        </p:spPr>
        <p:txBody>
          <a:bodyPr wrap="square" rtlCol="0">
            <a:spAutoFit/>
          </a:bodyPr>
          <a:lstStyle/>
          <a:p>
            <a:pPr algn="ctr"/>
            <a:r>
              <a:rPr kumimoji="1" lang="en-US" altLang="en-US" b="1" dirty="0">
                <a:solidFill>
                  <a:schemeClr val="tx2">
                    <a:lumMod val="40000"/>
                    <a:lumOff val="60000"/>
                  </a:schemeClr>
                </a:solidFill>
                <a:latin typeface="+mj-lt"/>
                <a:ea typeface="NEXON Lv2 Gothic Bold" pitchFamily="2" charset="-127"/>
              </a:rPr>
              <a:t>DOCTOR ROLE</a:t>
            </a:r>
            <a:endParaRPr kumimoji="1" lang="ko-Kore-KR" altLang="en-US" sz="3600" b="1">
              <a:solidFill>
                <a:schemeClr val="tx2">
                  <a:lumMod val="40000"/>
                  <a:lumOff val="60000"/>
                </a:schemeClr>
              </a:solidFill>
              <a:latin typeface="+mj-lt"/>
              <a:ea typeface="NEXON Lv2 Gothic Bold" pitchFamily="2" charset="-127"/>
            </a:endParaRPr>
          </a:p>
        </p:txBody>
      </p:sp>
      <p:sp>
        <p:nvSpPr>
          <p:cNvPr id="179" name="직사각형 178">
            <a:extLst>
              <a:ext uri="{FF2B5EF4-FFF2-40B4-BE49-F238E27FC236}">
                <a16:creationId xmlns:a16="http://schemas.microsoft.com/office/drawing/2014/main" id="{97F7C8A5-B3F6-EE42-B26C-3F4448BB5056}"/>
              </a:ext>
            </a:extLst>
          </p:cNvPr>
          <p:cNvSpPr/>
          <p:nvPr/>
        </p:nvSpPr>
        <p:spPr>
          <a:xfrm>
            <a:off x="5157412" y="3009896"/>
            <a:ext cx="2068789" cy="1996893"/>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Lab role can set up available test catalogs and prices. They can also set up transport for medicines to patients.</a:t>
            </a:r>
          </a:p>
        </p:txBody>
      </p:sp>
      <p:sp>
        <p:nvSpPr>
          <p:cNvPr id="180" name="TextBox 179">
            <a:extLst>
              <a:ext uri="{FF2B5EF4-FFF2-40B4-BE49-F238E27FC236}">
                <a16:creationId xmlns:a16="http://schemas.microsoft.com/office/drawing/2014/main" id="{BDA67E10-E8F0-884A-B75F-6FAC926C6D49}"/>
              </a:ext>
            </a:extLst>
          </p:cNvPr>
          <p:cNvSpPr txBox="1"/>
          <p:nvPr/>
        </p:nvSpPr>
        <p:spPr>
          <a:xfrm>
            <a:off x="5138638" y="2711045"/>
            <a:ext cx="2033588" cy="369332"/>
          </a:xfrm>
          <a:prstGeom prst="rect">
            <a:avLst/>
          </a:prstGeom>
          <a:noFill/>
        </p:spPr>
        <p:txBody>
          <a:bodyPr wrap="square" rtlCol="0">
            <a:spAutoFit/>
          </a:bodyPr>
          <a:lstStyle/>
          <a:p>
            <a:pPr algn="ctr"/>
            <a:r>
              <a:rPr kumimoji="1" lang="en-US" altLang="ko-Kore-KR" b="1" dirty="0">
                <a:solidFill>
                  <a:schemeClr val="tx2">
                    <a:lumMod val="40000"/>
                    <a:lumOff val="60000"/>
                  </a:schemeClr>
                </a:solidFill>
                <a:latin typeface="+mj-lt"/>
                <a:ea typeface="NEXON Lv2 Gothic Bold" pitchFamily="2" charset="-127"/>
              </a:rPr>
              <a:t>LAB ROLE</a:t>
            </a:r>
            <a:endParaRPr kumimoji="1" lang="ko-Kore-KR" altLang="en-US" sz="3600" b="1">
              <a:solidFill>
                <a:schemeClr val="tx2">
                  <a:lumMod val="40000"/>
                  <a:lumOff val="60000"/>
                </a:schemeClr>
              </a:solidFill>
              <a:latin typeface="+mj-lt"/>
              <a:ea typeface="NEXON Lv2 Gothic Bold" pitchFamily="2" charset="-127"/>
            </a:endParaRPr>
          </a:p>
        </p:txBody>
      </p:sp>
      <p:sp>
        <p:nvSpPr>
          <p:cNvPr id="181" name="직사각형 180">
            <a:extLst>
              <a:ext uri="{FF2B5EF4-FFF2-40B4-BE49-F238E27FC236}">
                <a16:creationId xmlns:a16="http://schemas.microsoft.com/office/drawing/2014/main" id="{FAF0AF56-B323-7447-8E00-C3F78618F3A6}"/>
              </a:ext>
            </a:extLst>
          </p:cNvPr>
          <p:cNvSpPr/>
          <p:nvPr/>
        </p:nvSpPr>
        <p:spPr>
          <a:xfrm>
            <a:off x="7451762" y="3002230"/>
            <a:ext cx="2068788" cy="1350563"/>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Nurse can view the daily vital images and update the daily vitals of each patient.</a:t>
            </a:r>
          </a:p>
        </p:txBody>
      </p:sp>
      <p:sp>
        <p:nvSpPr>
          <p:cNvPr id="182" name="TextBox 181">
            <a:extLst>
              <a:ext uri="{FF2B5EF4-FFF2-40B4-BE49-F238E27FC236}">
                <a16:creationId xmlns:a16="http://schemas.microsoft.com/office/drawing/2014/main" id="{A3A25923-D4F1-F146-9807-17B57C513D4A}"/>
              </a:ext>
            </a:extLst>
          </p:cNvPr>
          <p:cNvSpPr txBox="1"/>
          <p:nvPr/>
        </p:nvSpPr>
        <p:spPr>
          <a:xfrm>
            <a:off x="7543877" y="2711045"/>
            <a:ext cx="2033588" cy="369332"/>
          </a:xfrm>
          <a:prstGeom prst="rect">
            <a:avLst/>
          </a:prstGeom>
          <a:noFill/>
        </p:spPr>
        <p:txBody>
          <a:bodyPr wrap="square" rtlCol="0">
            <a:spAutoFit/>
          </a:bodyPr>
          <a:lstStyle/>
          <a:p>
            <a:pPr algn="ctr"/>
            <a:r>
              <a:rPr kumimoji="1" lang="en-US" altLang="en-US" b="1" dirty="0">
                <a:solidFill>
                  <a:schemeClr val="tx2">
                    <a:lumMod val="40000"/>
                    <a:lumOff val="60000"/>
                  </a:schemeClr>
                </a:solidFill>
                <a:latin typeface="+mj-lt"/>
                <a:ea typeface="NEXON Lv2 Gothic Bold" pitchFamily="2" charset="-127"/>
              </a:rPr>
              <a:t>NURSE ROLE</a:t>
            </a:r>
            <a:endParaRPr kumimoji="1" lang="ko-Kore-KR" altLang="en-US" sz="3600" b="1">
              <a:solidFill>
                <a:schemeClr val="tx2">
                  <a:lumMod val="40000"/>
                  <a:lumOff val="60000"/>
                </a:schemeClr>
              </a:solidFill>
              <a:latin typeface="+mj-lt"/>
              <a:ea typeface="NEXON Lv2 Gothic Bold" pitchFamily="2" charset="-127"/>
            </a:endParaRPr>
          </a:p>
        </p:txBody>
      </p:sp>
      <p:grpSp>
        <p:nvGrpSpPr>
          <p:cNvPr id="131" name="그룹 130">
            <a:extLst>
              <a:ext uri="{FF2B5EF4-FFF2-40B4-BE49-F238E27FC236}">
                <a16:creationId xmlns:a16="http://schemas.microsoft.com/office/drawing/2014/main" id="{BF6D23E7-5369-9B43-B370-EFAEE7548BFC}"/>
              </a:ext>
            </a:extLst>
          </p:cNvPr>
          <p:cNvGrpSpPr/>
          <p:nvPr/>
        </p:nvGrpSpPr>
        <p:grpSpPr>
          <a:xfrm>
            <a:off x="10619002" y="835742"/>
            <a:ext cx="1047750" cy="3523749"/>
            <a:chOff x="10702544" y="2347132"/>
            <a:chExt cx="1047750" cy="3523749"/>
          </a:xfrm>
        </p:grpSpPr>
        <p:sp>
          <p:nvSpPr>
            <p:cNvPr id="129" name="Freeform 123">
              <a:extLst>
                <a:ext uri="{FF2B5EF4-FFF2-40B4-BE49-F238E27FC236}">
                  <a16:creationId xmlns:a16="http://schemas.microsoft.com/office/drawing/2014/main" id="{340F60AD-045A-F541-8EBF-98660F79B83D}"/>
                </a:ext>
              </a:extLst>
            </p:cNvPr>
            <p:cNvSpPr>
              <a:spLocks/>
            </p:cNvSpPr>
            <p:nvPr/>
          </p:nvSpPr>
          <p:spPr bwMode="auto">
            <a:xfrm>
              <a:off x="10781918" y="5413248"/>
              <a:ext cx="442873" cy="217767"/>
            </a:xfrm>
            <a:custGeom>
              <a:avLst/>
              <a:gdLst>
                <a:gd name="T0" fmla="*/ 187 w 593"/>
                <a:gd name="T1" fmla="*/ 198 h 288"/>
                <a:gd name="T2" fmla="*/ 101 w 593"/>
                <a:gd name="T3" fmla="*/ 221 h 288"/>
                <a:gd name="T4" fmla="*/ 26 w 593"/>
                <a:gd name="T5" fmla="*/ 251 h 288"/>
                <a:gd name="T6" fmla="*/ 56 w 593"/>
                <a:gd name="T7" fmla="*/ 281 h 288"/>
                <a:gd name="T8" fmla="*/ 135 w 593"/>
                <a:gd name="T9" fmla="*/ 285 h 288"/>
                <a:gd name="T10" fmla="*/ 344 w 593"/>
                <a:gd name="T11" fmla="*/ 288 h 288"/>
                <a:gd name="T12" fmla="*/ 548 w 593"/>
                <a:gd name="T13" fmla="*/ 274 h 288"/>
                <a:gd name="T14" fmla="*/ 570 w 593"/>
                <a:gd name="T15" fmla="*/ 266 h 288"/>
                <a:gd name="T16" fmla="*/ 576 w 593"/>
                <a:gd name="T17" fmla="*/ 166 h 288"/>
                <a:gd name="T18" fmla="*/ 563 w 593"/>
                <a:gd name="T19" fmla="*/ 47 h 288"/>
                <a:gd name="T20" fmla="*/ 551 w 593"/>
                <a:gd name="T21" fmla="*/ 18 h 288"/>
                <a:gd name="T22" fmla="*/ 494 w 593"/>
                <a:gd name="T23" fmla="*/ 3 h 288"/>
                <a:gd name="T24" fmla="*/ 349 w 593"/>
                <a:gd name="T25" fmla="*/ 10 h 288"/>
                <a:gd name="T26" fmla="*/ 314 w 593"/>
                <a:gd name="T27" fmla="*/ 27 h 288"/>
                <a:gd name="T28" fmla="*/ 301 w 593"/>
                <a:gd name="T29" fmla="*/ 62 h 288"/>
                <a:gd name="T30" fmla="*/ 266 w 593"/>
                <a:gd name="T31" fmla="*/ 166 h 288"/>
                <a:gd name="T32" fmla="*/ 218 w 593"/>
                <a:gd name="T33" fmla="*/ 189 h 288"/>
                <a:gd name="T34" fmla="*/ 187 w 593"/>
                <a:gd name="T35" fmla="*/ 1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3" h="288">
                  <a:moveTo>
                    <a:pt x="187" y="198"/>
                  </a:moveTo>
                  <a:cubicBezTo>
                    <a:pt x="158" y="206"/>
                    <a:pt x="130" y="213"/>
                    <a:pt x="101" y="221"/>
                  </a:cubicBezTo>
                  <a:cubicBezTo>
                    <a:pt x="78" y="228"/>
                    <a:pt x="44" y="235"/>
                    <a:pt x="26" y="251"/>
                  </a:cubicBezTo>
                  <a:cubicBezTo>
                    <a:pt x="0" y="274"/>
                    <a:pt x="41" y="279"/>
                    <a:pt x="56" y="281"/>
                  </a:cubicBezTo>
                  <a:cubicBezTo>
                    <a:pt x="82" y="284"/>
                    <a:pt x="109" y="285"/>
                    <a:pt x="135" y="285"/>
                  </a:cubicBezTo>
                  <a:cubicBezTo>
                    <a:pt x="205" y="287"/>
                    <a:pt x="274" y="288"/>
                    <a:pt x="344" y="288"/>
                  </a:cubicBezTo>
                  <a:cubicBezTo>
                    <a:pt x="412" y="288"/>
                    <a:pt x="481" y="288"/>
                    <a:pt x="548" y="274"/>
                  </a:cubicBezTo>
                  <a:cubicBezTo>
                    <a:pt x="556" y="272"/>
                    <a:pt x="564" y="270"/>
                    <a:pt x="570" y="266"/>
                  </a:cubicBezTo>
                  <a:cubicBezTo>
                    <a:pt x="593" y="249"/>
                    <a:pt x="577" y="190"/>
                    <a:pt x="576" y="166"/>
                  </a:cubicBezTo>
                  <a:cubicBezTo>
                    <a:pt x="575" y="126"/>
                    <a:pt x="570" y="87"/>
                    <a:pt x="563" y="47"/>
                  </a:cubicBezTo>
                  <a:cubicBezTo>
                    <a:pt x="561" y="37"/>
                    <a:pt x="558" y="26"/>
                    <a:pt x="551" y="18"/>
                  </a:cubicBezTo>
                  <a:cubicBezTo>
                    <a:pt x="538" y="2"/>
                    <a:pt x="514" y="2"/>
                    <a:pt x="494" y="3"/>
                  </a:cubicBezTo>
                  <a:cubicBezTo>
                    <a:pt x="445" y="6"/>
                    <a:pt x="398" y="0"/>
                    <a:pt x="349" y="10"/>
                  </a:cubicBezTo>
                  <a:cubicBezTo>
                    <a:pt x="337" y="13"/>
                    <a:pt x="323" y="17"/>
                    <a:pt x="314" y="27"/>
                  </a:cubicBezTo>
                  <a:cubicBezTo>
                    <a:pt x="306" y="36"/>
                    <a:pt x="303" y="49"/>
                    <a:pt x="301" y="62"/>
                  </a:cubicBezTo>
                  <a:cubicBezTo>
                    <a:pt x="296" y="99"/>
                    <a:pt x="294" y="141"/>
                    <a:pt x="266" y="166"/>
                  </a:cubicBezTo>
                  <a:cubicBezTo>
                    <a:pt x="252" y="178"/>
                    <a:pt x="235" y="184"/>
                    <a:pt x="218" y="189"/>
                  </a:cubicBezTo>
                  <a:cubicBezTo>
                    <a:pt x="208" y="192"/>
                    <a:pt x="197" y="195"/>
                    <a:pt x="187" y="198"/>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0" name="Freeform 123">
              <a:extLst>
                <a:ext uri="{FF2B5EF4-FFF2-40B4-BE49-F238E27FC236}">
                  <a16:creationId xmlns:a16="http://schemas.microsoft.com/office/drawing/2014/main" id="{EDE1C231-F12B-5641-93F7-128C289A1A1B}"/>
                </a:ext>
              </a:extLst>
            </p:cNvPr>
            <p:cNvSpPr>
              <a:spLocks/>
            </p:cNvSpPr>
            <p:nvPr/>
          </p:nvSpPr>
          <p:spPr bwMode="auto">
            <a:xfrm>
              <a:off x="11136344" y="5653114"/>
              <a:ext cx="442873" cy="217767"/>
            </a:xfrm>
            <a:custGeom>
              <a:avLst/>
              <a:gdLst>
                <a:gd name="T0" fmla="*/ 187 w 593"/>
                <a:gd name="T1" fmla="*/ 198 h 288"/>
                <a:gd name="T2" fmla="*/ 101 w 593"/>
                <a:gd name="T3" fmla="*/ 221 h 288"/>
                <a:gd name="T4" fmla="*/ 26 w 593"/>
                <a:gd name="T5" fmla="*/ 251 h 288"/>
                <a:gd name="T6" fmla="*/ 56 w 593"/>
                <a:gd name="T7" fmla="*/ 281 h 288"/>
                <a:gd name="T8" fmla="*/ 135 w 593"/>
                <a:gd name="T9" fmla="*/ 285 h 288"/>
                <a:gd name="T10" fmla="*/ 344 w 593"/>
                <a:gd name="T11" fmla="*/ 288 h 288"/>
                <a:gd name="T12" fmla="*/ 548 w 593"/>
                <a:gd name="T13" fmla="*/ 274 h 288"/>
                <a:gd name="T14" fmla="*/ 570 w 593"/>
                <a:gd name="T15" fmla="*/ 266 h 288"/>
                <a:gd name="T16" fmla="*/ 576 w 593"/>
                <a:gd name="T17" fmla="*/ 166 h 288"/>
                <a:gd name="T18" fmla="*/ 563 w 593"/>
                <a:gd name="T19" fmla="*/ 47 h 288"/>
                <a:gd name="T20" fmla="*/ 551 w 593"/>
                <a:gd name="T21" fmla="*/ 18 h 288"/>
                <a:gd name="T22" fmla="*/ 494 w 593"/>
                <a:gd name="T23" fmla="*/ 3 h 288"/>
                <a:gd name="T24" fmla="*/ 349 w 593"/>
                <a:gd name="T25" fmla="*/ 10 h 288"/>
                <a:gd name="T26" fmla="*/ 314 w 593"/>
                <a:gd name="T27" fmla="*/ 27 h 288"/>
                <a:gd name="T28" fmla="*/ 301 w 593"/>
                <a:gd name="T29" fmla="*/ 62 h 288"/>
                <a:gd name="T30" fmla="*/ 266 w 593"/>
                <a:gd name="T31" fmla="*/ 166 h 288"/>
                <a:gd name="T32" fmla="*/ 218 w 593"/>
                <a:gd name="T33" fmla="*/ 189 h 288"/>
                <a:gd name="T34" fmla="*/ 187 w 593"/>
                <a:gd name="T35" fmla="*/ 1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3" h="288">
                  <a:moveTo>
                    <a:pt x="187" y="198"/>
                  </a:moveTo>
                  <a:cubicBezTo>
                    <a:pt x="158" y="206"/>
                    <a:pt x="130" y="213"/>
                    <a:pt x="101" y="221"/>
                  </a:cubicBezTo>
                  <a:cubicBezTo>
                    <a:pt x="78" y="228"/>
                    <a:pt x="44" y="235"/>
                    <a:pt x="26" y="251"/>
                  </a:cubicBezTo>
                  <a:cubicBezTo>
                    <a:pt x="0" y="274"/>
                    <a:pt x="41" y="279"/>
                    <a:pt x="56" y="281"/>
                  </a:cubicBezTo>
                  <a:cubicBezTo>
                    <a:pt x="82" y="284"/>
                    <a:pt x="109" y="285"/>
                    <a:pt x="135" y="285"/>
                  </a:cubicBezTo>
                  <a:cubicBezTo>
                    <a:pt x="205" y="287"/>
                    <a:pt x="274" y="288"/>
                    <a:pt x="344" y="288"/>
                  </a:cubicBezTo>
                  <a:cubicBezTo>
                    <a:pt x="412" y="288"/>
                    <a:pt x="481" y="288"/>
                    <a:pt x="548" y="274"/>
                  </a:cubicBezTo>
                  <a:cubicBezTo>
                    <a:pt x="556" y="272"/>
                    <a:pt x="564" y="270"/>
                    <a:pt x="570" y="266"/>
                  </a:cubicBezTo>
                  <a:cubicBezTo>
                    <a:pt x="593" y="249"/>
                    <a:pt x="577" y="190"/>
                    <a:pt x="576" y="166"/>
                  </a:cubicBezTo>
                  <a:cubicBezTo>
                    <a:pt x="575" y="126"/>
                    <a:pt x="570" y="87"/>
                    <a:pt x="563" y="47"/>
                  </a:cubicBezTo>
                  <a:cubicBezTo>
                    <a:pt x="561" y="37"/>
                    <a:pt x="558" y="26"/>
                    <a:pt x="551" y="18"/>
                  </a:cubicBezTo>
                  <a:cubicBezTo>
                    <a:pt x="538" y="2"/>
                    <a:pt x="514" y="2"/>
                    <a:pt x="494" y="3"/>
                  </a:cubicBezTo>
                  <a:cubicBezTo>
                    <a:pt x="445" y="6"/>
                    <a:pt x="398" y="0"/>
                    <a:pt x="349" y="10"/>
                  </a:cubicBezTo>
                  <a:cubicBezTo>
                    <a:pt x="337" y="13"/>
                    <a:pt x="323" y="17"/>
                    <a:pt x="314" y="27"/>
                  </a:cubicBezTo>
                  <a:cubicBezTo>
                    <a:pt x="306" y="36"/>
                    <a:pt x="303" y="49"/>
                    <a:pt x="301" y="62"/>
                  </a:cubicBezTo>
                  <a:cubicBezTo>
                    <a:pt x="296" y="99"/>
                    <a:pt x="294" y="141"/>
                    <a:pt x="266" y="166"/>
                  </a:cubicBezTo>
                  <a:cubicBezTo>
                    <a:pt x="252" y="178"/>
                    <a:pt x="235" y="184"/>
                    <a:pt x="218" y="189"/>
                  </a:cubicBezTo>
                  <a:cubicBezTo>
                    <a:pt x="208" y="192"/>
                    <a:pt x="197" y="195"/>
                    <a:pt x="187" y="198"/>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13" name="그룹 112">
              <a:extLst>
                <a:ext uri="{FF2B5EF4-FFF2-40B4-BE49-F238E27FC236}">
                  <a16:creationId xmlns:a16="http://schemas.microsoft.com/office/drawing/2014/main" id="{A0203D78-476B-C746-9061-8D22A47609E7}"/>
                </a:ext>
              </a:extLst>
            </p:cNvPr>
            <p:cNvGrpSpPr/>
            <p:nvPr/>
          </p:nvGrpSpPr>
          <p:grpSpPr>
            <a:xfrm>
              <a:off x="10702544" y="2347132"/>
              <a:ext cx="1047750" cy="3370263"/>
              <a:chOff x="6396038" y="2527300"/>
              <a:chExt cx="1047750" cy="3370263"/>
            </a:xfrm>
          </p:grpSpPr>
          <p:sp>
            <p:nvSpPr>
              <p:cNvPr id="58" name="Freeform 74">
                <a:extLst>
                  <a:ext uri="{FF2B5EF4-FFF2-40B4-BE49-F238E27FC236}">
                    <a16:creationId xmlns:a16="http://schemas.microsoft.com/office/drawing/2014/main" id="{6D823AE0-8F86-2B4D-B519-10F97684349D}"/>
                  </a:ext>
                </a:extLst>
              </p:cNvPr>
              <p:cNvSpPr>
                <a:spLocks/>
              </p:cNvSpPr>
              <p:nvPr/>
            </p:nvSpPr>
            <p:spPr bwMode="auto">
              <a:xfrm>
                <a:off x="6484938" y="4065588"/>
                <a:ext cx="144463" cy="171450"/>
              </a:xfrm>
              <a:custGeom>
                <a:avLst/>
                <a:gdLst>
                  <a:gd name="T0" fmla="*/ 532 w 1324"/>
                  <a:gd name="T1" fmla="*/ 0 h 1572"/>
                  <a:gd name="T2" fmla="*/ 48 w 1324"/>
                  <a:gd name="T3" fmla="*/ 1002 h 1572"/>
                  <a:gd name="T4" fmla="*/ 343 w 1324"/>
                  <a:gd name="T5" fmla="*/ 1491 h 1572"/>
                  <a:gd name="T6" fmla="*/ 892 w 1324"/>
                  <a:gd name="T7" fmla="*/ 1315 h 1572"/>
                  <a:gd name="T8" fmla="*/ 1324 w 1324"/>
                  <a:gd name="T9" fmla="*/ 318 h 1572"/>
                  <a:gd name="T10" fmla="*/ 532 w 1324"/>
                  <a:gd name="T11" fmla="*/ 0 h 1572"/>
                </a:gdLst>
                <a:ahLst/>
                <a:cxnLst>
                  <a:cxn ang="0">
                    <a:pos x="T0" y="T1"/>
                  </a:cxn>
                  <a:cxn ang="0">
                    <a:pos x="T2" y="T3"/>
                  </a:cxn>
                  <a:cxn ang="0">
                    <a:pos x="T4" y="T5"/>
                  </a:cxn>
                  <a:cxn ang="0">
                    <a:pos x="T6" y="T7"/>
                  </a:cxn>
                  <a:cxn ang="0">
                    <a:pos x="T8" y="T9"/>
                  </a:cxn>
                  <a:cxn ang="0">
                    <a:pos x="T10" y="T11"/>
                  </a:cxn>
                </a:cxnLst>
                <a:rect l="0" t="0" r="r" b="b"/>
                <a:pathLst>
                  <a:path w="1324" h="1572">
                    <a:moveTo>
                      <a:pt x="532" y="0"/>
                    </a:moveTo>
                    <a:cubicBezTo>
                      <a:pt x="532" y="0"/>
                      <a:pt x="97" y="862"/>
                      <a:pt x="48" y="1002"/>
                    </a:cubicBezTo>
                    <a:cubicBezTo>
                      <a:pt x="0" y="1143"/>
                      <a:pt x="203" y="1443"/>
                      <a:pt x="343" y="1491"/>
                    </a:cubicBezTo>
                    <a:cubicBezTo>
                      <a:pt x="484" y="1540"/>
                      <a:pt x="725" y="1572"/>
                      <a:pt x="892" y="1315"/>
                    </a:cubicBezTo>
                    <a:cubicBezTo>
                      <a:pt x="1039" y="1090"/>
                      <a:pt x="1002" y="1222"/>
                      <a:pt x="1324" y="318"/>
                    </a:cubicBezTo>
                    <a:lnTo>
                      <a:pt x="532" y="0"/>
                    </a:ln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75">
                <a:extLst>
                  <a:ext uri="{FF2B5EF4-FFF2-40B4-BE49-F238E27FC236}">
                    <a16:creationId xmlns:a16="http://schemas.microsoft.com/office/drawing/2014/main" id="{BD315AA4-26C6-8F4F-9F8A-965AAB407A8E}"/>
                  </a:ext>
                </a:extLst>
              </p:cNvPr>
              <p:cNvSpPr>
                <a:spLocks/>
              </p:cNvSpPr>
              <p:nvPr/>
            </p:nvSpPr>
            <p:spPr bwMode="auto">
              <a:xfrm>
                <a:off x="6416675" y="4094163"/>
                <a:ext cx="188913" cy="227013"/>
              </a:xfrm>
              <a:custGeom>
                <a:avLst/>
                <a:gdLst>
                  <a:gd name="T0" fmla="*/ 882 w 1741"/>
                  <a:gd name="T1" fmla="*/ 158 h 2081"/>
                  <a:gd name="T2" fmla="*/ 533 w 1741"/>
                  <a:gd name="T3" fmla="*/ 661 h 2081"/>
                  <a:gd name="T4" fmla="*/ 315 w 1741"/>
                  <a:gd name="T5" fmla="*/ 1495 h 2081"/>
                  <a:gd name="T6" fmla="*/ 1138 w 1741"/>
                  <a:gd name="T7" fmla="*/ 1807 h 2081"/>
                  <a:gd name="T8" fmla="*/ 1720 w 1741"/>
                  <a:gd name="T9" fmla="*/ 777 h 2081"/>
                  <a:gd name="T10" fmla="*/ 1405 w 1741"/>
                  <a:gd name="T11" fmla="*/ 154 h 2081"/>
                  <a:gd name="T12" fmla="*/ 882 w 1741"/>
                  <a:gd name="T13" fmla="*/ 158 h 2081"/>
                </a:gdLst>
                <a:ahLst/>
                <a:cxnLst>
                  <a:cxn ang="0">
                    <a:pos x="T0" y="T1"/>
                  </a:cxn>
                  <a:cxn ang="0">
                    <a:pos x="T2" y="T3"/>
                  </a:cxn>
                  <a:cxn ang="0">
                    <a:pos x="T4" y="T5"/>
                  </a:cxn>
                  <a:cxn ang="0">
                    <a:pos x="T6" y="T7"/>
                  </a:cxn>
                  <a:cxn ang="0">
                    <a:pos x="T8" y="T9"/>
                  </a:cxn>
                  <a:cxn ang="0">
                    <a:pos x="T10" y="T11"/>
                  </a:cxn>
                  <a:cxn ang="0">
                    <a:pos x="T12" y="T13"/>
                  </a:cxn>
                </a:cxnLst>
                <a:rect l="0" t="0" r="r" b="b"/>
                <a:pathLst>
                  <a:path w="1741" h="2081">
                    <a:moveTo>
                      <a:pt x="882" y="158"/>
                    </a:moveTo>
                    <a:cubicBezTo>
                      <a:pt x="774" y="270"/>
                      <a:pt x="586" y="534"/>
                      <a:pt x="533" y="661"/>
                    </a:cubicBezTo>
                    <a:cubicBezTo>
                      <a:pt x="478" y="788"/>
                      <a:pt x="0" y="1236"/>
                      <a:pt x="315" y="1495"/>
                    </a:cubicBezTo>
                    <a:cubicBezTo>
                      <a:pt x="630" y="1754"/>
                      <a:pt x="971" y="2081"/>
                      <a:pt x="1138" y="1807"/>
                    </a:cubicBezTo>
                    <a:cubicBezTo>
                      <a:pt x="1349" y="1464"/>
                      <a:pt x="1741" y="863"/>
                      <a:pt x="1720" y="777"/>
                    </a:cubicBezTo>
                    <a:cubicBezTo>
                      <a:pt x="1657" y="516"/>
                      <a:pt x="1738" y="309"/>
                      <a:pt x="1405" y="154"/>
                    </a:cubicBezTo>
                    <a:cubicBezTo>
                      <a:pt x="1071" y="0"/>
                      <a:pt x="962" y="76"/>
                      <a:pt x="882" y="158"/>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Freeform 76">
                <a:extLst>
                  <a:ext uri="{FF2B5EF4-FFF2-40B4-BE49-F238E27FC236}">
                    <a16:creationId xmlns:a16="http://schemas.microsoft.com/office/drawing/2014/main" id="{CF6CC638-A074-6D44-A283-4835D61993C8}"/>
                  </a:ext>
                </a:extLst>
              </p:cNvPr>
              <p:cNvSpPr>
                <a:spLocks/>
              </p:cNvSpPr>
              <p:nvPr/>
            </p:nvSpPr>
            <p:spPr bwMode="auto">
              <a:xfrm>
                <a:off x="6396038" y="4186238"/>
                <a:ext cx="92075" cy="130175"/>
              </a:xfrm>
              <a:custGeom>
                <a:avLst/>
                <a:gdLst>
                  <a:gd name="T0" fmla="*/ 91 w 837"/>
                  <a:gd name="T1" fmla="*/ 1154 h 1193"/>
                  <a:gd name="T2" fmla="*/ 286 w 837"/>
                  <a:gd name="T3" fmla="*/ 1102 h 1193"/>
                  <a:gd name="T4" fmla="*/ 797 w 837"/>
                  <a:gd name="T5" fmla="*/ 234 h 1193"/>
                  <a:gd name="T6" fmla="*/ 745 w 837"/>
                  <a:gd name="T7" fmla="*/ 40 h 1193"/>
                  <a:gd name="T8" fmla="*/ 551 w 837"/>
                  <a:gd name="T9" fmla="*/ 92 h 1193"/>
                  <a:gd name="T10" fmla="*/ 39 w 837"/>
                  <a:gd name="T11" fmla="*/ 959 h 1193"/>
                  <a:gd name="T12" fmla="*/ 91 w 837"/>
                  <a:gd name="T13" fmla="*/ 1154 h 1193"/>
                </a:gdLst>
                <a:ahLst/>
                <a:cxnLst>
                  <a:cxn ang="0">
                    <a:pos x="T0" y="T1"/>
                  </a:cxn>
                  <a:cxn ang="0">
                    <a:pos x="T2" y="T3"/>
                  </a:cxn>
                  <a:cxn ang="0">
                    <a:pos x="T4" y="T5"/>
                  </a:cxn>
                  <a:cxn ang="0">
                    <a:pos x="T6" y="T7"/>
                  </a:cxn>
                  <a:cxn ang="0">
                    <a:pos x="T8" y="T9"/>
                  </a:cxn>
                  <a:cxn ang="0">
                    <a:pos x="T10" y="T11"/>
                  </a:cxn>
                  <a:cxn ang="0">
                    <a:pos x="T12" y="T13"/>
                  </a:cxn>
                </a:cxnLst>
                <a:rect l="0" t="0" r="r" b="b"/>
                <a:pathLst>
                  <a:path w="837" h="1193">
                    <a:moveTo>
                      <a:pt x="91" y="1154"/>
                    </a:moveTo>
                    <a:cubicBezTo>
                      <a:pt x="159" y="1193"/>
                      <a:pt x="246" y="1170"/>
                      <a:pt x="286" y="1102"/>
                    </a:cubicBezTo>
                    <a:lnTo>
                      <a:pt x="797" y="234"/>
                    </a:lnTo>
                    <a:cubicBezTo>
                      <a:pt x="837" y="166"/>
                      <a:pt x="813" y="79"/>
                      <a:pt x="745" y="40"/>
                    </a:cubicBezTo>
                    <a:cubicBezTo>
                      <a:pt x="678" y="0"/>
                      <a:pt x="591" y="23"/>
                      <a:pt x="551" y="92"/>
                    </a:cubicBezTo>
                    <a:lnTo>
                      <a:pt x="39" y="959"/>
                    </a:lnTo>
                    <a:cubicBezTo>
                      <a:pt x="0" y="1027"/>
                      <a:pt x="23" y="1114"/>
                      <a:pt x="91" y="115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Freeform 77">
                <a:extLst>
                  <a:ext uri="{FF2B5EF4-FFF2-40B4-BE49-F238E27FC236}">
                    <a16:creationId xmlns:a16="http://schemas.microsoft.com/office/drawing/2014/main" id="{3FED9052-762D-D441-A783-BBBF9C27C0B7}"/>
                  </a:ext>
                </a:extLst>
              </p:cNvPr>
              <p:cNvSpPr>
                <a:spLocks/>
              </p:cNvSpPr>
              <p:nvPr/>
            </p:nvSpPr>
            <p:spPr bwMode="auto">
              <a:xfrm>
                <a:off x="6415088" y="4232275"/>
                <a:ext cx="79375" cy="111125"/>
              </a:xfrm>
              <a:custGeom>
                <a:avLst/>
                <a:gdLst>
                  <a:gd name="T0" fmla="*/ 91 w 725"/>
                  <a:gd name="T1" fmla="*/ 979 h 1018"/>
                  <a:gd name="T2" fmla="*/ 285 w 725"/>
                  <a:gd name="T3" fmla="*/ 927 h 1018"/>
                  <a:gd name="T4" fmla="*/ 686 w 725"/>
                  <a:gd name="T5" fmla="*/ 234 h 1018"/>
                  <a:gd name="T6" fmla="*/ 634 w 725"/>
                  <a:gd name="T7" fmla="*/ 40 h 1018"/>
                  <a:gd name="T8" fmla="*/ 440 w 725"/>
                  <a:gd name="T9" fmla="*/ 92 h 1018"/>
                  <a:gd name="T10" fmla="*/ 39 w 725"/>
                  <a:gd name="T11" fmla="*/ 784 h 1018"/>
                  <a:gd name="T12" fmla="*/ 91 w 725"/>
                  <a:gd name="T13" fmla="*/ 979 h 1018"/>
                </a:gdLst>
                <a:ahLst/>
                <a:cxnLst>
                  <a:cxn ang="0">
                    <a:pos x="T0" y="T1"/>
                  </a:cxn>
                  <a:cxn ang="0">
                    <a:pos x="T2" y="T3"/>
                  </a:cxn>
                  <a:cxn ang="0">
                    <a:pos x="T4" y="T5"/>
                  </a:cxn>
                  <a:cxn ang="0">
                    <a:pos x="T6" y="T7"/>
                  </a:cxn>
                  <a:cxn ang="0">
                    <a:pos x="T8" y="T9"/>
                  </a:cxn>
                  <a:cxn ang="0">
                    <a:pos x="T10" y="T11"/>
                  </a:cxn>
                  <a:cxn ang="0">
                    <a:pos x="T12" y="T13"/>
                  </a:cxn>
                </a:cxnLst>
                <a:rect l="0" t="0" r="r" b="b"/>
                <a:pathLst>
                  <a:path w="725" h="1018">
                    <a:moveTo>
                      <a:pt x="91" y="979"/>
                    </a:moveTo>
                    <a:cubicBezTo>
                      <a:pt x="159" y="1018"/>
                      <a:pt x="246" y="995"/>
                      <a:pt x="285" y="927"/>
                    </a:cubicBezTo>
                    <a:lnTo>
                      <a:pt x="686" y="234"/>
                    </a:lnTo>
                    <a:cubicBezTo>
                      <a:pt x="725" y="167"/>
                      <a:pt x="702" y="79"/>
                      <a:pt x="634" y="40"/>
                    </a:cubicBezTo>
                    <a:cubicBezTo>
                      <a:pt x="566" y="0"/>
                      <a:pt x="479" y="24"/>
                      <a:pt x="440" y="92"/>
                    </a:cubicBezTo>
                    <a:lnTo>
                      <a:pt x="39" y="784"/>
                    </a:lnTo>
                    <a:cubicBezTo>
                      <a:pt x="0" y="852"/>
                      <a:pt x="23" y="939"/>
                      <a:pt x="91" y="979"/>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78">
                <a:extLst>
                  <a:ext uri="{FF2B5EF4-FFF2-40B4-BE49-F238E27FC236}">
                    <a16:creationId xmlns:a16="http://schemas.microsoft.com/office/drawing/2014/main" id="{0EC8D811-42A1-2242-B77E-44AB314B3FFE}"/>
                  </a:ext>
                </a:extLst>
              </p:cNvPr>
              <p:cNvSpPr>
                <a:spLocks/>
              </p:cNvSpPr>
              <p:nvPr/>
            </p:nvSpPr>
            <p:spPr bwMode="auto">
              <a:xfrm>
                <a:off x="6448425" y="4235450"/>
                <a:ext cx="79375" cy="111125"/>
              </a:xfrm>
              <a:custGeom>
                <a:avLst/>
                <a:gdLst>
                  <a:gd name="T0" fmla="*/ 91 w 726"/>
                  <a:gd name="T1" fmla="*/ 978 h 1017"/>
                  <a:gd name="T2" fmla="*/ 286 w 726"/>
                  <a:gd name="T3" fmla="*/ 926 h 1017"/>
                  <a:gd name="T4" fmla="*/ 687 w 726"/>
                  <a:gd name="T5" fmla="*/ 233 h 1017"/>
                  <a:gd name="T6" fmla="*/ 635 w 726"/>
                  <a:gd name="T7" fmla="*/ 39 h 1017"/>
                  <a:gd name="T8" fmla="*/ 441 w 726"/>
                  <a:gd name="T9" fmla="*/ 91 h 1017"/>
                  <a:gd name="T10" fmla="*/ 40 w 726"/>
                  <a:gd name="T11" fmla="*/ 783 h 1017"/>
                  <a:gd name="T12" fmla="*/ 91 w 726"/>
                  <a:gd name="T13" fmla="*/ 978 h 1017"/>
                </a:gdLst>
                <a:ahLst/>
                <a:cxnLst>
                  <a:cxn ang="0">
                    <a:pos x="T0" y="T1"/>
                  </a:cxn>
                  <a:cxn ang="0">
                    <a:pos x="T2" y="T3"/>
                  </a:cxn>
                  <a:cxn ang="0">
                    <a:pos x="T4" y="T5"/>
                  </a:cxn>
                  <a:cxn ang="0">
                    <a:pos x="T6" y="T7"/>
                  </a:cxn>
                  <a:cxn ang="0">
                    <a:pos x="T8" y="T9"/>
                  </a:cxn>
                  <a:cxn ang="0">
                    <a:pos x="T10" y="T11"/>
                  </a:cxn>
                  <a:cxn ang="0">
                    <a:pos x="T12" y="T13"/>
                  </a:cxn>
                </a:cxnLst>
                <a:rect l="0" t="0" r="r" b="b"/>
                <a:pathLst>
                  <a:path w="726" h="1017">
                    <a:moveTo>
                      <a:pt x="91" y="978"/>
                    </a:moveTo>
                    <a:cubicBezTo>
                      <a:pt x="159" y="1017"/>
                      <a:pt x="246" y="994"/>
                      <a:pt x="286" y="926"/>
                    </a:cubicBezTo>
                    <a:lnTo>
                      <a:pt x="687" y="233"/>
                    </a:lnTo>
                    <a:cubicBezTo>
                      <a:pt x="726" y="165"/>
                      <a:pt x="703" y="78"/>
                      <a:pt x="635" y="39"/>
                    </a:cubicBezTo>
                    <a:cubicBezTo>
                      <a:pt x="567" y="0"/>
                      <a:pt x="480" y="23"/>
                      <a:pt x="441" y="91"/>
                    </a:cubicBezTo>
                    <a:lnTo>
                      <a:pt x="40" y="783"/>
                    </a:lnTo>
                    <a:cubicBezTo>
                      <a:pt x="0" y="851"/>
                      <a:pt x="23" y="938"/>
                      <a:pt x="91" y="978"/>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79">
                <a:extLst>
                  <a:ext uri="{FF2B5EF4-FFF2-40B4-BE49-F238E27FC236}">
                    <a16:creationId xmlns:a16="http://schemas.microsoft.com/office/drawing/2014/main" id="{4935C212-7237-9E47-86D0-04E0AC0A599E}"/>
                  </a:ext>
                </a:extLst>
              </p:cNvPr>
              <p:cNvSpPr>
                <a:spLocks/>
              </p:cNvSpPr>
              <p:nvPr/>
            </p:nvSpPr>
            <p:spPr bwMode="auto">
              <a:xfrm>
                <a:off x="6488113" y="4227513"/>
                <a:ext cx="79375" cy="111125"/>
              </a:xfrm>
              <a:custGeom>
                <a:avLst/>
                <a:gdLst>
                  <a:gd name="T0" fmla="*/ 92 w 726"/>
                  <a:gd name="T1" fmla="*/ 979 h 1018"/>
                  <a:gd name="T2" fmla="*/ 286 w 726"/>
                  <a:gd name="T3" fmla="*/ 927 h 1018"/>
                  <a:gd name="T4" fmla="*/ 687 w 726"/>
                  <a:gd name="T5" fmla="*/ 234 h 1018"/>
                  <a:gd name="T6" fmla="*/ 635 w 726"/>
                  <a:gd name="T7" fmla="*/ 40 h 1018"/>
                  <a:gd name="T8" fmla="*/ 441 w 726"/>
                  <a:gd name="T9" fmla="*/ 91 h 1018"/>
                  <a:gd name="T10" fmla="*/ 40 w 726"/>
                  <a:gd name="T11" fmla="*/ 784 h 1018"/>
                  <a:gd name="T12" fmla="*/ 92 w 726"/>
                  <a:gd name="T13" fmla="*/ 979 h 1018"/>
                </a:gdLst>
                <a:ahLst/>
                <a:cxnLst>
                  <a:cxn ang="0">
                    <a:pos x="T0" y="T1"/>
                  </a:cxn>
                  <a:cxn ang="0">
                    <a:pos x="T2" y="T3"/>
                  </a:cxn>
                  <a:cxn ang="0">
                    <a:pos x="T4" y="T5"/>
                  </a:cxn>
                  <a:cxn ang="0">
                    <a:pos x="T6" y="T7"/>
                  </a:cxn>
                  <a:cxn ang="0">
                    <a:pos x="T8" y="T9"/>
                  </a:cxn>
                  <a:cxn ang="0">
                    <a:pos x="T10" y="T11"/>
                  </a:cxn>
                  <a:cxn ang="0">
                    <a:pos x="T12" y="T13"/>
                  </a:cxn>
                </a:cxnLst>
                <a:rect l="0" t="0" r="r" b="b"/>
                <a:pathLst>
                  <a:path w="726" h="1018">
                    <a:moveTo>
                      <a:pt x="92" y="979"/>
                    </a:moveTo>
                    <a:cubicBezTo>
                      <a:pt x="160" y="1018"/>
                      <a:pt x="247" y="995"/>
                      <a:pt x="286" y="927"/>
                    </a:cubicBezTo>
                    <a:lnTo>
                      <a:pt x="687" y="234"/>
                    </a:lnTo>
                    <a:cubicBezTo>
                      <a:pt x="726" y="166"/>
                      <a:pt x="703" y="79"/>
                      <a:pt x="635" y="40"/>
                    </a:cubicBezTo>
                    <a:cubicBezTo>
                      <a:pt x="567" y="0"/>
                      <a:pt x="480" y="24"/>
                      <a:pt x="441" y="91"/>
                    </a:cubicBezTo>
                    <a:lnTo>
                      <a:pt x="40" y="784"/>
                    </a:lnTo>
                    <a:cubicBezTo>
                      <a:pt x="0" y="852"/>
                      <a:pt x="24" y="939"/>
                      <a:pt x="92" y="979"/>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80">
                <a:extLst>
                  <a:ext uri="{FF2B5EF4-FFF2-40B4-BE49-F238E27FC236}">
                    <a16:creationId xmlns:a16="http://schemas.microsoft.com/office/drawing/2014/main" id="{ECA195E0-DECB-DF4F-A031-DBA1ADD72741}"/>
                  </a:ext>
                </a:extLst>
              </p:cNvPr>
              <p:cNvSpPr>
                <a:spLocks/>
              </p:cNvSpPr>
              <p:nvPr/>
            </p:nvSpPr>
            <p:spPr bwMode="auto">
              <a:xfrm>
                <a:off x="6405563" y="4122738"/>
                <a:ext cx="119063" cy="123825"/>
              </a:xfrm>
              <a:custGeom>
                <a:avLst/>
                <a:gdLst>
                  <a:gd name="T0" fmla="*/ 918 w 1096"/>
                  <a:gd name="T1" fmla="*/ 24 h 1132"/>
                  <a:gd name="T2" fmla="*/ 535 w 1096"/>
                  <a:gd name="T3" fmla="*/ 175 h 1132"/>
                  <a:gd name="T4" fmla="*/ 233 w 1096"/>
                  <a:gd name="T5" fmla="*/ 573 h 1132"/>
                  <a:gd name="T6" fmla="*/ 13 w 1096"/>
                  <a:gd name="T7" fmla="*/ 932 h 1132"/>
                  <a:gd name="T8" fmla="*/ 281 w 1096"/>
                  <a:gd name="T9" fmla="*/ 926 h 1132"/>
                  <a:gd name="T10" fmla="*/ 587 w 1096"/>
                  <a:gd name="T11" fmla="*/ 566 h 1132"/>
                  <a:gd name="T12" fmla="*/ 1091 w 1096"/>
                  <a:gd name="T13" fmla="*/ 219 h 1132"/>
                  <a:gd name="T14" fmla="*/ 918 w 1096"/>
                  <a:gd name="T15" fmla="*/ 24 h 1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6" h="1132">
                    <a:moveTo>
                      <a:pt x="918" y="24"/>
                    </a:moveTo>
                    <a:cubicBezTo>
                      <a:pt x="818" y="0"/>
                      <a:pt x="632" y="124"/>
                      <a:pt x="535" y="175"/>
                    </a:cubicBezTo>
                    <a:cubicBezTo>
                      <a:pt x="438" y="226"/>
                      <a:pt x="294" y="458"/>
                      <a:pt x="233" y="573"/>
                    </a:cubicBezTo>
                    <a:cubicBezTo>
                      <a:pt x="173" y="689"/>
                      <a:pt x="26" y="912"/>
                      <a:pt x="13" y="932"/>
                    </a:cubicBezTo>
                    <a:cubicBezTo>
                      <a:pt x="0" y="951"/>
                      <a:pt x="116" y="1132"/>
                      <a:pt x="281" y="926"/>
                    </a:cubicBezTo>
                    <a:cubicBezTo>
                      <a:pt x="445" y="720"/>
                      <a:pt x="347" y="701"/>
                      <a:pt x="587" y="566"/>
                    </a:cubicBezTo>
                    <a:cubicBezTo>
                      <a:pt x="827" y="430"/>
                      <a:pt x="1096" y="365"/>
                      <a:pt x="1091" y="219"/>
                    </a:cubicBezTo>
                    <a:cubicBezTo>
                      <a:pt x="1086" y="73"/>
                      <a:pt x="975" y="38"/>
                      <a:pt x="918" y="2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81">
                <a:extLst>
                  <a:ext uri="{FF2B5EF4-FFF2-40B4-BE49-F238E27FC236}">
                    <a16:creationId xmlns:a16="http://schemas.microsoft.com/office/drawing/2014/main" id="{A47B236E-7835-024F-96D3-6D7A0739F7EC}"/>
                  </a:ext>
                </a:extLst>
              </p:cNvPr>
              <p:cNvSpPr>
                <a:spLocks/>
              </p:cNvSpPr>
              <p:nvPr/>
            </p:nvSpPr>
            <p:spPr bwMode="auto">
              <a:xfrm>
                <a:off x="6494463" y="3054350"/>
                <a:ext cx="419100" cy="1096963"/>
              </a:xfrm>
              <a:custGeom>
                <a:avLst/>
                <a:gdLst>
                  <a:gd name="T0" fmla="*/ 1413 w 3834"/>
                  <a:gd name="T1" fmla="*/ 1719 h 10062"/>
                  <a:gd name="T2" fmla="*/ 1241 w 3834"/>
                  <a:gd name="T3" fmla="*/ 6729 h 10062"/>
                  <a:gd name="T4" fmla="*/ 384 w 3834"/>
                  <a:gd name="T5" fmla="*/ 8595 h 10062"/>
                  <a:gd name="T6" fmla="*/ 571 w 3834"/>
                  <a:gd name="T7" fmla="*/ 9725 h 10062"/>
                  <a:gd name="T8" fmla="*/ 1607 w 3834"/>
                  <a:gd name="T9" fmla="*/ 9329 h 10062"/>
                  <a:gd name="T10" fmla="*/ 3479 w 3834"/>
                  <a:gd name="T11" fmla="*/ 4517 h 10062"/>
                  <a:gd name="T12" fmla="*/ 3623 w 3834"/>
                  <a:gd name="T13" fmla="*/ 1549 h 10062"/>
                  <a:gd name="T14" fmla="*/ 1413 w 3834"/>
                  <a:gd name="T15" fmla="*/ 1719 h 10062"/>
                  <a:gd name="T16" fmla="*/ 1413 w 3834"/>
                  <a:gd name="T17" fmla="*/ 1719 h 10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4" h="10062">
                    <a:moveTo>
                      <a:pt x="1413" y="1719"/>
                    </a:moveTo>
                    <a:cubicBezTo>
                      <a:pt x="1587" y="3309"/>
                      <a:pt x="1748" y="5180"/>
                      <a:pt x="1241" y="6729"/>
                    </a:cubicBezTo>
                    <a:cubicBezTo>
                      <a:pt x="968" y="7563"/>
                      <a:pt x="780" y="7818"/>
                      <a:pt x="384" y="8595"/>
                    </a:cubicBezTo>
                    <a:cubicBezTo>
                      <a:pt x="0" y="9352"/>
                      <a:pt x="261" y="9558"/>
                      <a:pt x="571" y="9725"/>
                    </a:cubicBezTo>
                    <a:cubicBezTo>
                      <a:pt x="852" y="9876"/>
                      <a:pt x="1142" y="10062"/>
                      <a:pt x="1607" y="9329"/>
                    </a:cubicBezTo>
                    <a:cubicBezTo>
                      <a:pt x="2769" y="7501"/>
                      <a:pt x="3240" y="6725"/>
                      <a:pt x="3479" y="4517"/>
                    </a:cubicBezTo>
                    <a:cubicBezTo>
                      <a:pt x="3571" y="3665"/>
                      <a:pt x="3834" y="2382"/>
                      <a:pt x="3623" y="1549"/>
                    </a:cubicBezTo>
                    <a:cubicBezTo>
                      <a:pt x="3606" y="0"/>
                      <a:pt x="1248" y="179"/>
                      <a:pt x="1413" y="1719"/>
                    </a:cubicBezTo>
                    <a:cubicBezTo>
                      <a:pt x="1431" y="1883"/>
                      <a:pt x="1409" y="1682"/>
                      <a:pt x="1413" y="1719"/>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 name="Freeform 82">
                <a:extLst>
                  <a:ext uri="{FF2B5EF4-FFF2-40B4-BE49-F238E27FC236}">
                    <a16:creationId xmlns:a16="http://schemas.microsoft.com/office/drawing/2014/main" id="{B6FA6332-4D13-FA4F-B1CC-BB9379155BB5}"/>
                  </a:ext>
                </a:extLst>
              </p:cNvPr>
              <p:cNvSpPr>
                <a:spLocks/>
              </p:cNvSpPr>
              <p:nvPr/>
            </p:nvSpPr>
            <p:spPr bwMode="auto">
              <a:xfrm>
                <a:off x="7010400" y="4325938"/>
                <a:ext cx="392113" cy="1571625"/>
              </a:xfrm>
              <a:custGeom>
                <a:avLst/>
                <a:gdLst>
                  <a:gd name="T0" fmla="*/ 917 w 3599"/>
                  <a:gd name="T1" fmla="*/ 0 h 14406"/>
                  <a:gd name="T2" fmla="*/ 333 w 3599"/>
                  <a:gd name="T3" fmla="*/ 10959 h 14406"/>
                  <a:gd name="T4" fmla="*/ 582 w 3599"/>
                  <a:gd name="T5" fmla="*/ 14189 h 14406"/>
                  <a:gd name="T6" fmla="*/ 1348 w 3599"/>
                  <a:gd name="T7" fmla="*/ 14405 h 14406"/>
                  <a:gd name="T8" fmla="*/ 2026 w 3599"/>
                  <a:gd name="T9" fmla="*/ 14098 h 14406"/>
                  <a:gd name="T10" fmla="*/ 2169 w 3599"/>
                  <a:gd name="T11" fmla="*/ 11520 h 14406"/>
                  <a:gd name="T12" fmla="*/ 2222 w 3599"/>
                  <a:gd name="T13" fmla="*/ 8508 h 14406"/>
                  <a:gd name="T14" fmla="*/ 3413 w 3599"/>
                  <a:gd name="T15" fmla="*/ 1863 h 14406"/>
                  <a:gd name="T16" fmla="*/ 2751 w 3599"/>
                  <a:gd name="T17" fmla="*/ 565 h 14406"/>
                  <a:gd name="T18" fmla="*/ 917 w 3599"/>
                  <a:gd name="T19" fmla="*/ 0 h 14406"/>
                  <a:gd name="T20" fmla="*/ 917 w 3599"/>
                  <a:gd name="T21" fmla="*/ 0 h 14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9" h="14406">
                    <a:moveTo>
                      <a:pt x="917" y="0"/>
                    </a:moveTo>
                    <a:cubicBezTo>
                      <a:pt x="0" y="3634"/>
                      <a:pt x="78" y="7291"/>
                      <a:pt x="333" y="10959"/>
                    </a:cubicBezTo>
                    <a:cubicBezTo>
                      <a:pt x="408" y="12035"/>
                      <a:pt x="582" y="14189"/>
                      <a:pt x="582" y="14189"/>
                    </a:cubicBezTo>
                    <a:cubicBezTo>
                      <a:pt x="582" y="14189"/>
                      <a:pt x="827" y="14406"/>
                      <a:pt x="1348" y="14405"/>
                    </a:cubicBezTo>
                    <a:cubicBezTo>
                      <a:pt x="1726" y="14404"/>
                      <a:pt x="2026" y="14098"/>
                      <a:pt x="2026" y="14098"/>
                    </a:cubicBezTo>
                    <a:cubicBezTo>
                      <a:pt x="2026" y="14098"/>
                      <a:pt x="2168" y="11911"/>
                      <a:pt x="2169" y="11520"/>
                    </a:cubicBezTo>
                    <a:cubicBezTo>
                      <a:pt x="2174" y="10517"/>
                      <a:pt x="2178" y="9510"/>
                      <a:pt x="2222" y="8508"/>
                    </a:cubicBezTo>
                    <a:cubicBezTo>
                      <a:pt x="2319" y="6288"/>
                      <a:pt x="2684" y="3990"/>
                      <a:pt x="3413" y="1863"/>
                    </a:cubicBezTo>
                    <a:cubicBezTo>
                      <a:pt x="3599" y="1321"/>
                      <a:pt x="3298" y="734"/>
                      <a:pt x="2751" y="565"/>
                    </a:cubicBezTo>
                    <a:lnTo>
                      <a:pt x="917" y="0"/>
                    </a:lnTo>
                    <a:cubicBezTo>
                      <a:pt x="894" y="90"/>
                      <a:pt x="917" y="0"/>
                      <a:pt x="917" y="0"/>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 name="Freeform 83">
                <a:extLst>
                  <a:ext uri="{FF2B5EF4-FFF2-40B4-BE49-F238E27FC236}">
                    <a16:creationId xmlns:a16="http://schemas.microsoft.com/office/drawing/2014/main" id="{14A11192-C914-9548-B326-FC6151825910}"/>
                  </a:ext>
                </a:extLst>
              </p:cNvPr>
              <p:cNvSpPr>
                <a:spLocks/>
              </p:cNvSpPr>
              <p:nvPr/>
            </p:nvSpPr>
            <p:spPr bwMode="auto">
              <a:xfrm>
                <a:off x="6648450" y="4079875"/>
                <a:ext cx="393700" cy="1573213"/>
              </a:xfrm>
              <a:custGeom>
                <a:avLst/>
                <a:gdLst>
                  <a:gd name="T0" fmla="*/ 916 w 3598"/>
                  <a:gd name="T1" fmla="*/ 0 h 14406"/>
                  <a:gd name="T2" fmla="*/ 332 w 3598"/>
                  <a:gd name="T3" fmla="*/ 10959 h 14406"/>
                  <a:gd name="T4" fmla="*/ 582 w 3598"/>
                  <a:gd name="T5" fmla="*/ 14189 h 14406"/>
                  <a:gd name="T6" fmla="*/ 1347 w 3598"/>
                  <a:gd name="T7" fmla="*/ 14405 h 14406"/>
                  <a:gd name="T8" fmla="*/ 2025 w 3598"/>
                  <a:gd name="T9" fmla="*/ 14098 h 14406"/>
                  <a:gd name="T10" fmla="*/ 2169 w 3598"/>
                  <a:gd name="T11" fmla="*/ 11520 h 14406"/>
                  <a:gd name="T12" fmla="*/ 2221 w 3598"/>
                  <a:gd name="T13" fmla="*/ 8508 h 14406"/>
                  <a:gd name="T14" fmla="*/ 3413 w 3598"/>
                  <a:gd name="T15" fmla="*/ 1863 h 14406"/>
                  <a:gd name="T16" fmla="*/ 2750 w 3598"/>
                  <a:gd name="T17" fmla="*/ 565 h 14406"/>
                  <a:gd name="T18" fmla="*/ 916 w 3598"/>
                  <a:gd name="T19" fmla="*/ 0 h 14406"/>
                  <a:gd name="T20" fmla="*/ 916 w 3598"/>
                  <a:gd name="T21" fmla="*/ 0 h 14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8" h="14406">
                    <a:moveTo>
                      <a:pt x="916" y="0"/>
                    </a:moveTo>
                    <a:cubicBezTo>
                      <a:pt x="0" y="3634"/>
                      <a:pt x="77" y="7291"/>
                      <a:pt x="332" y="10959"/>
                    </a:cubicBezTo>
                    <a:cubicBezTo>
                      <a:pt x="407" y="12034"/>
                      <a:pt x="582" y="14189"/>
                      <a:pt x="582" y="14189"/>
                    </a:cubicBezTo>
                    <a:cubicBezTo>
                      <a:pt x="582" y="14189"/>
                      <a:pt x="826" y="14406"/>
                      <a:pt x="1347" y="14405"/>
                    </a:cubicBezTo>
                    <a:cubicBezTo>
                      <a:pt x="1726" y="14404"/>
                      <a:pt x="2025" y="14098"/>
                      <a:pt x="2025" y="14098"/>
                    </a:cubicBezTo>
                    <a:cubicBezTo>
                      <a:pt x="2025" y="14098"/>
                      <a:pt x="2167" y="11910"/>
                      <a:pt x="2169" y="11520"/>
                    </a:cubicBezTo>
                    <a:cubicBezTo>
                      <a:pt x="2173" y="10517"/>
                      <a:pt x="2177" y="9510"/>
                      <a:pt x="2221" y="8508"/>
                    </a:cubicBezTo>
                    <a:cubicBezTo>
                      <a:pt x="2319" y="6287"/>
                      <a:pt x="2683" y="3990"/>
                      <a:pt x="3413" y="1863"/>
                    </a:cubicBezTo>
                    <a:cubicBezTo>
                      <a:pt x="3598" y="1321"/>
                      <a:pt x="3297" y="734"/>
                      <a:pt x="2750" y="565"/>
                    </a:cubicBezTo>
                    <a:lnTo>
                      <a:pt x="916" y="0"/>
                    </a:lnTo>
                    <a:cubicBezTo>
                      <a:pt x="894" y="90"/>
                      <a:pt x="916" y="0"/>
                      <a:pt x="916" y="0"/>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Freeform 84">
                <a:extLst>
                  <a:ext uri="{FF2B5EF4-FFF2-40B4-BE49-F238E27FC236}">
                    <a16:creationId xmlns:a16="http://schemas.microsoft.com/office/drawing/2014/main" id="{39F855BA-F5F2-8A4E-9A06-55A3468B63C8}"/>
                  </a:ext>
                </a:extLst>
              </p:cNvPr>
              <p:cNvSpPr>
                <a:spLocks/>
              </p:cNvSpPr>
              <p:nvPr/>
            </p:nvSpPr>
            <p:spPr bwMode="auto">
              <a:xfrm>
                <a:off x="6765925" y="4183063"/>
                <a:ext cx="449263" cy="563563"/>
              </a:xfrm>
              <a:custGeom>
                <a:avLst/>
                <a:gdLst>
                  <a:gd name="T0" fmla="*/ 4121 w 4121"/>
                  <a:gd name="T1" fmla="*/ 3774 h 5171"/>
                  <a:gd name="T2" fmla="*/ 2550 w 4121"/>
                  <a:gd name="T3" fmla="*/ 4670 h 5171"/>
                  <a:gd name="T4" fmla="*/ 1570 w 4121"/>
                  <a:gd name="T5" fmla="*/ 4104 h 5171"/>
                  <a:gd name="T6" fmla="*/ 0 w 4121"/>
                  <a:gd name="T7" fmla="*/ 1396 h 5171"/>
                  <a:gd name="T8" fmla="*/ 1570 w 4121"/>
                  <a:gd name="T9" fmla="*/ 500 h 5171"/>
                  <a:gd name="T10" fmla="*/ 2550 w 4121"/>
                  <a:gd name="T11" fmla="*/ 1066 h 5171"/>
                  <a:gd name="T12" fmla="*/ 4121 w 4121"/>
                  <a:gd name="T13" fmla="*/ 3774 h 5171"/>
                </a:gdLst>
                <a:ahLst/>
                <a:cxnLst>
                  <a:cxn ang="0">
                    <a:pos x="T0" y="T1"/>
                  </a:cxn>
                  <a:cxn ang="0">
                    <a:pos x="T2" y="T3"/>
                  </a:cxn>
                  <a:cxn ang="0">
                    <a:pos x="T4" y="T5"/>
                  </a:cxn>
                  <a:cxn ang="0">
                    <a:pos x="T6" y="T7"/>
                  </a:cxn>
                  <a:cxn ang="0">
                    <a:pos x="T8" y="T9"/>
                  </a:cxn>
                  <a:cxn ang="0">
                    <a:pos x="T10" y="T11"/>
                  </a:cxn>
                  <a:cxn ang="0">
                    <a:pos x="T12" y="T13"/>
                  </a:cxn>
                </a:cxnLst>
                <a:rect l="0" t="0" r="r" b="b"/>
                <a:pathLst>
                  <a:path w="4121" h="5171">
                    <a:moveTo>
                      <a:pt x="4121" y="3774"/>
                    </a:moveTo>
                    <a:cubicBezTo>
                      <a:pt x="4121" y="4770"/>
                      <a:pt x="3418" y="5171"/>
                      <a:pt x="2550" y="4670"/>
                    </a:cubicBezTo>
                    <a:lnTo>
                      <a:pt x="1570" y="4104"/>
                    </a:lnTo>
                    <a:cubicBezTo>
                      <a:pt x="703" y="3603"/>
                      <a:pt x="0" y="2391"/>
                      <a:pt x="0" y="1396"/>
                    </a:cubicBezTo>
                    <a:cubicBezTo>
                      <a:pt x="0" y="400"/>
                      <a:pt x="703" y="0"/>
                      <a:pt x="1570" y="500"/>
                    </a:cubicBezTo>
                    <a:lnTo>
                      <a:pt x="2550" y="1066"/>
                    </a:lnTo>
                    <a:cubicBezTo>
                      <a:pt x="3418" y="1567"/>
                      <a:pt x="4121" y="2779"/>
                      <a:pt x="4121" y="3774"/>
                    </a:cubicBezTo>
                    <a:close/>
                  </a:path>
                </a:pathLst>
              </a:custGeom>
              <a:solidFill>
                <a:srgbClr val="2A3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Freeform 85">
                <a:extLst>
                  <a:ext uri="{FF2B5EF4-FFF2-40B4-BE49-F238E27FC236}">
                    <a16:creationId xmlns:a16="http://schemas.microsoft.com/office/drawing/2014/main" id="{4148206F-B73C-1643-8BCF-0717BFDCBF3D}"/>
                  </a:ext>
                </a:extLst>
              </p:cNvPr>
              <p:cNvSpPr>
                <a:spLocks/>
              </p:cNvSpPr>
              <p:nvPr/>
            </p:nvSpPr>
            <p:spPr bwMode="auto">
              <a:xfrm>
                <a:off x="6621463" y="3062288"/>
                <a:ext cx="817563" cy="2162175"/>
              </a:xfrm>
              <a:custGeom>
                <a:avLst/>
                <a:gdLst>
                  <a:gd name="T0" fmla="*/ 5581 w 7483"/>
                  <a:gd name="T1" fmla="*/ 1666 h 19810"/>
                  <a:gd name="T2" fmla="*/ 4192 w 7483"/>
                  <a:gd name="T3" fmla="*/ 424 h 19810"/>
                  <a:gd name="T4" fmla="*/ 2240 w 7483"/>
                  <a:gd name="T5" fmla="*/ 40 h 19810"/>
                  <a:gd name="T6" fmla="*/ 903 w 7483"/>
                  <a:gd name="T7" fmla="*/ 327 h 19810"/>
                  <a:gd name="T8" fmla="*/ 259 w 7483"/>
                  <a:gd name="T9" fmla="*/ 1338 h 19810"/>
                  <a:gd name="T10" fmla="*/ 243 w 7483"/>
                  <a:gd name="T11" fmla="*/ 18350 h 19810"/>
                  <a:gd name="T12" fmla="*/ 997 w 7483"/>
                  <a:gd name="T13" fmla="*/ 18044 h 19810"/>
                  <a:gd name="T14" fmla="*/ 1536 w 7483"/>
                  <a:gd name="T15" fmla="*/ 12273 h 19810"/>
                  <a:gd name="T16" fmla="*/ 3426 w 7483"/>
                  <a:gd name="T17" fmla="*/ 19173 h 19810"/>
                  <a:gd name="T18" fmla="*/ 5239 w 7483"/>
                  <a:gd name="T19" fmla="*/ 19424 h 19810"/>
                  <a:gd name="T20" fmla="*/ 7220 w 7483"/>
                  <a:gd name="T21" fmla="*/ 19168 h 19810"/>
                  <a:gd name="T22" fmla="*/ 7031 w 7483"/>
                  <a:gd name="T23" fmla="*/ 12615 h 19810"/>
                  <a:gd name="T24" fmla="*/ 7031 w 7483"/>
                  <a:gd name="T25" fmla="*/ 4167 h 19810"/>
                  <a:gd name="T26" fmla="*/ 5581 w 7483"/>
                  <a:gd name="T27" fmla="*/ 1666 h 19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83" h="19810">
                    <a:moveTo>
                      <a:pt x="5581" y="1666"/>
                    </a:moveTo>
                    <a:cubicBezTo>
                      <a:pt x="5581" y="1666"/>
                      <a:pt x="5078" y="906"/>
                      <a:pt x="4192" y="424"/>
                    </a:cubicBezTo>
                    <a:cubicBezTo>
                      <a:pt x="3877" y="252"/>
                      <a:pt x="2865" y="115"/>
                      <a:pt x="2240" y="40"/>
                    </a:cubicBezTo>
                    <a:cubicBezTo>
                      <a:pt x="1900" y="0"/>
                      <a:pt x="1205" y="168"/>
                      <a:pt x="903" y="327"/>
                    </a:cubicBezTo>
                    <a:cubicBezTo>
                      <a:pt x="538" y="519"/>
                      <a:pt x="340" y="689"/>
                      <a:pt x="259" y="1338"/>
                    </a:cubicBezTo>
                    <a:cubicBezTo>
                      <a:pt x="0" y="3434"/>
                      <a:pt x="208" y="14097"/>
                      <a:pt x="243" y="18350"/>
                    </a:cubicBezTo>
                    <a:cubicBezTo>
                      <a:pt x="246" y="18830"/>
                      <a:pt x="709" y="19810"/>
                      <a:pt x="997" y="18044"/>
                    </a:cubicBezTo>
                    <a:cubicBezTo>
                      <a:pt x="1261" y="16432"/>
                      <a:pt x="1227" y="16659"/>
                      <a:pt x="1536" y="12273"/>
                    </a:cubicBezTo>
                    <a:cubicBezTo>
                      <a:pt x="1536" y="12273"/>
                      <a:pt x="2339" y="17757"/>
                      <a:pt x="3426" y="19173"/>
                    </a:cubicBezTo>
                    <a:cubicBezTo>
                      <a:pt x="3688" y="19514"/>
                      <a:pt x="4958" y="19446"/>
                      <a:pt x="5239" y="19424"/>
                    </a:cubicBezTo>
                    <a:cubicBezTo>
                      <a:pt x="6122" y="19355"/>
                      <a:pt x="6628" y="19274"/>
                      <a:pt x="7220" y="19168"/>
                    </a:cubicBezTo>
                    <a:cubicBezTo>
                      <a:pt x="7483" y="18441"/>
                      <a:pt x="7031" y="13158"/>
                      <a:pt x="7031" y="12615"/>
                    </a:cubicBezTo>
                    <a:lnTo>
                      <a:pt x="7031" y="4167"/>
                    </a:lnTo>
                    <a:cubicBezTo>
                      <a:pt x="7031" y="3248"/>
                      <a:pt x="6382" y="2128"/>
                      <a:pt x="5581" y="1666"/>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Freeform 86">
                <a:extLst>
                  <a:ext uri="{FF2B5EF4-FFF2-40B4-BE49-F238E27FC236}">
                    <a16:creationId xmlns:a16="http://schemas.microsoft.com/office/drawing/2014/main" id="{750FC286-84D9-B64D-A585-28D82E0B541D}"/>
                  </a:ext>
                </a:extLst>
              </p:cNvPr>
              <p:cNvSpPr>
                <a:spLocks/>
              </p:cNvSpPr>
              <p:nvPr/>
            </p:nvSpPr>
            <p:spPr bwMode="auto">
              <a:xfrm>
                <a:off x="6856413" y="2868613"/>
                <a:ext cx="257175" cy="395288"/>
              </a:xfrm>
              <a:custGeom>
                <a:avLst/>
                <a:gdLst>
                  <a:gd name="T0" fmla="*/ 2228 w 2353"/>
                  <a:gd name="T1" fmla="*/ 2464 h 3620"/>
                  <a:gd name="T2" fmla="*/ 1648 w 2353"/>
                  <a:gd name="T3" fmla="*/ 3496 h 3620"/>
                  <a:gd name="T4" fmla="*/ 616 w 2353"/>
                  <a:gd name="T5" fmla="*/ 2915 h 3620"/>
                  <a:gd name="T6" fmla="*/ 124 w 2353"/>
                  <a:gd name="T7" fmla="*/ 1156 h 3620"/>
                  <a:gd name="T8" fmla="*/ 705 w 2353"/>
                  <a:gd name="T9" fmla="*/ 124 h 3620"/>
                  <a:gd name="T10" fmla="*/ 1737 w 2353"/>
                  <a:gd name="T11" fmla="*/ 705 h 3620"/>
                  <a:gd name="T12" fmla="*/ 2228 w 2353"/>
                  <a:gd name="T13" fmla="*/ 2464 h 3620"/>
                </a:gdLst>
                <a:ahLst/>
                <a:cxnLst>
                  <a:cxn ang="0">
                    <a:pos x="T0" y="T1"/>
                  </a:cxn>
                  <a:cxn ang="0">
                    <a:pos x="T2" y="T3"/>
                  </a:cxn>
                  <a:cxn ang="0">
                    <a:pos x="T4" y="T5"/>
                  </a:cxn>
                  <a:cxn ang="0">
                    <a:pos x="T6" y="T7"/>
                  </a:cxn>
                  <a:cxn ang="0">
                    <a:pos x="T8" y="T9"/>
                  </a:cxn>
                  <a:cxn ang="0">
                    <a:pos x="T10" y="T11"/>
                  </a:cxn>
                  <a:cxn ang="0">
                    <a:pos x="T12" y="T13"/>
                  </a:cxn>
                </a:cxnLst>
                <a:rect l="0" t="0" r="r" b="b"/>
                <a:pathLst>
                  <a:path w="2353" h="3620">
                    <a:moveTo>
                      <a:pt x="2228" y="2464"/>
                    </a:moveTo>
                    <a:cubicBezTo>
                      <a:pt x="2353" y="2910"/>
                      <a:pt x="2093" y="3371"/>
                      <a:pt x="1648" y="3496"/>
                    </a:cubicBezTo>
                    <a:cubicBezTo>
                      <a:pt x="1202" y="3620"/>
                      <a:pt x="740" y="3360"/>
                      <a:pt x="616" y="2915"/>
                    </a:cubicBezTo>
                    <a:lnTo>
                      <a:pt x="124" y="1156"/>
                    </a:lnTo>
                    <a:cubicBezTo>
                      <a:pt x="0" y="711"/>
                      <a:pt x="260" y="249"/>
                      <a:pt x="705" y="124"/>
                    </a:cubicBezTo>
                    <a:cubicBezTo>
                      <a:pt x="1150" y="0"/>
                      <a:pt x="1612" y="260"/>
                      <a:pt x="1737" y="705"/>
                    </a:cubicBezTo>
                    <a:lnTo>
                      <a:pt x="2228" y="2464"/>
                    </a:ln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87">
                <a:extLst>
                  <a:ext uri="{FF2B5EF4-FFF2-40B4-BE49-F238E27FC236}">
                    <a16:creationId xmlns:a16="http://schemas.microsoft.com/office/drawing/2014/main" id="{F6A50B32-8783-FF4A-A7AB-E1AE2958C702}"/>
                  </a:ext>
                </a:extLst>
              </p:cNvPr>
              <p:cNvSpPr>
                <a:spLocks/>
              </p:cNvSpPr>
              <p:nvPr/>
            </p:nvSpPr>
            <p:spPr bwMode="auto">
              <a:xfrm>
                <a:off x="6856413" y="2882900"/>
                <a:ext cx="198438" cy="314325"/>
              </a:xfrm>
              <a:custGeom>
                <a:avLst/>
                <a:gdLst>
                  <a:gd name="T0" fmla="*/ 1809 w 1809"/>
                  <a:gd name="T1" fmla="*/ 839 h 2884"/>
                  <a:gd name="T2" fmla="*/ 1736 w 1809"/>
                  <a:gd name="T3" fmla="*/ 576 h 2884"/>
                  <a:gd name="T4" fmla="*/ 1486 w 1809"/>
                  <a:gd name="T5" fmla="*/ 177 h 2884"/>
                  <a:gd name="T6" fmla="*/ 688 w 1809"/>
                  <a:gd name="T7" fmla="*/ 0 h 2884"/>
                  <a:gd name="T8" fmla="*/ 123 w 1809"/>
                  <a:gd name="T9" fmla="*/ 1027 h 2884"/>
                  <a:gd name="T10" fmla="*/ 615 w 1809"/>
                  <a:gd name="T11" fmla="*/ 2786 h 2884"/>
                  <a:gd name="T12" fmla="*/ 649 w 1809"/>
                  <a:gd name="T13" fmla="*/ 2884 h 2884"/>
                  <a:gd name="T14" fmla="*/ 1742 w 1809"/>
                  <a:gd name="T15" fmla="*/ 924 h 2884"/>
                  <a:gd name="T16" fmla="*/ 1809 w 1809"/>
                  <a:gd name="T17" fmla="*/ 839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9" h="2884">
                    <a:moveTo>
                      <a:pt x="1809" y="839"/>
                    </a:moveTo>
                    <a:lnTo>
                      <a:pt x="1736" y="576"/>
                    </a:lnTo>
                    <a:cubicBezTo>
                      <a:pt x="1691" y="416"/>
                      <a:pt x="1602" y="280"/>
                      <a:pt x="1486" y="177"/>
                    </a:cubicBezTo>
                    <a:lnTo>
                      <a:pt x="688" y="0"/>
                    </a:lnTo>
                    <a:cubicBezTo>
                      <a:pt x="252" y="131"/>
                      <a:pt x="0" y="587"/>
                      <a:pt x="123" y="1027"/>
                    </a:cubicBezTo>
                    <a:lnTo>
                      <a:pt x="615" y="2786"/>
                    </a:lnTo>
                    <a:cubicBezTo>
                      <a:pt x="624" y="2820"/>
                      <a:pt x="636" y="2853"/>
                      <a:pt x="649" y="2884"/>
                    </a:cubicBezTo>
                    <a:cubicBezTo>
                      <a:pt x="938" y="1935"/>
                      <a:pt x="1742" y="924"/>
                      <a:pt x="1742" y="924"/>
                    </a:cubicBezTo>
                    <a:lnTo>
                      <a:pt x="1809" y="839"/>
                    </a:lnTo>
                    <a:close/>
                  </a:path>
                </a:pathLst>
              </a:custGeom>
              <a:solidFill>
                <a:srgbClr val="F39D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Freeform 88">
                <a:extLst>
                  <a:ext uri="{FF2B5EF4-FFF2-40B4-BE49-F238E27FC236}">
                    <a16:creationId xmlns:a16="http://schemas.microsoft.com/office/drawing/2014/main" id="{58C2B7C7-5CB6-B342-BC9E-8458A93014C7}"/>
                  </a:ext>
                </a:extLst>
              </p:cNvPr>
              <p:cNvSpPr>
                <a:spLocks/>
              </p:cNvSpPr>
              <p:nvPr/>
            </p:nvSpPr>
            <p:spPr bwMode="auto">
              <a:xfrm>
                <a:off x="6816725" y="3097213"/>
                <a:ext cx="212725" cy="608013"/>
              </a:xfrm>
              <a:custGeom>
                <a:avLst/>
                <a:gdLst>
                  <a:gd name="T0" fmla="*/ 721 w 1945"/>
                  <a:gd name="T1" fmla="*/ 0 h 5579"/>
                  <a:gd name="T2" fmla="*/ 1114 w 1945"/>
                  <a:gd name="T3" fmla="*/ 1099 h 5579"/>
                  <a:gd name="T4" fmla="*/ 1945 w 1945"/>
                  <a:gd name="T5" fmla="*/ 1475 h 5579"/>
                  <a:gd name="T6" fmla="*/ 949 w 1945"/>
                  <a:gd name="T7" fmla="*/ 3403 h 5579"/>
                  <a:gd name="T8" fmla="*/ 18 w 1945"/>
                  <a:gd name="T9" fmla="*/ 5579 h 5579"/>
                  <a:gd name="T10" fmla="*/ 18 w 1945"/>
                  <a:gd name="T11" fmla="*/ 3299 h 5579"/>
                  <a:gd name="T12" fmla="*/ 345 w 1945"/>
                  <a:gd name="T13" fmla="*/ 737 h 5579"/>
                  <a:gd name="T14" fmla="*/ 721 w 1945"/>
                  <a:gd name="T15" fmla="*/ 0 h 5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5" h="5579">
                    <a:moveTo>
                      <a:pt x="721" y="0"/>
                    </a:moveTo>
                    <a:cubicBezTo>
                      <a:pt x="721" y="0"/>
                      <a:pt x="772" y="968"/>
                      <a:pt x="1114" y="1099"/>
                    </a:cubicBezTo>
                    <a:cubicBezTo>
                      <a:pt x="1456" y="1229"/>
                      <a:pt x="1945" y="1475"/>
                      <a:pt x="1945" y="1475"/>
                    </a:cubicBezTo>
                    <a:cubicBezTo>
                      <a:pt x="1945" y="1475"/>
                      <a:pt x="1173" y="2808"/>
                      <a:pt x="949" y="3403"/>
                    </a:cubicBezTo>
                    <a:cubicBezTo>
                      <a:pt x="726" y="3998"/>
                      <a:pt x="18" y="5579"/>
                      <a:pt x="18" y="5579"/>
                    </a:cubicBezTo>
                    <a:cubicBezTo>
                      <a:pt x="18" y="5579"/>
                      <a:pt x="0" y="3990"/>
                      <a:pt x="18" y="3299"/>
                    </a:cubicBezTo>
                    <a:cubicBezTo>
                      <a:pt x="36" y="2609"/>
                      <a:pt x="220" y="1188"/>
                      <a:pt x="345" y="737"/>
                    </a:cubicBezTo>
                    <a:cubicBezTo>
                      <a:pt x="470" y="287"/>
                      <a:pt x="721" y="0"/>
                      <a:pt x="721" y="0"/>
                    </a:cubicBezTo>
                  </a:path>
                </a:pathLst>
              </a:custGeom>
              <a:solidFill>
                <a:srgbClr val="428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89">
                <a:extLst>
                  <a:ext uri="{FF2B5EF4-FFF2-40B4-BE49-F238E27FC236}">
                    <a16:creationId xmlns:a16="http://schemas.microsoft.com/office/drawing/2014/main" id="{7A0351D5-358E-204A-BB73-303AC4E88C77}"/>
                  </a:ext>
                </a:extLst>
              </p:cNvPr>
              <p:cNvSpPr>
                <a:spLocks/>
              </p:cNvSpPr>
              <p:nvPr/>
            </p:nvSpPr>
            <p:spPr bwMode="auto">
              <a:xfrm>
                <a:off x="6935788" y="3065463"/>
                <a:ext cx="227013" cy="273050"/>
              </a:xfrm>
              <a:custGeom>
                <a:avLst/>
                <a:gdLst>
                  <a:gd name="T0" fmla="*/ 1308 w 2074"/>
                  <a:gd name="T1" fmla="*/ 0 h 2505"/>
                  <a:gd name="T2" fmla="*/ 978 w 2074"/>
                  <a:gd name="T3" fmla="*/ 1019 h 2505"/>
                  <a:gd name="T4" fmla="*/ 19 w 2074"/>
                  <a:gd name="T5" fmla="*/ 1384 h 2505"/>
                  <a:gd name="T6" fmla="*/ 0 w 2074"/>
                  <a:gd name="T7" fmla="*/ 2505 h 2505"/>
                  <a:gd name="T8" fmla="*/ 1492 w 2074"/>
                  <a:gd name="T9" fmla="*/ 1644 h 2505"/>
                  <a:gd name="T10" fmla="*/ 2074 w 2074"/>
                  <a:gd name="T11" fmla="*/ 937 h 2505"/>
                  <a:gd name="T12" fmla="*/ 1703 w 2074"/>
                  <a:gd name="T13" fmla="*/ 333 h 2505"/>
                  <a:gd name="T14" fmla="*/ 1308 w 2074"/>
                  <a:gd name="T15" fmla="*/ 0 h 2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4" h="2505">
                    <a:moveTo>
                      <a:pt x="1308" y="0"/>
                    </a:moveTo>
                    <a:cubicBezTo>
                      <a:pt x="1308" y="0"/>
                      <a:pt x="1500" y="648"/>
                      <a:pt x="978" y="1019"/>
                    </a:cubicBezTo>
                    <a:cubicBezTo>
                      <a:pt x="593" y="1292"/>
                      <a:pt x="19" y="1384"/>
                      <a:pt x="19" y="1384"/>
                    </a:cubicBezTo>
                    <a:lnTo>
                      <a:pt x="0" y="2505"/>
                    </a:lnTo>
                    <a:cubicBezTo>
                      <a:pt x="0" y="2505"/>
                      <a:pt x="997" y="2011"/>
                      <a:pt x="1492" y="1644"/>
                    </a:cubicBezTo>
                    <a:cubicBezTo>
                      <a:pt x="2056" y="1226"/>
                      <a:pt x="2074" y="937"/>
                      <a:pt x="2074" y="937"/>
                    </a:cubicBezTo>
                    <a:cubicBezTo>
                      <a:pt x="2074" y="937"/>
                      <a:pt x="1869" y="516"/>
                      <a:pt x="1703" y="333"/>
                    </a:cubicBezTo>
                    <a:cubicBezTo>
                      <a:pt x="1616" y="238"/>
                      <a:pt x="1308" y="0"/>
                      <a:pt x="1308" y="0"/>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90">
                <a:extLst>
                  <a:ext uri="{FF2B5EF4-FFF2-40B4-BE49-F238E27FC236}">
                    <a16:creationId xmlns:a16="http://schemas.microsoft.com/office/drawing/2014/main" id="{DC5948B2-CE0A-5E49-829C-F170A730D69B}"/>
                  </a:ext>
                </a:extLst>
              </p:cNvPr>
              <p:cNvSpPr>
                <a:spLocks/>
              </p:cNvSpPr>
              <p:nvPr/>
            </p:nvSpPr>
            <p:spPr bwMode="auto">
              <a:xfrm>
                <a:off x="6840538" y="3081338"/>
                <a:ext cx="98425" cy="225425"/>
              </a:xfrm>
              <a:custGeom>
                <a:avLst/>
                <a:gdLst>
                  <a:gd name="T0" fmla="*/ 891 w 891"/>
                  <a:gd name="T1" fmla="*/ 1235 h 2056"/>
                  <a:gd name="T2" fmla="*/ 238 w 891"/>
                  <a:gd name="T3" fmla="*/ 2056 h 2056"/>
                  <a:gd name="T4" fmla="*/ 105 w 891"/>
                  <a:gd name="T5" fmla="*/ 1040 h 2056"/>
                  <a:gd name="T6" fmla="*/ 528 w 891"/>
                  <a:gd name="T7" fmla="*/ 0 h 2056"/>
                  <a:gd name="T8" fmla="*/ 660 w 891"/>
                  <a:gd name="T9" fmla="*/ 606 h 2056"/>
                  <a:gd name="T10" fmla="*/ 891 w 891"/>
                  <a:gd name="T11" fmla="*/ 1235 h 2056"/>
                </a:gdLst>
                <a:ahLst/>
                <a:cxnLst>
                  <a:cxn ang="0">
                    <a:pos x="T0" y="T1"/>
                  </a:cxn>
                  <a:cxn ang="0">
                    <a:pos x="T2" y="T3"/>
                  </a:cxn>
                  <a:cxn ang="0">
                    <a:pos x="T4" y="T5"/>
                  </a:cxn>
                  <a:cxn ang="0">
                    <a:pos x="T6" y="T7"/>
                  </a:cxn>
                  <a:cxn ang="0">
                    <a:pos x="T8" y="T9"/>
                  </a:cxn>
                  <a:cxn ang="0">
                    <a:pos x="T10" y="T11"/>
                  </a:cxn>
                </a:cxnLst>
                <a:rect l="0" t="0" r="r" b="b"/>
                <a:pathLst>
                  <a:path w="891" h="2056">
                    <a:moveTo>
                      <a:pt x="891" y="1235"/>
                    </a:moveTo>
                    <a:lnTo>
                      <a:pt x="238" y="2056"/>
                    </a:lnTo>
                    <a:cubicBezTo>
                      <a:pt x="238" y="2056"/>
                      <a:pt x="0" y="1389"/>
                      <a:pt x="105" y="1040"/>
                    </a:cubicBezTo>
                    <a:cubicBezTo>
                      <a:pt x="204" y="710"/>
                      <a:pt x="528" y="0"/>
                      <a:pt x="528" y="0"/>
                    </a:cubicBezTo>
                    <a:cubicBezTo>
                      <a:pt x="528" y="0"/>
                      <a:pt x="608" y="362"/>
                      <a:pt x="660" y="606"/>
                    </a:cubicBezTo>
                    <a:cubicBezTo>
                      <a:pt x="713" y="853"/>
                      <a:pt x="891" y="1235"/>
                      <a:pt x="891" y="1235"/>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Freeform 91">
                <a:extLst>
                  <a:ext uri="{FF2B5EF4-FFF2-40B4-BE49-F238E27FC236}">
                    <a16:creationId xmlns:a16="http://schemas.microsoft.com/office/drawing/2014/main" id="{A0BB52DA-2A71-D642-B489-3FA88349C23B}"/>
                  </a:ext>
                </a:extLst>
              </p:cNvPr>
              <p:cNvSpPr>
                <a:spLocks/>
              </p:cNvSpPr>
              <p:nvPr/>
            </p:nvSpPr>
            <p:spPr bwMode="auto">
              <a:xfrm>
                <a:off x="6818313" y="3065463"/>
                <a:ext cx="412750" cy="639763"/>
              </a:xfrm>
              <a:custGeom>
                <a:avLst/>
                <a:gdLst>
                  <a:gd name="T0" fmla="*/ 2385 w 3774"/>
                  <a:gd name="T1" fmla="*/ 0 h 5864"/>
                  <a:gd name="T2" fmla="*/ 3151 w 3774"/>
                  <a:gd name="T3" fmla="*/ 740 h 5864"/>
                  <a:gd name="T4" fmla="*/ 3774 w 3774"/>
                  <a:gd name="T5" fmla="*/ 1632 h 5864"/>
                  <a:gd name="T6" fmla="*/ 2115 w 3774"/>
                  <a:gd name="T7" fmla="*/ 2969 h 5864"/>
                  <a:gd name="T8" fmla="*/ 781 w 3774"/>
                  <a:gd name="T9" fmla="*/ 4805 h 5864"/>
                  <a:gd name="T10" fmla="*/ 0 w 3774"/>
                  <a:gd name="T11" fmla="*/ 5864 h 5864"/>
                  <a:gd name="T12" fmla="*/ 886 w 3774"/>
                  <a:gd name="T13" fmla="*/ 3448 h 5864"/>
                  <a:gd name="T14" fmla="*/ 2254 w 3774"/>
                  <a:gd name="T15" fmla="*/ 1010 h 5864"/>
                  <a:gd name="T16" fmla="*/ 2385 w 3774"/>
                  <a:gd name="T17" fmla="*/ 0 h 5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4" h="5864">
                    <a:moveTo>
                      <a:pt x="2385" y="0"/>
                    </a:moveTo>
                    <a:cubicBezTo>
                      <a:pt x="2385" y="0"/>
                      <a:pt x="2837" y="392"/>
                      <a:pt x="3151" y="740"/>
                    </a:cubicBezTo>
                    <a:cubicBezTo>
                      <a:pt x="3466" y="1087"/>
                      <a:pt x="3774" y="1632"/>
                      <a:pt x="3774" y="1632"/>
                    </a:cubicBezTo>
                    <a:cubicBezTo>
                      <a:pt x="3774" y="1632"/>
                      <a:pt x="3085" y="1793"/>
                      <a:pt x="2115" y="2969"/>
                    </a:cubicBezTo>
                    <a:cubicBezTo>
                      <a:pt x="1387" y="3852"/>
                      <a:pt x="1096" y="4182"/>
                      <a:pt x="781" y="4805"/>
                    </a:cubicBezTo>
                    <a:cubicBezTo>
                      <a:pt x="614" y="5133"/>
                      <a:pt x="0" y="5864"/>
                      <a:pt x="0" y="5864"/>
                    </a:cubicBezTo>
                    <a:cubicBezTo>
                      <a:pt x="0" y="5864"/>
                      <a:pt x="658" y="4050"/>
                      <a:pt x="886" y="3448"/>
                    </a:cubicBezTo>
                    <a:cubicBezTo>
                      <a:pt x="1292" y="2379"/>
                      <a:pt x="1839" y="1610"/>
                      <a:pt x="2254" y="1010"/>
                    </a:cubicBezTo>
                    <a:cubicBezTo>
                      <a:pt x="2669" y="409"/>
                      <a:pt x="2385" y="0"/>
                      <a:pt x="238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Freeform 92">
                <a:extLst>
                  <a:ext uri="{FF2B5EF4-FFF2-40B4-BE49-F238E27FC236}">
                    <a16:creationId xmlns:a16="http://schemas.microsoft.com/office/drawing/2014/main" id="{1FC497EC-36D6-9945-9851-016786DFAB22}"/>
                  </a:ext>
                </a:extLst>
              </p:cNvPr>
              <p:cNvSpPr>
                <a:spLocks/>
              </p:cNvSpPr>
              <p:nvPr/>
            </p:nvSpPr>
            <p:spPr bwMode="auto">
              <a:xfrm>
                <a:off x="6775450" y="3044825"/>
                <a:ext cx="114300" cy="660400"/>
              </a:xfrm>
              <a:custGeom>
                <a:avLst/>
                <a:gdLst>
                  <a:gd name="T0" fmla="*/ 1042 w 1042"/>
                  <a:gd name="T1" fmla="*/ 160 h 6046"/>
                  <a:gd name="T2" fmla="*/ 837 w 1042"/>
                  <a:gd name="T3" fmla="*/ 1711 h 6046"/>
                  <a:gd name="T4" fmla="*/ 431 w 1042"/>
                  <a:gd name="T5" fmla="*/ 5019 h 6046"/>
                  <a:gd name="T6" fmla="*/ 394 w 1042"/>
                  <a:gd name="T7" fmla="*/ 6046 h 6046"/>
                  <a:gd name="T8" fmla="*/ 69 w 1042"/>
                  <a:gd name="T9" fmla="*/ 2801 h 6046"/>
                  <a:gd name="T10" fmla="*/ 280 w 1042"/>
                  <a:gd name="T11" fmla="*/ 182 h 6046"/>
                  <a:gd name="T12" fmla="*/ 1042 w 1042"/>
                  <a:gd name="T13" fmla="*/ 160 h 6046"/>
                </a:gdLst>
                <a:ahLst/>
                <a:cxnLst>
                  <a:cxn ang="0">
                    <a:pos x="T0" y="T1"/>
                  </a:cxn>
                  <a:cxn ang="0">
                    <a:pos x="T2" y="T3"/>
                  </a:cxn>
                  <a:cxn ang="0">
                    <a:pos x="T4" y="T5"/>
                  </a:cxn>
                  <a:cxn ang="0">
                    <a:pos x="T6" y="T7"/>
                  </a:cxn>
                  <a:cxn ang="0">
                    <a:pos x="T8" y="T9"/>
                  </a:cxn>
                  <a:cxn ang="0">
                    <a:pos x="T10" y="T11"/>
                  </a:cxn>
                  <a:cxn ang="0">
                    <a:pos x="T12" y="T13"/>
                  </a:cxn>
                </a:cxnLst>
                <a:rect l="0" t="0" r="r" b="b"/>
                <a:pathLst>
                  <a:path w="1042" h="6046">
                    <a:moveTo>
                      <a:pt x="1042" y="160"/>
                    </a:moveTo>
                    <a:cubicBezTo>
                      <a:pt x="1042" y="160"/>
                      <a:pt x="960" y="1153"/>
                      <a:pt x="837" y="1711"/>
                    </a:cubicBezTo>
                    <a:cubicBezTo>
                      <a:pt x="714" y="2270"/>
                      <a:pt x="465" y="4359"/>
                      <a:pt x="431" y="5019"/>
                    </a:cubicBezTo>
                    <a:cubicBezTo>
                      <a:pt x="397" y="5680"/>
                      <a:pt x="394" y="6046"/>
                      <a:pt x="394" y="6046"/>
                    </a:cubicBezTo>
                    <a:cubicBezTo>
                      <a:pt x="394" y="6046"/>
                      <a:pt x="138" y="3930"/>
                      <a:pt x="69" y="2801"/>
                    </a:cubicBezTo>
                    <a:cubicBezTo>
                      <a:pt x="0" y="1673"/>
                      <a:pt x="280" y="182"/>
                      <a:pt x="280" y="182"/>
                    </a:cubicBezTo>
                    <a:cubicBezTo>
                      <a:pt x="280" y="182"/>
                      <a:pt x="951" y="0"/>
                      <a:pt x="1042" y="1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93">
                <a:extLst>
                  <a:ext uri="{FF2B5EF4-FFF2-40B4-BE49-F238E27FC236}">
                    <a16:creationId xmlns:a16="http://schemas.microsoft.com/office/drawing/2014/main" id="{B180BB34-6C43-C54D-B26C-2E0DBC64474A}"/>
                  </a:ext>
                </a:extLst>
              </p:cNvPr>
              <p:cNvSpPr>
                <a:spLocks/>
              </p:cNvSpPr>
              <p:nvPr/>
            </p:nvSpPr>
            <p:spPr bwMode="auto">
              <a:xfrm>
                <a:off x="6708775" y="2603500"/>
                <a:ext cx="377825" cy="496888"/>
              </a:xfrm>
              <a:custGeom>
                <a:avLst/>
                <a:gdLst>
                  <a:gd name="T0" fmla="*/ 39 w 3461"/>
                  <a:gd name="T1" fmla="*/ 2894 h 4551"/>
                  <a:gd name="T2" fmla="*/ 1409 w 3461"/>
                  <a:gd name="T3" fmla="*/ 4539 h 4551"/>
                  <a:gd name="T4" fmla="*/ 1990 w 3461"/>
                  <a:gd name="T5" fmla="*/ 4474 h 4551"/>
                  <a:gd name="T6" fmla="*/ 3448 w 3461"/>
                  <a:gd name="T7" fmla="*/ 2683 h 4551"/>
                  <a:gd name="T8" fmla="*/ 3434 w 3461"/>
                  <a:gd name="T9" fmla="*/ 1664 h 4551"/>
                  <a:gd name="T10" fmla="*/ 1736 w 3461"/>
                  <a:gd name="T11" fmla="*/ 13 h 4551"/>
                  <a:gd name="T12" fmla="*/ 1730 w 3461"/>
                  <a:gd name="T13" fmla="*/ 13 h 4551"/>
                  <a:gd name="T14" fmla="*/ 79 w 3461"/>
                  <a:gd name="T15" fmla="*/ 1711 h 4551"/>
                  <a:gd name="T16" fmla="*/ 39 w 3461"/>
                  <a:gd name="T17" fmla="*/ 2894 h 4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1" h="4551">
                    <a:moveTo>
                      <a:pt x="39" y="2894"/>
                    </a:moveTo>
                    <a:cubicBezTo>
                      <a:pt x="238" y="4371"/>
                      <a:pt x="485" y="4551"/>
                      <a:pt x="1409" y="4539"/>
                    </a:cubicBezTo>
                    <a:cubicBezTo>
                      <a:pt x="1483" y="4538"/>
                      <a:pt x="1923" y="4503"/>
                      <a:pt x="1990" y="4474"/>
                    </a:cubicBezTo>
                    <a:cubicBezTo>
                      <a:pt x="2962" y="4048"/>
                      <a:pt x="3461" y="3608"/>
                      <a:pt x="3448" y="2683"/>
                    </a:cubicBezTo>
                    <a:lnTo>
                      <a:pt x="3434" y="1664"/>
                    </a:lnTo>
                    <a:cubicBezTo>
                      <a:pt x="3421" y="740"/>
                      <a:pt x="2661" y="0"/>
                      <a:pt x="1736" y="13"/>
                    </a:cubicBezTo>
                    <a:lnTo>
                      <a:pt x="1730" y="13"/>
                    </a:lnTo>
                    <a:cubicBezTo>
                      <a:pt x="805" y="26"/>
                      <a:pt x="66" y="786"/>
                      <a:pt x="79" y="1711"/>
                    </a:cubicBezTo>
                    <a:cubicBezTo>
                      <a:pt x="79" y="1711"/>
                      <a:pt x="0" y="2600"/>
                      <a:pt x="39" y="289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Freeform 94">
                <a:extLst>
                  <a:ext uri="{FF2B5EF4-FFF2-40B4-BE49-F238E27FC236}">
                    <a16:creationId xmlns:a16="http://schemas.microsoft.com/office/drawing/2014/main" id="{71C92E77-0610-B74D-99F3-F0A7D23A018D}"/>
                  </a:ext>
                </a:extLst>
              </p:cNvPr>
              <p:cNvSpPr>
                <a:spLocks/>
              </p:cNvSpPr>
              <p:nvPr/>
            </p:nvSpPr>
            <p:spPr bwMode="auto">
              <a:xfrm>
                <a:off x="6659563" y="2527300"/>
                <a:ext cx="523875" cy="427038"/>
              </a:xfrm>
              <a:custGeom>
                <a:avLst/>
                <a:gdLst>
                  <a:gd name="T0" fmla="*/ 325 w 4800"/>
                  <a:gd name="T1" fmla="*/ 2065 h 3915"/>
                  <a:gd name="T2" fmla="*/ 1118 w 4800"/>
                  <a:gd name="T3" fmla="*/ 2497 h 3915"/>
                  <a:gd name="T4" fmla="*/ 2356 w 4800"/>
                  <a:gd name="T5" fmla="*/ 2977 h 3915"/>
                  <a:gd name="T6" fmla="*/ 3385 w 4800"/>
                  <a:gd name="T7" fmla="*/ 3678 h 3915"/>
                  <a:gd name="T8" fmla="*/ 3885 w 4800"/>
                  <a:gd name="T9" fmla="*/ 3844 h 3915"/>
                  <a:gd name="T10" fmla="*/ 4680 w 4800"/>
                  <a:gd name="T11" fmla="*/ 1470 h 3915"/>
                  <a:gd name="T12" fmla="*/ 3262 w 4800"/>
                  <a:gd name="T13" fmla="*/ 119 h 3915"/>
                  <a:gd name="T14" fmla="*/ 1662 w 4800"/>
                  <a:gd name="T15" fmla="*/ 267 h 3915"/>
                  <a:gd name="T16" fmla="*/ 309 w 4800"/>
                  <a:gd name="T17" fmla="*/ 714 h 3915"/>
                  <a:gd name="T18" fmla="*/ 325 w 4800"/>
                  <a:gd name="T19" fmla="*/ 2065 h 3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0" h="3915">
                    <a:moveTo>
                      <a:pt x="325" y="2065"/>
                    </a:moveTo>
                    <a:cubicBezTo>
                      <a:pt x="443" y="2277"/>
                      <a:pt x="666" y="2503"/>
                      <a:pt x="1118" y="2497"/>
                    </a:cubicBezTo>
                    <a:cubicBezTo>
                      <a:pt x="1554" y="2491"/>
                      <a:pt x="2213" y="2680"/>
                      <a:pt x="2356" y="2977"/>
                    </a:cubicBezTo>
                    <a:cubicBezTo>
                      <a:pt x="2608" y="3500"/>
                      <a:pt x="2977" y="3440"/>
                      <a:pt x="3385" y="3678"/>
                    </a:cubicBezTo>
                    <a:cubicBezTo>
                      <a:pt x="3794" y="3915"/>
                      <a:pt x="3885" y="3844"/>
                      <a:pt x="3885" y="3844"/>
                    </a:cubicBezTo>
                    <a:cubicBezTo>
                      <a:pt x="3885" y="3844"/>
                      <a:pt x="4800" y="2239"/>
                      <a:pt x="4680" y="1470"/>
                    </a:cubicBezTo>
                    <a:cubicBezTo>
                      <a:pt x="4538" y="558"/>
                      <a:pt x="3702" y="224"/>
                      <a:pt x="3262" y="119"/>
                    </a:cubicBezTo>
                    <a:cubicBezTo>
                      <a:pt x="2769" y="0"/>
                      <a:pt x="2176" y="40"/>
                      <a:pt x="1662" y="267"/>
                    </a:cubicBezTo>
                    <a:cubicBezTo>
                      <a:pt x="1032" y="546"/>
                      <a:pt x="605" y="445"/>
                      <a:pt x="309" y="714"/>
                    </a:cubicBezTo>
                    <a:cubicBezTo>
                      <a:pt x="23" y="974"/>
                      <a:pt x="0" y="1480"/>
                      <a:pt x="325" y="2065"/>
                    </a:cubicBezTo>
                  </a:path>
                </a:pathLst>
              </a:custGeom>
              <a:solidFill>
                <a:srgbClr val="480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95">
                <a:extLst>
                  <a:ext uri="{FF2B5EF4-FFF2-40B4-BE49-F238E27FC236}">
                    <a16:creationId xmlns:a16="http://schemas.microsoft.com/office/drawing/2014/main" id="{03055521-F0F4-4A45-9ECE-7D6E677C96AA}"/>
                  </a:ext>
                </a:extLst>
              </p:cNvPr>
              <p:cNvSpPr>
                <a:spLocks/>
              </p:cNvSpPr>
              <p:nvPr/>
            </p:nvSpPr>
            <p:spPr bwMode="auto">
              <a:xfrm>
                <a:off x="6729413" y="2873375"/>
                <a:ext cx="52388" cy="104775"/>
              </a:xfrm>
              <a:custGeom>
                <a:avLst/>
                <a:gdLst>
                  <a:gd name="T0" fmla="*/ 477 w 477"/>
                  <a:gd name="T1" fmla="*/ 0 h 960"/>
                  <a:gd name="T2" fmla="*/ 111 w 477"/>
                  <a:gd name="T3" fmla="*/ 598 h 960"/>
                  <a:gd name="T4" fmla="*/ 170 w 477"/>
                  <a:gd name="T5" fmla="*/ 931 h 960"/>
                  <a:gd name="T6" fmla="*/ 424 w 477"/>
                  <a:gd name="T7" fmla="*/ 954 h 960"/>
                  <a:gd name="T8" fmla="*/ 477 w 477"/>
                  <a:gd name="T9" fmla="*/ 0 h 960"/>
                </a:gdLst>
                <a:ahLst/>
                <a:cxnLst>
                  <a:cxn ang="0">
                    <a:pos x="T0" y="T1"/>
                  </a:cxn>
                  <a:cxn ang="0">
                    <a:pos x="T2" y="T3"/>
                  </a:cxn>
                  <a:cxn ang="0">
                    <a:pos x="T4" y="T5"/>
                  </a:cxn>
                  <a:cxn ang="0">
                    <a:pos x="T6" y="T7"/>
                  </a:cxn>
                  <a:cxn ang="0">
                    <a:pos x="T8" y="T9"/>
                  </a:cxn>
                </a:cxnLst>
                <a:rect l="0" t="0" r="r" b="b"/>
                <a:pathLst>
                  <a:path w="477" h="960">
                    <a:moveTo>
                      <a:pt x="477" y="0"/>
                    </a:moveTo>
                    <a:cubicBezTo>
                      <a:pt x="477" y="0"/>
                      <a:pt x="147" y="482"/>
                      <a:pt x="111" y="598"/>
                    </a:cubicBezTo>
                    <a:cubicBezTo>
                      <a:pt x="74" y="714"/>
                      <a:pt x="0" y="903"/>
                      <a:pt x="170" y="931"/>
                    </a:cubicBezTo>
                    <a:cubicBezTo>
                      <a:pt x="339" y="960"/>
                      <a:pt x="424" y="954"/>
                      <a:pt x="424" y="954"/>
                    </a:cubicBezTo>
                    <a:lnTo>
                      <a:pt x="477" y="0"/>
                    </a:lnTo>
                  </a:path>
                </a:pathLst>
              </a:custGeom>
              <a:solidFill>
                <a:srgbClr val="F39D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 name="Freeform 96">
                <a:extLst>
                  <a:ext uri="{FF2B5EF4-FFF2-40B4-BE49-F238E27FC236}">
                    <a16:creationId xmlns:a16="http://schemas.microsoft.com/office/drawing/2014/main" id="{99488DD3-59D3-164E-A398-FE96A52A9A86}"/>
                  </a:ext>
                </a:extLst>
              </p:cNvPr>
              <p:cNvSpPr>
                <a:spLocks/>
              </p:cNvSpPr>
              <p:nvPr/>
            </p:nvSpPr>
            <p:spPr bwMode="auto">
              <a:xfrm>
                <a:off x="6961188" y="2814638"/>
                <a:ext cx="92075" cy="144463"/>
              </a:xfrm>
              <a:custGeom>
                <a:avLst/>
                <a:gdLst>
                  <a:gd name="T0" fmla="*/ 35 w 840"/>
                  <a:gd name="T1" fmla="*/ 891 h 1326"/>
                  <a:gd name="T2" fmla="*/ 273 w 840"/>
                  <a:gd name="T3" fmla="*/ 1295 h 1326"/>
                  <a:gd name="T4" fmla="*/ 695 w 840"/>
                  <a:gd name="T5" fmla="*/ 946 h 1326"/>
                  <a:gd name="T6" fmla="*/ 829 w 840"/>
                  <a:gd name="T7" fmla="*/ 522 h 1326"/>
                  <a:gd name="T8" fmla="*/ 471 w 840"/>
                  <a:gd name="T9" fmla="*/ 31 h 1326"/>
                  <a:gd name="T10" fmla="*/ 49 w 840"/>
                  <a:gd name="T11" fmla="*/ 380 h 1326"/>
                  <a:gd name="T12" fmla="*/ 35 w 840"/>
                  <a:gd name="T13" fmla="*/ 891 h 1326"/>
                </a:gdLst>
                <a:ahLst/>
                <a:cxnLst>
                  <a:cxn ang="0">
                    <a:pos x="T0" y="T1"/>
                  </a:cxn>
                  <a:cxn ang="0">
                    <a:pos x="T2" y="T3"/>
                  </a:cxn>
                  <a:cxn ang="0">
                    <a:pos x="T4" y="T5"/>
                  </a:cxn>
                  <a:cxn ang="0">
                    <a:pos x="T6" y="T7"/>
                  </a:cxn>
                  <a:cxn ang="0">
                    <a:pos x="T8" y="T9"/>
                  </a:cxn>
                  <a:cxn ang="0">
                    <a:pos x="T10" y="T11"/>
                  </a:cxn>
                  <a:cxn ang="0">
                    <a:pos x="T12" y="T13"/>
                  </a:cxn>
                </a:cxnLst>
                <a:rect l="0" t="0" r="r" b="b"/>
                <a:pathLst>
                  <a:path w="840" h="1326">
                    <a:moveTo>
                      <a:pt x="35" y="891"/>
                    </a:moveTo>
                    <a:cubicBezTo>
                      <a:pt x="0" y="1114"/>
                      <a:pt x="76" y="1265"/>
                      <a:pt x="273" y="1295"/>
                    </a:cubicBezTo>
                    <a:cubicBezTo>
                      <a:pt x="471" y="1326"/>
                      <a:pt x="584" y="1181"/>
                      <a:pt x="695" y="946"/>
                    </a:cubicBezTo>
                    <a:cubicBezTo>
                      <a:pt x="742" y="846"/>
                      <a:pt x="840" y="632"/>
                      <a:pt x="829" y="522"/>
                    </a:cubicBezTo>
                    <a:cubicBezTo>
                      <a:pt x="801" y="267"/>
                      <a:pt x="669" y="62"/>
                      <a:pt x="471" y="31"/>
                    </a:cubicBezTo>
                    <a:cubicBezTo>
                      <a:pt x="273" y="0"/>
                      <a:pt x="84" y="156"/>
                      <a:pt x="49" y="380"/>
                    </a:cubicBezTo>
                    <a:lnTo>
                      <a:pt x="35" y="891"/>
                    </a:ln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 name="Freeform 97">
                <a:extLst>
                  <a:ext uri="{FF2B5EF4-FFF2-40B4-BE49-F238E27FC236}">
                    <a16:creationId xmlns:a16="http://schemas.microsoft.com/office/drawing/2014/main" id="{A129CE4B-043A-F749-85C3-30F9AA79116C}"/>
                  </a:ext>
                </a:extLst>
              </p:cNvPr>
              <p:cNvSpPr>
                <a:spLocks/>
              </p:cNvSpPr>
              <p:nvPr/>
            </p:nvSpPr>
            <p:spPr bwMode="auto">
              <a:xfrm>
                <a:off x="6818313" y="3214688"/>
                <a:ext cx="123825" cy="490538"/>
              </a:xfrm>
              <a:custGeom>
                <a:avLst/>
                <a:gdLst>
                  <a:gd name="T0" fmla="*/ 4 w 1138"/>
                  <a:gd name="T1" fmla="*/ 4492 h 4492"/>
                  <a:gd name="T2" fmla="*/ 54 w 1138"/>
                  <a:gd name="T3" fmla="*/ 4379 h 4492"/>
                  <a:gd name="T4" fmla="*/ 1138 w 1138"/>
                  <a:gd name="T5" fmla="*/ 26 h 4492"/>
                  <a:gd name="T6" fmla="*/ 1100 w 1138"/>
                  <a:gd name="T7" fmla="*/ 12 h 4492"/>
                  <a:gd name="T8" fmla="*/ 1062 w 1138"/>
                  <a:gd name="T9" fmla="*/ 0 h 4492"/>
                  <a:gd name="T10" fmla="*/ 0 w 1138"/>
                  <a:gd name="T11" fmla="*/ 4165 h 4492"/>
                  <a:gd name="T12" fmla="*/ 4 w 1138"/>
                  <a:gd name="T13" fmla="*/ 4492 h 4492"/>
                </a:gdLst>
                <a:ahLst/>
                <a:cxnLst>
                  <a:cxn ang="0">
                    <a:pos x="T0" y="T1"/>
                  </a:cxn>
                  <a:cxn ang="0">
                    <a:pos x="T2" y="T3"/>
                  </a:cxn>
                  <a:cxn ang="0">
                    <a:pos x="T4" y="T5"/>
                  </a:cxn>
                  <a:cxn ang="0">
                    <a:pos x="T6" y="T7"/>
                  </a:cxn>
                  <a:cxn ang="0">
                    <a:pos x="T8" y="T9"/>
                  </a:cxn>
                  <a:cxn ang="0">
                    <a:pos x="T10" y="T11"/>
                  </a:cxn>
                  <a:cxn ang="0">
                    <a:pos x="T12" y="T13"/>
                  </a:cxn>
                </a:cxnLst>
                <a:rect l="0" t="0" r="r" b="b"/>
                <a:pathLst>
                  <a:path w="1138" h="4492">
                    <a:moveTo>
                      <a:pt x="4" y="4492"/>
                    </a:moveTo>
                    <a:cubicBezTo>
                      <a:pt x="4" y="4492"/>
                      <a:pt x="22" y="4451"/>
                      <a:pt x="54" y="4379"/>
                    </a:cubicBezTo>
                    <a:cubicBezTo>
                      <a:pt x="193" y="3073"/>
                      <a:pt x="1106" y="128"/>
                      <a:pt x="1138" y="26"/>
                    </a:cubicBezTo>
                    <a:cubicBezTo>
                      <a:pt x="1125" y="21"/>
                      <a:pt x="1112" y="16"/>
                      <a:pt x="1100" y="12"/>
                    </a:cubicBezTo>
                    <a:lnTo>
                      <a:pt x="1062" y="0"/>
                    </a:lnTo>
                    <a:cubicBezTo>
                      <a:pt x="1052" y="29"/>
                      <a:pt x="205" y="2753"/>
                      <a:pt x="0" y="4165"/>
                    </a:cubicBezTo>
                    <a:cubicBezTo>
                      <a:pt x="2" y="4364"/>
                      <a:pt x="4" y="4492"/>
                      <a:pt x="4" y="4492"/>
                    </a:cubicBezTo>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 name="Freeform 98">
                <a:extLst>
                  <a:ext uri="{FF2B5EF4-FFF2-40B4-BE49-F238E27FC236}">
                    <a16:creationId xmlns:a16="http://schemas.microsoft.com/office/drawing/2014/main" id="{059B9656-FF47-004A-AF03-962BA9F1C8C2}"/>
                  </a:ext>
                </a:extLst>
              </p:cNvPr>
              <p:cNvSpPr>
                <a:spLocks/>
              </p:cNvSpPr>
              <p:nvPr/>
            </p:nvSpPr>
            <p:spPr bwMode="auto">
              <a:xfrm>
                <a:off x="6902450" y="3349625"/>
                <a:ext cx="22225" cy="33338"/>
              </a:xfrm>
              <a:custGeom>
                <a:avLst/>
                <a:gdLst>
                  <a:gd name="T0" fmla="*/ 206 w 206"/>
                  <a:gd name="T1" fmla="*/ 211 h 302"/>
                  <a:gd name="T2" fmla="*/ 103 w 206"/>
                  <a:gd name="T3" fmla="*/ 270 h 302"/>
                  <a:gd name="T4" fmla="*/ 0 w 206"/>
                  <a:gd name="T5" fmla="*/ 92 h 302"/>
                  <a:gd name="T6" fmla="*/ 103 w 206"/>
                  <a:gd name="T7" fmla="*/ 33 h 302"/>
                  <a:gd name="T8" fmla="*/ 206 w 206"/>
                  <a:gd name="T9" fmla="*/ 211 h 302"/>
                </a:gdLst>
                <a:ahLst/>
                <a:cxnLst>
                  <a:cxn ang="0">
                    <a:pos x="T0" y="T1"/>
                  </a:cxn>
                  <a:cxn ang="0">
                    <a:pos x="T2" y="T3"/>
                  </a:cxn>
                  <a:cxn ang="0">
                    <a:pos x="T4" y="T5"/>
                  </a:cxn>
                  <a:cxn ang="0">
                    <a:pos x="T6" y="T7"/>
                  </a:cxn>
                  <a:cxn ang="0">
                    <a:pos x="T8" y="T9"/>
                  </a:cxn>
                </a:cxnLst>
                <a:rect l="0" t="0" r="r" b="b"/>
                <a:pathLst>
                  <a:path w="206" h="302">
                    <a:moveTo>
                      <a:pt x="206" y="211"/>
                    </a:moveTo>
                    <a:cubicBezTo>
                      <a:pt x="206" y="276"/>
                      <a:pt x="160" y="302"/>
                      <a:pt x="103" y="270"/>
                    </a:cubicBezTo>
                    <a:cubicBezTo>
                      <a:pt x="46" y="237"/>
                      <a:pt x="0" y="158"/>
                      <a:pt x="0" y="92"/>
                    </a:cubicBezTo>
                    <a:cubicBezTo>
                      <a:pt x="0" y="27"/>
                      <a:pt x="46" y="0"/>
                      <a:pt x="103" y="33"/>
                    </a:cubicBezTo>
                    <a:cubicBezTo>
                      <a:pt x="160" y="66"/>
                      <a:pt x="206" y="145"/>
                      <a:pt x="206" y="211"/>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 name="Freeform 99">
                <a:extLst>
                  <a:ext uri="{FF2B5EF4-FFF2-40B4-BE49-F238E27FC236}">
                    <a16:creationId xmlns:a16="http://schemas.microsoft.com/office/drawing/2014/main" id="{F83DF2EB-481D-3249-8D5E-B13F056738F1}"/>
                  </a:ext>
                </a:extLst>
              </p:cNvPr>
              <p:cNvSpPr>
                <a:spLocks/>
              </p:cNvSpPr>
              <p:nvPr/>
            </p:nvSpPr>
            <p:spPr bwMode="auto">
              <a:xfrm>
                <a:off x="6864350" y="3486150"/>
                <a:ext cx="23813" cy="33338"/>
              </a:xfrm>
              <a:custGeom>
                <a:avLst/>
                <a:gdLst>
                  <a:gd name="T0" fmla="*/ 205 w 205"/>
                  <a:gd name="T1" fmla="*/ 210 h 302"/>
                  <a:gd name="T2" fmla="*/ 103 w 205"/>
                  <a:gd name="T3" fmla="*/ 269 h 302"/>
                  <a:gd name="T4" fmla="*/ 0 w 205"/>
                  <a:gd name="T5" fmla="*/ 92 h 302"/>
                  <a:gd name="T6" fmla="*/ 103 w 205"/>
                  <a:gd name="T7" fmla="*/ 33 h 302"/>
                  <a:gd name="T8" fmla="*/ 205 w 205"/>
                  <a:gd name="T9" fmla="*/ 210 h 302"/>
                </a:gdLst>
                <a:ahLst/>
                <a:cxnLst>
                  <a:cxn ang="0">
                    <a:pos x="T0" y="T1"/>
                  </a:cxn>
                  <a:cxn ang="0">
                    <a:pos x="T2" y="T3"/>
                  </a:cxn>
                  <a:cxn ang="0">
                    <a:pos x="T4" y="T5"/>
                  </a:cxn>
                  <a:cxn ang="0">
                    <a:pos x="T6" y="T7"/>
                  </a:cxn>
                  <a:cxn ang="0">
                    <a:pos x="T8" y="T9"/>
                  </a:cxn>
                </a:cxnLst>
                <a:rect l="0" t="0" r="r" b="b"/>
                <a:pathLst>
                  <a:path w="205" h="302">
                    <a:moveTo>
                      <a:pt x="205" y="210"/>
                    </a:moveTo>
                    <a:cubicBezTo>
                      <a:pt x="205" y="276"/>
                      <a:pt x="159" y="302"/>
                      <a:pt x="103" y="269"/>
                    </a:cubicBezTo>
                    <a:cubicBezTo>
                      <a:pt x="46" y="237"/>
                      <a:pt x="0" y="157"/>
                      <a:pt x="0" y="92"/>
                    </a:cubicBezTo>
                    <a:cubicBezTo>
                      <a:pt x="0" y="26"/>
                      <a:pt x="46" y="0"/>
                      <a:pt x="103" y="33"/>
                    </a:cubicBezTo>
                    <a:cubicBezTo>
                      <a:pt x="159" y="65"/>
                      <a:pt x="205" y="145"/>
                      <a:pt x="205" y="210"/>
                    </a:cubicBezTo>
                    <a:close/>
                  </a:path>
                </a:pathLst>
              </a:custGeom>
              <a:solidFill>
                <a:srgbClr val="09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4" name="Freeform 100">
                <a:extLst>
                  <a:ext uri="{FF2B5EF4-FFF2-40B4-BE49-F238E27FC236}">
                    <a16:creationId xmlns:a16="http://schemas.microsoft.com/office/drawing/2014/main" id="{71F485F4-FF2F-B64B-9237-4238F406A1C5}"/>
                  </a:ext>
                </a:extLst>
              </p:cNvPr>
              <p:cNvSpPr>
                <a:spLocks/>
              </p:cNvSpPr>
              <p:nvPr/>
            </p:nvSpPr>
            <p:spPr bwMode="auto">
              <a:xfrm>
                <a:off x="6711950" y="3395663"/>
                <a:ext cx="73025" cy="111125"/>
              </a:xfrm>
              <a:custGeom>
                <a:avLst/>
                <a:gdLst>
                  <a:gd name="T0" fmla="*/ 654 w 668"/>
                  <a:gd name="T1" fmla="*/ 718 h 1007"/>
                  <a:gd name="T2" fmla="*/ 308 w 668"/>
                  <a:gd name="T3" fmla="*/ 888 h 1007"/>
                  <a:gd name="T4" fmla="*/ 14 w 668"/>
                  <a:gd name="T5" fmla="*/ 288 h 1007"/>
                  <a:gd name="T6" fmla="*/ 360 w 668"/>
                  <a:gd name="T7" fmla="*/ 119 h 1007"/>
                  <a:gd name="T8" fmla="*/ 654 w 668"/>
                  <a:gd name="T9" fmla="*/ 718 h 1007"/>
                </a:gdLst>
                <a:ahLst/>
                <a:cxnLst>
                  <a:cxn ang="0">
                    <a:pos x="T0" y="T1"/>
                  </a:cxn>
                  <a:cxn ang="0">
                    <a:pos x="T2" y="T3"/>
                  </a:cxn>
                  <a:cxn ang="0">
                    <a:pos x="T4" y="T5"/>
                  </a:cxn>
                  <a:cxn ang="0">
                    <a:pos x="T6" y="T7"/>
                  </a:cxn>
                  <a:cxn ang="0">
                    <a:pos x="T8" y="T9"/>
                  </a:cxn>
                </a:cxnLst>
                <a:rect l="0" t="0" r="r" b="b"/>
                <a:pathLst>
                  <a:path w="668" h="1007">
                    <a:moveTo>
                      <a:pt x="654" y="718"/>
                    </a:moveTo>
                    <a:cubicBezTo>
                      <a:pt x="639" y="931"/>
                      <a:pt x="484" y="1007"/>
                      <a:pt x="308" y="888"/>
                    </a:cubicBezTo>
                    <a:cubicBezTo>
                      <a:pt x="131" y="769"/>
                      <a:pt x="0" y="501"/>
                      <a:pt x="14" y="288"/>
                    </a:cubicBezTo>
                    <a:cubicBezTo>
                      <a:pt x="29" y="76"/>
                      <a:pt x="184" y="0"/>
                      <a:pt x="360" y="119"/>
                    </a:cubicBezTo>
                    <a:cubicBezTo>
                      <a:pt x="537" y="238"/>
                      <a:pt x="668" y="506"/>
                      <a:pt x="654" y="718"/>
                    </a:cubicBezTo>
                    <a:close/>
                  </a:path>
                </a:pathLst>
              </a:custGeom>
              <a:solidFill>
                <a:srgbClr val="A4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5" name="Freeform 101">
                <a:extLst>
                  <a:ext uri="{FF2B5EF4-FFF2-40B4-BE49-F238E27FC236}">
                    <a16:creationId xmlns:a16="http://schemas.microsoft.com/office/drawing/2014/main" id="{E5D98FD1-38E8-CC45-AD47-55F03E6EDEC0}"/>
                  </a:ext>
                </a:extLst>
              </p:cNvPr>
              <p:cNvSpPr>
                <a:spLocks noEditPoints="1"/>
              </p:cNvSpPr>
              <p:nvPr/>
            </p:nvSpPr>
            <p:spPr bwMode="auto">
              <a:xfrm>
                <a:off x="6705600" y="3387725"/>
                <a:ext cx="84138" cy="127000"/>
              </a:xfrm>
              <a:custGeom>
                <a:avLst/>
                <a:gdLst>
                  <a:gd name="T0" fmla="*/ 407 w 770"/>
                  <a:gd name="T1" fmla="*/ 253 h 1159"/>
                  <a:gd name="T2" fmla="*/ 114 w 770"/>
                  <a:gd name="T3" fmla="*/ 397 h 1159"/>
                  <a:gd name="T4" fmla="*/ 363 w 770"/>
                  <a:gd name="T5" fmla="*/ 906 h 1159"/>
                  <a:gd name="T6" fmla="*/ 656 w 770"/>
                  <a:gd name="T7" fmla="*/ 762 h 1159"/>
                  <a:gd name="T8" fmla="*/ 407 w 770"/>
                  <a:gd name="T9" fmla="*/ 253 h 1159"/>
                  <a:gd name="T10" fmla="*/ 355 w 770"/>
                  <a:gd name="T11" fmla="*/ 1022 h 1159"/>
                  <a:gd name="T12" fmla="*/ 17 w 770"/>
                  <a:gd name="T13" fmla="*/ 332 h 1159"/>
                  <a:gd name="T14" fmla="*/ 415 w 770"/>
                  <a:gd name="T15" fmla="*/ 136 h 1159"/>
                  <a:gd name="T16" fmla="*/ 753 w 770"/>
                  <a:gd name="T17" fmla="*/ 827 h 1159"/>
                  <a:gd name="T18" fmla="*/ 355 w 770"/>
                  <a:gd name="T19" fmla="*/ 1022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0" h="1159">
                    <a:moveTo>
                      <a:pt x="407" y="253"/>
                    </a:moveTo>
                    <a:cubicBezTo>
                      <a:pt x="258" y="153"/>
                      <a:pt x="126" y="217"/>
                      <a:pt x="114" y="397"/>
                    </a:cubicBezTo>
                    <a:cubicBezTo>
                      <a:pt x="101" y="577"/>
                      <a:pt x="213" y="805"/>
                      <a:pt x="363" y="906"/>
                    </a:cubicBezTo>
                    <a:cubicBezTo>
                      <a:pt x="512" y="1006"/>
                      <a:pt x="644" y="942"/>
                      <a:pt x="656" y="762"/>
                    </a:cubicBezTo>
                    <a:cubicBezTo>
                      <a:pt x="669" y="582"/>
                      <a:pt x="557" y="354"/>
                      <a:pt x="407" y="253"/>
                    </a:cubicBezTo>
                    <a:close/>
                    <a:moveTo>
                      <a:pt x="355" y="1022"/>
                    </a:moveTo>
                    <a:cubicBezTo>
                      <a:pt x="152" y="886"/>
                      <a:pt x="0" y="576"/>
                      <a:pt x="17" y="332"/>
                    </a:cubicBezTo>
                    <a:cubicBezTo>
                      <a:pt x="33" y="87"/>
                      <a:pt x="212" y="0"/>
                      <a:pt x="415" y="136"/>
                    </a:cubicBezTo>
                    <a:cubicBezTo>
                      <a:pt x="618" y="273"/>
                      <a:pt x="770" y="583"/>
                      <a:pt x="753" y="827"/>
                    </a:cubicBezTo>
                    <a:cubicBezTo>
                      <a:pt x="737" y="1071"/>
                      <a:pt x="558" y="1159"/>
                      <a:pt x="355" y="1022"/>
                    </a:cubicBezTo>
                    <a:close/>
                  </a:path>
                </a:pathLst>
              </a:custGeom>
              <a:solidFill>
                <a:srgbClr val="502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6" name="Freeform 102">
                <a:extLst>
                  <a:ext uri="{FF2B5EF4-FFF2-40B4-BE49-F238E27FC236}">
                    <a16:creationId xmlns:a16="http://schemas.microsoft.com/office/drawing/2014/main" id="{8454B3B4-8FAA-8C4A-9A3B-7E29AF145CBA}"/>
                  </a:ext>
                </a:extLst>
              </p:cNvPr>
              <p:cNvSpPr>
                <a:spLocks/>
              </p:cNvSpPr>
              <p:nvPr/>
            </p:nvSpPr>
            <p:spPr bwMode="auto">
              <a:xfrm>
                <a:off x="6731000" y="3424238"/>
                <a:ext cx="34925" cy="53975"/>
              </a:xfrm>
              <a:custGeom>
                <a:avLst/>
                <a:gdLst>
                  <a:gd name="T0" fmla="*/ 321 w 328"/>
                  <a:gd name="T1" fmla="*/ 353 h 494"/>
                  <a:gd name="T2" fmla="*/ 151 w 328"/>
                  <a:gd name="T3" fmla="*/ 436 h 494"/>
                  <a:gd name="T4" fmla="*/ 7 w 328"/>
                  <a:gd name="T5" fmla="*/ 142 h 494"/>
                  <a:gd name="T6" fmla="*/ 177 w 328"/>
                  <a:gd name="T7" fmla="*/ 59 h 494"/>
                  <a:gd name="T8" fmla="*/ 321 w 328"/>
                  <a:gd name="T9" fmla="*/ 353 h 494"/>
                </a:gdLst>
                <a:ahLst/>
                <a:cxnLst>
                  <a:cxn ang="0">
                    <a:pos x="T0" y="T1"/>
                  </a:cxn>
                  <a:cxn ang="0">
                    <a:pos x="T2" y="T3"/>
                  </a:cxn>
                  <a:cxn ang="0">
                    <a:pos x="T4" y="T5"/>
                  </a:cxn>
                  <a:cxn ang="0">
                    <a:pos x="T6" y="T7"/>
                  </a:cxn>
                  <a:cxn ang="0">
                    <a:pos x="T8" y="T9"/>
                  </a:cxn>
                </a:cxnLst>
                <a:rect l="0" t="0" r="r" b="b"/>
                <a:pathLst>
                  <a:path w="328" h="494">
                    <a:moveTo>
                      <a:pt x="321" y="353"/>
                    </a:moveTo>
                    <a:cubicBezTo>
                      <a:pt x="314" y="457"/>
                      <a:pt x="238" y="494"/>
                      <a:pt x="151" y="436"/>
                    </a:cubicBezTo>
                    <a:cubicBezTo>
                      <a:pt x="64" y="378"/>
                      <a:pt x="0" y="246"/>
                      <a:pt x="7" y="142"/>
                    </a:cubicBezTo>
                    <a:cubicBezTo>
                      <a:pt x="14" y="38"/>
                      <a:pt x="90" y="0"/>
                      <a:pt x="177" y="59"/>
                    </a:cubicBezTo>
                    <a:cubicBezTo>
                      <a:pt x="264" y="117"/>
                      <a:pt x="328" y="249"/>
                      <a:pt x="321" y="353"/>
                    </a:cubicBezTo>
                  </a:path>
                </a:pathLst>
              </a:custGeom>
              <a:solidFill>
                <a:srgbClr val="A4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7" name="Freeform 103">
                <a:extLst>
                  <a:ext uri="{FF2B5EF4-FFF2-40B4-BE49-F238E27FC236}">
                    <a16:creationId xmlns:a16="http://schemas.microsoft.com/office/drawing/2014/main" id="{7D1A7225-F979-EB4D-A2E1-C1CC09947594}"/>
                  </a:ext>
                </a:extLst>
              </p:cNvPr>
              <p:cNvSpPr>
                <a:spLocks noEditPoints="1"/>
              </p:cNvSpPr>
              <p:nvPr/>
            </p:nvSpPr>
            <p:spPr bwMode="auto">
              <a:xfrm>
                <a:off x="6727825" y="3419475"/>
                <a:ext cx="41275" cy="61913"/>
              </a:xfrm>
              <a:custGeom>
                <a:avLst/>
                <a:gdLst>
                  <a:gd name="T0" fmla="*/ 200 w 378"/>
                  <a:gd name="T1" fmla="*/ 124 h 569"/>
                  <a:gd name="T2" fmla="*/ 56 w 378"/>
                  <a:gd name="T3" fmla="*/ 195 h 569"/>
                  <a:gd name="T4" fmla="*/ 178 w 378"/>
                  <a:gd name="T5" fmla="*/ 444 h 569"/>
                  <a:gd name="T6" fmla="*/ 322 w 378"/>
                  <a:gd name="T7" fmla="*/ 374 h 569"/>
                  <a:gd name="T8" fmla="*/ 200 w 378"/>
                  <a:gd name="T9" fmla="*/ 124 h 569"/>
                  <a:gd name="T10" fmla="*/ 174 w 378"/>
                  <a:gd name="T11" fmla="*/ 502 h 569"/>
                  <a:gd name="T12" fmla="*/ 8 w 378"/>
                  <a:gd name="T13" fmla="*/ 163 h 569"/>
                  <a:gd name="T14" fmla="*/ 204 w 378"/>
                  <a:gd name="T15" fmla="*/ 67 h 569"/>
                  <a:gd name="T16" fmla="*/ 370 w 378"/>
                  <a:gd name="T17" fmla="*/ 406 h 569"/>
                  <a:gd name="T18" fmla="*/ 174 w 378"/>
                  <a:gd name="T19" fmla="*/ 502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69">
                    <a:moveTo>
                      <a:pt x="200" y="124"/>
                    </a:moveTo>
                    <a:cubicBezTo>
                      <a:pt x="127" y="75"/>
                      <a:pt x="62" y="107"/>
                      <a:pt x="56" y="195"/>
                    </a:cubicBezTo>
                    <a:cubicBezTo>
                      <a:pt x="50" y="283"/>
                      <a:pt x="105" y="395"/>
                      <a:pt x="178" y="444"/>
                    </a:cubicBezTo>
                    <a:cubicBezTo>
                      <a:pt x="251" y="494"/>
                      <a:pt x="316" y="462"/>
                      <a:pt x="322" y="374"/>
                    </a:cubicBezTo>
                    <a:cubicBezTo>
                      <a:pt x="328" y="286"/>
                      <a:pt x="273" y="174"/>
                      <a:pt x="200" y="124"/>
                    </a:cubicBezTo>
                    <a:close/>
                    <a:moveTo>
                      <a:pt x="174" y="502"/>
                    </a:moveTo>
                    <a:cubicBezTo>
                      <a:pt x="74" y="435"/>
                      <a:pt x="0" y="283"/>
                      <a:pt x="8" y="163"/>
                    </a:cubicBezTo>
                    <a:cubicBezTo>
                      <a:pt x="16" y="43"/>
                      <a:pt x="104" y="0"/>
                      <a:pt x="204" y="67"/>
                    </a:cubicBezTo>
                    <a:cubicBezTo>
                      <a:pt x="304" y="134"/>
                      <a:pt x="378" y="286"/>
                      <a:pt x="370" y="406"/>
                    </a:cubicBezTo>
                    <a:cubicBezTo>
                      <a:pt x="362" y="526"/>
                      <a:pt x="274" y="569"/>
                      <a:pt x="174" y="502"/>
                    </a:cubicBezTo>
                  </a:path>
                </a:pathLst>
              </a:custGeom>
              <a:solidFill>
                <a:srgbClr val="502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8" name="Freeform 104">
                <a:extLst>
                  <a:ext uri="{FF2B5EF4-FFF2-40B4-BE49-F238E27FC236}">
                    <a16:creationId xmlns:a16="http://schemas.microsoft.com/office/drawing/2014/main" id="{31884098-3951-3B4A-B5A2-F8F171D65374}"/>
                  </a:ext>
                </a:extLst>
              </p:cNvPr>
              <p:cNvSpPr>
                <a:spLocks/>
              </p:cNvSpPr>
              <p:nvPr/>
            </p:nvSpPr>
            <p:spPr bwMode="auto">
              <a:xfrm>
                <a:off x="6916738" y="3371850"/>
                <a:ext cx="152400" cy="357188"/>
              </a:xfrm>
              <a:custGeom>
                <a:avLst/>
                <a:gdLst>
                  <a:gd name="T0" fmla="*/ 2 w 1392"/>
                  <a:gd name="T1" fmla="*/ 2456 h 3274"/>
                  <a:gd name="T2" fmla="*/ 82 w 1392"/>
                  <a:gd name="T3" fmla="*/ 1182 h 3274"/>
                  <a:gd name="T4" fmla="*/ 719 w 1392"/>
                  <a:gd name="T5" fmla="*/ 180 h 3274"/>
                  <a:gd name="T6" fmla="*/ 983 w 1392"/>
                  <a:gd name="T7" fmla="*/ 479 h 3274"/>
                  <a:gd name="T8" fmla="*/ 1225 w 1392"/>
                  <a:gd name="T9" fmla="*/ 3274 h 3274"/>
                  <a:gd name="T10" fmla="*/ 1137 w 1392"/>
                  <a:gd name="T11" fmla="*/ 3212 h 3274"/>
                  <a:gd name="T12" fmla="*/ 917 w 1392"/>
                  <a:gd name="T13" fmla="*/ 516 h 3274"/>
                  <a:gd name="T14" fmla="*/ 721 w 1392"/>
                  <a:gd name="T15" fmla="*/ 291 h 3274"/>
                  <a:gd name="T16" fmla="*/ 91 w 1392"/>
                  <a:gd name="T17" fmla="*/ 2505 h 3274"/>
                  <a:gd name="T18" fmla="*/ 2 w 1392"/>
                  <a:gd name="T19" fmla="*/ 2456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2" h="3274">
                    <a:moveTo>
                      <a:pt x="2" y="2456"/>
                    </a:moveTo>
                    <a:cubicBezTo>
                      <a:pt x="2" y="2449"/>
                      <a:pt x="0" y="1788"/>
                      <a:pt x="82" y="1182"/>
                    </a:cubicBezTo>
                    <a:cubicBezTo>
                      <a:pt x="195" y="346"/>
                      <a:pt x="410" y="9"/>
                      <a:pt x="719" y="180"/>
                    </a:cubicBezTo>
                    <a:cubicBezTo>
                      <a:pt x="820" y="235"/>
                      <a:pt x="909" y="336"/>
                      <a:pt x="983" y="479"/>
                    </a:cubicBezTo>
                    <a:cubicBezTo>
                      <a:pt x="1392" y="1270"/>
                      <a:pt x="1232" y="3192"/>
                      <a:pt x="1225" y="3274"/>
                    </a:cubicBezTo>
                    <a:lnTo>
                      <a:pt x="1137" y="3212"/>
                    </a:lnTo>
                    <a:cubicBezTo>
                      <a:pt x="1138" y="3193"/>
                      <a:pt x="1300" y="1256"/>
                      <a:pt x="917" y="516"/>
                    </a:cubicBezTo>
                    <a:cubicBezTo>
                      <a:pt x="860" y="406"/>
                      <a:pt x="796" y="333"/>
                      <a:pt x="721" y="291"/>
                    </a:cubicBezTo>
                    <a:cubicBezTo>
                      <a:pt x="193" y="0"/>
                      <a:pt x="87" y="1791"/>
                      <a:pt x="91" y="2505"/>
                    </a:cubicBezTo>
                    <a:lnTo>
                      <a:pt x="2" y="2456"/>
                    </a:lnTo>
                  </a:path>
                </a:pathLst>
              </a:custGeom>
              <a:solidFill>
                <a:srgbClr val="502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9" name="Freeform 105">
                <a:extLst>
                  <a:ext uri="{FF2B5EF4-FFF2-40B4-BE49-F238E27FC236}">
                    <a16:creationId xmlns:a16="http://schemas.microsoft.com/office/drawing/2014/main" id="{AD754929-3DF7-344C-8637-F53239832E53}"/>
                  </a:ext>
                </a:extLst>
              </p:cNvPr>
              <p:cNvSpPr>
                <a:spLocks/>
              </p:cNvSpPr>
              <p:nvPr/>
            </p:nvSpPr>
            <p:spPr bwMode="auto">
              <a:xfrm>
                <a:off x="6913563" y="3627438"/>
                <a:ext cx="44450" cy="49213"/>
              </a:xfrm>
              <a:custGeom>
                <a:avLst/>
                <a:gdLst>
                  <a:gd name="T0" fmla="*/ 343 w 404"/>
                  <a:gd name="T1" fmla="*/ 443 h 461"/>
                  <a:gd name="T2" fmla="*/ 46 w 404"/>
                  <a:gd name="T3" fmla="*/ 243 h 461"/>
                  <a:gd name="T4" fmla="*/ 2 w 404"/>
                  <a:gd name="T5" fmla="*/ 162 h 461"/>
                  <a:gd name="T6" fmla="*/ 11 w 404"/>
                  <a:gd name="T7" fmla="*/ 35 h 461"/>
                  <a:gd name="T8" fmla="*/ 62 w 404"/>
                  <a:gd name="T9" fmla="*/ 18 h 461"/>
                  <a:gd name="T10" fmla="*/ 359 w 404"/>
                  <a:gd name="T11" fmla="*/ 217 h 461"/>
                  <a:gd name="T12" fmla="*/ 403 w 404"/>
                  <a:gd name="T13" fmla="*/ 299 h 461"/>
                  <a:gd name="T14" fmla="*/ 394 w 404"/>
                  <a:gd name="T15" fmla="*/ 425 h 461"/>
                  <a:gd name="T16" fmla="*/ 343 w 404"/>
                  <a:gd name="T17"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461">
                    <a:moveTo>
                      <a:pt x="343" y="443"/>
                    </a:moveTo>
                    <a:lnTo>
                      <a:pt x="46" y="243"/>
                    </a:lnTo>
                    <a:cubicBezTo>
                      <a:pt x="20" y="226"/>
                      <a:pt x="0" y="189"/>
                      <a:pt x="2" y="162"/>
                    </a:cubicBezTo>
                    <a:lnTo>
                      <a:pt x="11" y="35"/>
                    </a:lnTo>
                    <a:cubicBezTo>
                      <a:pt x="13" y="8"/>
                      <a:pt x="36" y="0"/>
                      <a:pt x="62" y="18"/>
                    </a:cubicBezTo>
                    <a:lnTo>
                      <a:pt x="359" y="217"/>
                    </a:lnTo>
                    <a:cubicBezTo>
                      <a:pt x="385" y="235"/>
                      <a:pt x="404" y="272"/>
                      <a:pt x="403" y="299"/>
                    </a:cubicBezTo>
                    <a:lnTo>
                      <a:pt x="394" y="425"/>
                    </a:lnTo>
                    <a:cubicBezTo>
                      <a:pt x="392" y="453"/>
                      <a:pt x="369" y="461"/>
                      <a:pt x="343" y="443"/>
                    </a:cubicBezTo>
                    <a:close/>
                  </a:path>
                </a:pathLst>
              </a:custGeom>
              <a:solidFill>
                <a:srgbClr val="493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0" name="Freeform 106">
                <a:extLst>
                  <a:ext uri="{FF2B5EF4-FFF2-40B4-BE49-F238E27FC236}">
                    <a16:creationId xmlns:a16="http://schemas.microsoft.com/office/drawing/2014/main" id="{6C7652C3-24DA-EF40-BAD1-40EB686472F2}"/>
                  </a:ext>
                </a:extLst>
              </p:cNvPr>
              <p:cNvSpPr>
                <a:spLocks/>
              </p:cNvSpPr>
              <p:nvPr/>
            </p:nvSpPr>
            <p:spPr bwMode="auto">
              <a:xfrm>
                <a:off x="6934200" y="3638550"/>
                <a:ext cx="30163" cy="44450"/>
              </a:xfrm>
              <a:custGeom>
                <a:avLst/>
                <a:gdLst>
                  <a:gd name="T0" fmla="*/ 269 w 275"/>
                  <a:gd name="T1" fmla="*/ 295 h 413"/>
                  <a:gd name="T2" fmla="*/ 127 w 275"/>
                  <a:gd name="T3" fmla="*/ 364 h 413"/>
                  <a:gd name="T4" fmla="*/ 6 w 275"/>
                  <a:gd name="T5" fmla="*/ 118 h 413"/>
                  <a:gd name="T6" fmla="*/ 148 w 275"/>
                  <a:gd name="T7" fmla="*/ 49 h 413"/>
                  <a:gd name="T8" fmla="*/ 269 w 275"/>
                  <a:gd name="T9" fmla="*/ 295 h 413"/>
                </a:gdLst>
                <a:ahLst/>
                <a:cxnLst>
                  <a:cxn ang="0">
                    <a:pos x="T0" y="T1"/>
                  </a:cxn>
                  <a:cxn ang="0">
                    <a:pos x="T2" y="T3"/>
                  </a:cxn>
                  <a:cxn ang="0">
                    <a:pos x="T4" y="T5"/>
                  </a:cxn>
                  <a:cxn ang="0">
                    <a:pos x="T6" y="T7"/>
                  </a:cxn>
                  <a:cxn ang="0">
                    <a:pos x="T8" y="T9"/>
                  </a:cxn>
                </a:cxnLst>
                <a:rect l="0" t="0" r="r" b="b"/>
                <a:pathLst>
                  <a:path w="275" h="413">
                    <a:moveTo>
                      <a:pt x="269" y="295"/>
                    </a:moveTo>
                    <a:cubicBezTo>
                      <a:pt x="263" y="382"/>
                      <a:pt x="199" y="413"/>
                      <a:pt x="127" y="364"/>
                    </a:cubicBezTo>
                    <a:cubicBezTo>
                      <a:pt x="54" y="316"/>
                      <a:pt x="0" y="205"/>
                      <a:pt x="6" y="118"/>
                    </a:cubicBezTo>
                    <a:cubicBezTo>
                      <a:pt x="12" y="31"/>
                      <a:pt x="76" y="0"/>
                      <a:pt x="148" y="49"/>
                    </a:cubicBezTo>
                    <a:cubicBezTo>
                      <a:pt x="221" y="98"/>
                      <a:pt x="275" y="208"/>
                      <a:pt x="269" y="295"/>
                    </a:cubicBezTo>
                    <a:close/>
                  </a:path>
                </a:pathLst>
              </a:custGeom>
              <a:solidFill>
                <a:srgbClr val="493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1" name="Freeform 107">
                <a:extLst>
                  <a:ext uri="{FF2B5EF4-FFF2-40B4-BE49-F238E27FC236}">
                    <a16:creationId xmlns:a16="http://schemas.microsoft.com/office/drawing/2014/main" id="{189BF876-F4A5-494B-8C10-BD9EAD6F3B8C}"/>
                  </a:ext>
                </a:extLst>
              </p:cNvPr>
              <p:cNvSpPr>
                <a:spLocks/>
              </p:cNvSpPr>
              <p:nvPr/>
            </p:nvSpPr>
            <p:spPr bwMode="auto">
              <a:xfrm>
                <a:off x="6953250" y="3657600"/>
                <a:ext cx="9525" cy="19050"/>
              </a:xfrm>
              <a:custGeom>
                <a:avLst/>
                <a:gdLst>
                  <a:gd name="T0" fmla="*/ 86 w 88"/>
                  <a:gd name="T1" fmla="*/ 118 h 180"/>
                  <a:gd name="T2" fmla="*/ 39 w 88"/>
                  <a:gd name="T3" fmla="*/ 165 h 180"/>
                  <a:gd name="T4" fmla="*/ 3 w 88"/>
                  <a:gd name="T5" fmla="*/ 63 h 180"/>
                  <a:gd name="T6" fmla="*/ 50 w 88"/>
                  <a:gd name="T7" fmla="*/ 16 h 180"/>
                  <a:gd name="T8" fmla="*/ 86 w 88"/>
                  <a:gd name="T9" fmla="*/ 118 h 180"/>
                </a:gdLst>
                <a:ahLst/>
                <a:cxnLst>
                  <a:cxn ang="0">
                    <a:pos x="T0" y="T1"/>
                  </a:cxn>
                  <a:cxn ang="0">
                    <a:pos x="T2" y="T3"/>
                  </a:cxn>
                  <a:cxn ang="0">
                    <a:pos x="T4" y="T5"/>
                  </a:cxn>
                  <a:cxn ang="0">
                    <a:pos x="T6" y="T7"/>
                  </a:cxn>
                  <a:cxn ang="0">
                    <a:pos x="T8" y="T9"/>
                  </a:cxn>
                </a:cxnLst>
                <a:rect l="0" t="0" r="r" b="b"/>
                <a:pathLst>
                  <a:path w="88" h="180">
                    <a:moveTo>
                      <a:pt x="86" y="118"/>
                    </a:moveTo>
                    <a:cubicBezTo>
                      <a:pt x="83" y="159"/>
                      <a:pt x="62" y="180"/>
                      <a:pt x="39" y="165"/>
                    </a:cubicBezTo>
                    <a:cubicBezTo>
                      <a:pt x="17" y="150"/>
                      <a:pt x="0" y="104"/>
                      <a:pt x="3" y="63"/>
                    </a:cubicBezTo>
                    <a:cubicBezTo>
                      <a:pt x="6" y="21"/>
                      <a:pt x="27" y="0"/>
                      <a:pt x="50" y="16"/>
                    </a:cubicBezTo>
                    <a:cubicBezTo>
                      <a:pt x="72" y="31"/>
                      <a:pt x="88" y="77"/>
                      <a:pt x="86" y="1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2" name="Freeform 108">
                <a:extLst>
                  <a:ext uri="{FF2B5EF4-FFF2-40B4-BE49-F238E27FC236}">
                    <a16:creationId xmlns:a16="http://schemas.microsoft.com/office/drawing/2014/main" id="{E3BF9A74-22AB-8D4F-AC1E-9D10F26072ED}"/>
                  </a:ext>
                </a:extLst>
              </p:cNvPr>
              <p:cNvSpPr>
                <a:spLocks/>
              </p:cNvSpPr>
              <p:nvPr/>
            </p:nvSpPr>
            <p:spPr bwMode="auto">
              <a:xfrm>
                <a:off x="7008813" y="3686175"/>
                <a:ext cx="44450" cy="49213"/>
              </a:xfrm>
              <a:custGeom>
                <a:avLst/>
                <a:gdLst>
                  <a:gd name="T0" fmla="*/ 46 w 404"/>
                  <a:gd name="T1" fmla="*/ 243 h 460"/>
                  <a:gd name="T2" fmla="*/ 343 w 404"/>
                  <a:gd name="T3" fmla="*/ 442 h 460"/>
                  <a:gd name="T4" fmla="*/ 394 w 404"/>
                  <a:gd name="T5" fmla="*/ 425 h 460"/>
                  <a:gd name="T6" fmla="*/ 402 w 404"/>
                  <a:gd name="T7" fmla="*/ 298 h 460"/>
                  <a:gd name="T8" fmla="*/ 358 w 404"/>
                  <a:gd name="T9" fmla="*/ 217 h 460"/>
                  <a:gd name="T10" fmla="*/ 62 w 404"/>
                  <a:gd name="T11" fmla="*/ 17 h 460"/>
                  <a:gd name="T12" fmla="*/ 11 w 404"/>
                  <a:gd name="T13" fmla="*/ 35 h 460"/>
                  <a:gd name="T14" fmla="*/ 2 w 404"/>
                  <a:gd name="T15" fmla="*/ 161 h 460"/>
                  <a:gd name="T16" fmla="*/ 46 w 404"/>
                  <a:gd name="T17" fmla="*/ 24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460">
                    <a:moveTo>
                      <a:pt x="46" y="243"/>
                    </a:moveTo>
                    <a:lnTo>
                      <a:pt x="343" y="442"/>
                    </a:lnTo>
                    <a:cubicBezTo>
                      <a:pt x="369" y="460"/>
                      <a:pt x="392" y="452"/>
                      <a:pt x="394" y="425"/>
                    </a:cubicBezTo>
                    <a:lnTo>
                      <a:pt x="402" y="298"/>
                    </a:lnTo>
                    <a:cubicBezTo>
                      <a:pt x="404" y="271"/>
                      <a:pt x="384" y="234"/>
                      <a:pt x="358" y="217"/>
                    </a:cubicBezTo>
                    <a:lnTo>
                      <a:pt x="62" y="17"/>
                    </a:lnTo>
                    <a:cubicBezTo>
                      <a:pt x="35" y="0"/>
                      <a:pt x="13" y="7"/>
                      <a:pt x="11" y="35"/>
                    </a:cubicBezTo>
                    <a:lnTo>
                      <a:pt x="2" y="161"/>
                    </a:lnTo>
                    <a:cubicBezTo>
                      <a:pt x="0" y="188"/>
                      <a:pt x="20" y="225"/>
                      <a:pt x="46" y="243"/>
                    </a:cubicBezTo>
                  </a:path>
                </a:pathLst>
              </a:custGeom>
              <a:solidFill>
                <a:srgbClr val="493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3" name="Freeform 109">
                <a:extLst>
                  <a:ext uri="{FF2B5EF4-FFF2-40B4-BE49-F238E27FC236}">
                    <a16:creationId xmlns:a16="http://schemas.microsoft.com/office/drawing/2014/main" id="{C6791CF0-27F6-8A45-80EE-3E692F209367}"/>
                  </a:ext>
                </a:extLst>
              </p:cNvPr>
              <p:cNvSpPr>
                <a:spLocks/>
              </p:cNvSpPr>
              <p:nvPr/>
            </p:nvSpPr>
            <p:spPr bwMode="auto">
              <a:xfrm>
                <a:off x="7002463" y="3679825"/>
                <a:ext cx="30163" cy="44450"/>
              </a:xfrm>
              <a:custGeom>
                <a:avLst/>
                <a:gdLst>
                  <a:gd name="T0" fmla="*/ 6 w 274"/>
                  <a:gd name="T1" fmla="*/ 118 h 413"/>
                  <a:gd name="T2" fmla="*/ 126 w 274"/>
                  <a:gd name="T3" fmla="*/ 364 h 413"/>
                  <a:gd name="T4" fmla="*/ 268 w 274"/>
                  <a:gd name="T5" fmla="*/ 295 h 413"/>
                  <a:gd name="T6" fmla="*/ 148 w 274"/>
                  <a:gd name="T7" fmla="*/ 49 h 413"/>
                  <a:gd name="T8" fmla="*/ 6 w 274"/>
                  <a:gd name="T9" fmla="*/ 118 h 413"/>
                </a:gdLst>
                <a:ahLst/>
                <a:cxnLst>
                  <a:cxn ang="0">
                    <a:pos x="T0" y="T1"/>
                  </a:cxn>
                  <a:cxn ang="0">
                    <a:pos x="T2" y="T3"/>
                  </a:cxn>
                  <a:cxn ang="0">
                    <a:pos x="T4" y="T5"/>
                  </a:cxn>
                  <a:cxn ang="0">
                    <a:pos x="T6" y="T7"/>
                  </a:cxn>
                  <a:cxn ang="0">
                    <a:pos x="T8" y="T9"/>
                  </a:cxn>
                </a:cxnLst>
                <a:rect l="0" t="0" r="r" b="b"/>
                <a:pathLst>
                  <a:path w="274" h="413">
                    <a:moveTo>
                      <a:pt x="6" y="118"/>
                    </a:moveTo>
                    <a:cubicBezTo>
                      <a:pt x="0" y="205"/>
                      <a:pt x="54" y="316"/>
                      <a:pt x="126" y="364"/>
                    </a:cubicBezTo>
                    <a:cubicBezTo>
                      <a:pt x="199" y="413"/>
                      <a:pt x="262" y="382"/>
                      <a:pt x="268" y="295"/>
                    </a:cubicBezTo>
                    <a:cubicBezTo>
                      <a:pt x="274" y="208"/>
                      <a:pt x="220" y="98"/>
                      <a:pt x="148" y="49"/>
                    </a:cubicBezTo>
                    <a:cubicBezTo>
                      <a:pt x="75" y="0"/>
                      <a:pt x="12" y="31"/>
                      <a:pt x="6" y="118"/>
                    </a:cubicBezTo>
                    <a:close/>
                  </a:path>
                </a:pathLst>
              </a:custGeom>
              <a:solidFill>
                <a:srgbClr val="493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4" name="Freeform 110">
                <a:extLst>
                  <a:ext uri="{FF2B5EF4-FFF2-40B4-BE49-F238E27FC236}">
                    <a16:creationId xmlns:a16="http://schemas.microsoft.com/office/drawing/2014/main" id="{3510FC5C-BE0D-784D-B5A2-717CC876966F}"/>
                  </a:ext>
                </a:extLst>
              </p:cNvPr>
              <p:cNvSpPr>
                <a:spLocks/>
              </p:cNvSpPr>
              <p:nvPr/>
            </p:nvSpPr>
            <p:spPr bwMode="auto">
              <a:xfrm>
                <a:off x="7004050" y="3686175"/>
                <a:ext cx="9525" cy="19050"/>
              </a:xfrm>
              <a:custGeom>
                <a:avLst/>
                <a:gdLst>
                  <a:gd name="T0" fmla="*/ 3 w 88"/>
                  <a:gd name="T1" fmla="*/ 62 h 180"/>
                  <a:gd name="T2" fmla="*/ 39 w 88"/>
                  <a:gd name="T3" fmla="*/ 164 h 180"/>
                  <a:gd name="T4" fmla="*/ 85 w 88"/>
                  <a:gd name="T5" fmla="*/ 118 h 180"/>
                  <a:gd name="T6" fmla="*/ 49 w 88"/>
                  <a:gd name="T7" fmla="*/ 15 h 180"/>
                  <a:gd name="T8" fmla="*/ 3 w 88"/>
                  <a:gd name="T9" fmla="*/ 62 h 180"/>
                </a:gdLst>
                <a:ahLst/>
                <a:cxnLst>
                  <a:cxn ang="0">
                    <a:pos x="T0" y="T1"/>
                  </a:cxn>
                  <a:cxn ang="0">
                    <a:pos x="T2" y="T3"/>
                  </a:cxn>
                  <a:cxn ang="0">
                    <a:pos x="T4" y="T5"/>
                  </a:cxn>
                  <a:cxn ang="0">
                    <a:pos x="T6" y="T7"/>
                  </a:cxn>
                  <a:cxn ang="0">
                    <a:pos x="T8" y="T9"/>
                  </a:cxn>
                </a:cxnLst>
                <a:rect l="0" t="0" r="r" b="b"/>
                <a:pathLst>
                  <a:path w="88" h="180">
                    <a:moveTo>
                      <a:pt x="3" y="62"/>
                    </a:moveTo>
                    <a:cubicBezTo>
                      <a:pt x="0" y="103"/>
                      <a:pt x="16" y="149"/>
                      <a:pt x="39" y="164"/>
                    </a:cubicBezTo>
                    <a:cubicBezTo>
                      <a:pt x="62" y="180"/>
                      <a:pt x="83" y="159"/>
                      <a:pt x="85" y="118"/>
                    </a:cubicBezTo>
                    <a:cubicBezTo>
                      <a:pt x="88" y="76"/>
                      <a:pt x="72" y="31"/>
                      <a:pt x="49" y="15"/>
                    </a:cubicBezTo>
                    <a:cubicBezTo>
                      <a:pt x="27" y="0"/>
                      <a:pt x="6" y="21"/>
                      <a:pt x="3" y="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5" name="Freeform 111">
                <a:extLst>
                  <a:ext uri="{FF2B5EF4-FFF2-40B4-BE49-F238E27FC236}">
                    <a16:creationId xmlns:a16="http://schemas.microsoft.com/office/drawing/2014/main" id="{C7CB687A-D091-FD47-96AA-49252215D880}"/>
                  </a:ext>
                </a:extLst>
              </p:cNvPr>
              <p:cNvSpPr>
                <a:spLocks/>
              </p:cNvSpPr>
              <p:nvPr/>
            </p:nvSpPr>
            <p:spPr bwMode="auto">
              <a:xfrm>
                <a:off x="7083425" y="4311650"/>
                <a:ext cx="142875" cy="171450"/>
              </a:xfrm>
              <a:custGeom>
                <a:avLst/>
                <a:gdLst>
                  <a:gd name="T0" fmla="*/ 513 w 1311"/>
                  <a:gd name="T1" fmla="*/ 0 h 1568"/>
                  <a:gd name="T2" fmla="*/ 46 w 1311"/>
                  <a:gd name="T3" fmla="*/ 1011 h 1568"/>
                  <a:gd name="T4" fmla="*/ 350 w 1311"/>
                  <a:gd name="T5" fmla="*/ 1494 h 1568"/>
                  <a:gd name="T6" fmla="*/ 896 w 1311"/>
                  <a:gd name="T7" fmla="*/ 1309 h 1568"/>
                  <a:gd name="T8" fmla="*/ 1311 w 1311"/>
                  <a:gd name="T9" fmla="*/ 305 h 1568"/>
                  <a:gd name="T10" fmla="*/ 513 w 1311"/>
                  <a:gd name="T11" fmla="*/ 0 h 1568"/>
                </a:gdLst>
                <a:ahLst/>
                <a:cxnLst>
                  <a:cxn ang="0">
                    <a:pos x="T0" y="T1"/>
                  </a:cxn>
                  <a:cxn ang="0">
                    <a:pos x="T2" y="T3"/>
                  </a:cxn>
                  <a:cxn ang="0">
                    <a:pos x="T4" y="T5"/>
                  </a:cxn>
                  <a:cxn ang="0">
                    <a:pos x="T6" y="T7"/>
                  </a:cxn>
                  <a:cxn ang="0">
                    <a:pos x="T8" y="T9"/>
                  </a:cxn>
                  <a:cxn ang="0">
                    <a:pos x="T10" y="T11"/>
                  </a:cxn>
                </a:cxnLst>
                <a:rect l="0" t="0" r="r" b="b"/>
                <a:pathLst>
                  <a:path w="1311" h="1568">
                    <a:moveTo>
                      <a:pt x="513" y="0"/>
                    </a:moveTo>
                    <a:cubicBezTo>
                      <a:pt x="513" y="0"/>
                      <a:pt x="93" y="869"/>
                      <a:pt x="46" y="1011"/>
                    </a:cubicBezTo>
                    <a:cubicBezTo>
                      <a:pt x="0" y="1152"/>
                      <a:pt x="208" y="1448"/>
                      <a:pt x="350" y="1494"/>
                    </a:cubicBezTo>
                    <a:cubicBezTo>
                      <a:pt x="491" y="1540"/>
                      <a:pt x="733" y="1568"/>
                      <a:pt x="896" y="1309"/>
                    </a:cubicBezTo>
                    <a:cubicBezTo>
                      <a:pt x="1059" y="1050"/>
                      <a:pt x="1311" y="305"/>
                      <a:pt x="1311" y="305"/>
                    </a:cubicBezTo>
                    <a:lnTo>
                      <a:pt x="513" y="0"/>
                    </a:ln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6" name="Freeform 112">
                <a:extLst>
                  <a:ext uri="{FF2B5EF4-FFF2-40B4-BE49-F238E27FC236}">
                    <a16:creationId xmlns:a16="http://schemas.microsoft.com/office/drawing/2014/main" id="{AB8BA3E2-E0CF-394E-B7D8-1CFBDADB6D7F}"/>
                  </a:ext>
                </a:extLst>
              </p:cNvPr>
              <p:cNvSpPr>
                <a:spLocks/>
              </p:cNvSpPr>
              <p:nvPr/>
            </p:nvSpPr>
            <p:spPr bwMode="auto">
              <a:xfrm>
                <a:off x="7011988" y="4341813"/>
                <a:ext cx="198438" cy="219075"/>
              </a:xfrm>
              <a:custGeom>
                <a:avLst/>
                <a:gdLst>
                  <a:gd name="T0" fmla="*/ 990 w 1825"/>
                  <a:gd name="T1" fmla="*/ 138 h 2006"/>
                  <a:gd name="T2" fmla="*/ 589 w 1825"/>
                  <a:gd name="T3" fmla="*/ 602 h 2006"/>
                  <a:gd name="T4" fmla="*/ 286 w 1825"/>
                  <a:gd name="T5" fmla="*/ 1409 h 2006"/>
                  <a:gd name="T6" fmla="*/ 1073 w 1825"/>
                  <a:gd name="T7" fmla="*/ 1805 h 2006"/>
                  <a:gd name="T8" fmla="*/ 1759 w 1825"/>
                  <a:gd name="T9" fmla="*/ 840 h 2006"/>
                  <a:gd name="T10" fmla="*/ 1509 w 1825"/>
                  <a:gd name="T11" fmla="*/ 188 h 2006"/>
                  <a:gd name="T12" fmla="*/ 990 w 1825"/>
                  <a:gd name="T13" fmla="*/ 138 h 2006"/>
                </a:gdLst>
                <a:ahLst/>
                <a:cxnLst>
                  <a:cxn ang="0">
                    <a:pos x="T0" y="T1"/>
                  </a:cxn>
                  <a:cxn ang="0">
                    <a:pos x="T2" y="T3"/>
                  </a:cxn>
                  <a:cxn ang="0">
                    <a:pos x="T4" y="T5"/>
                  </a:cxn>
                  <a:cxn ang="0">
                    <a:pos x="T6" y="T7"/>
                  </a:cxn>
                  <a:cxn ang="0">
                    <a:pos x="T8" y="T9"/>
                  </a:cxn>
                  <a:cxn ang="0">
                    <a:pos x="T10" y="T11"/>
                  </a:cxn>
                  <a:cxn ang="0">
                    <a:pos x="T12" y="T13"/>
                  </a:cxn>
                </a:cxnLst>
                <a:rect l="0" t="0" r="r" b="b"/>
                <a:pathLst>
                  <a:path w="1825" h="2006">
                    <a:moveTo>
                      <a:pt x="990" y="138"/>
                    </a:moveTo>
                    <a:cubicBezTo>
                      <a:pt x="870" y="237"/>
                      <a:pt x="656" y="481"/>
                      <a:pt x="589" y="602"/>
                    </a:cubicBezTo>
                    <a:cubicBezTo>
                      <a:pt x="522" y="723"/>
                      <a:pt x="0" y="1119"/>
                      <a:pt x="286" y="1409"/>
                    </a:cubicBezTo>
                    <a:cubicBezTo>
                      <a:pt x="573" y="1699"/>
                      <a:pt x="823" y="2006"/>
                      <a:pt x="1073" y="1805"/>
                    </a:cubicBezTo>
                    <a:cubicBezTo>
                      <a:pt x="1333" y="1595"/>
                      <a:pt x="1786" y="1005"/>
                      <a:pt x="1759" y="840"/>
                    </a:cubicBezTo>
                    <a:cubicBezTo>
                      <a:pt x="1713" y="575"/>
                      <a:pt x="1825" y="376"/>
                      <a:pt x="1509" y="188"/>
                    </a:cubicBezTo>
                    <a:cubicBezTo>
                      <a:pt x="1193" y="0"/>
                      <a:pt x="1077" y="65"/>
                      <a:pt x="990" y="138"/>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7" name="Freeform 113">
                <a:extLst>
                  <a:ext uri="{FF2B5EF4-FFF2-40B4-BE49-F238E27FC236}">
                    <a16:creationId xmlns:a16="http://schemas.microsoft.com/office/drawing/2014/main" id="{964CCB1F-D42D-6544-B121-DFEA6584FA69}"/>
                  </a:ext>
                </a:extLst>
              </p:cNvPr>
              <p:cNvSpPr>
                <a:spLocks/>
              </p:cNvSpPr>
              <p:nvPr/>
            </p:nvSpPr>
            <p:spPr bwMode="auto">
              <a:xfrm>
                <a:off x="6965950" y="4452938"/>
                <a:ext cx="100013" cy="123825"/>
              </a:xfrm>
              <a:custGeom>
                <a:avLst/>
                <a:gdLst>
                  <a:gd name="T0" fmla="*/ 78 w 922"/>
                  <a:gd name="T1" fmla="*/ 1087 h 1133"/>
                  <a:gd name="T2" fmla="*/ 277 w 922"/>
                  <a:gd name="T3" fmla="*/ 1055 h 1133"/>
                  <a:gd name="T4" fmla="*/ 876 w 922"/>
                  <a:gd name="T5" fmla="*/ 245 h 1133"/>
                  <a:gd name="T6" fmla="*/ 844 w 922"/>
                  <a:gd name="T7" fmla="*/ 46 h 1133"/>
                  <a:gd name="T8" fmla="*/ 646 w 922"/>
                  <a:gd name="T9" fmla="*/ 78 h 1133"/>
                  <a:gd name="T10" fmla="*/ 47 w 922"/>
                  <a:gd name="T11" fmla="*/ 888 h 1133"/>
                  <a:gd name="T12" fmla="*/ 78 w 922"/>
                  <a:gd name="T13" fmla="*/ 1087 h 1133"/>
                </a:gdLst>
                <a:ahLst/>
                <a:cxnLst>
                  <a:cxn ang="0">
                    <a:pos x="T0" y="T1"/>
                  </a:cxn>
                  <a:cxn ang="0">
                    <a:pos x="T2" y="T3"/>
                  </a:cxn>
                  <a:cxn ang="0">
                    <a:pos x="T4" y="T5"/>
                  </a:cxn>
                  <a:cxn ang="0">
                    <a:pos x="T6" y="T7"/>
                  </a:cxn>
                  <a:cxn ang="0">
                    <a:pos x="T8" y="T9"/>
                  </a:cxn>
                  <a:cxn ang="0">
                    <a:pos x="T10" y="T11"/>
                  </a:cxn>
                  <a:cxn ang="0">
                    <a:pos x="T12" y="T13"/>
                  </a:cxn>
                </a:cxnLst>
                <a:rect l="0" t="0" r="r" b="b"/>
                <a:pathLst>
                  <a:path w="922" h="1133">
                    <a:moveTo>
                      <a:pt x="78" y="1087"/>
                    </a:moveTo>
                    <a:cubicBezTo>
                      <a:pt x="142" y="1133"/>
                      <a:pt x="230" y="1119"/>
                      <a:pt x="277" y="1055"/>
                    </a:cubicBezTo>
                    <a:lnTo>
                      <a:pt x="876" y="245"/>
                    </a:lnTo>
                    <a:cubicBezTo>
                      <a:pt x="922" y="182"/>
                      <a:pt x="908" y="92"/>
                      <a:pt x="844" y="46"/>
                    </a:cubicBezTo>
                    <a:cubicBezTo>
                      <a:pt x="781" y="0"/>
                      <a:pt x="692" y="14"/>
                      <a:pt x="646" y="78"/>
                    </a:cubicBezTo>
                    <a:lnTo>
                      <a:pt x="47" y="888"/>
                    </a:lnTo>
                    <a:cubicBezTo>
                      <a:pt x="0" y="951"/>
                      <a:pt x="14" y="1040"/>
                      <a:pt x="78" y="1087"/>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8" name="Freeform 114">
                <a:extLst>
                  <a:ext uri="{FF2B5EF4-FFF2-40B4-BE49-F238E27FC236}">
                    <a16:creationId xmlns:a16="http://schemas.microsoft.com/office/drawing/2014/main" id="{8C9521E4-EECB-3E45-B492-B5189F556812}"/>
                  </a:ext>
                </a:extLst>
              </p:cNvPr>
              <p:cNvSpPr>
                <a:spLocks/>
              </p:cNvSpPr>
              <p:nvPr/>
            </p:nvSpPr>
            <p:spPr bwMode="auto">
              <a:xfrm>
                <a:off x="7023100" y="4446588"/>
                <a:ext cx="87313" cy="104775"/>
              </a:xfrm>
              <a:custGeom>
                <a:avLst/>
                <a:gdLst>
                  <a:gd name="T0" fmla="*/ 77 w 793"/>
                  <a:gd name="T1" fmla="*/ 924 h 970"/>
                  <a:gd name="T2" fmla="*/ 276 w 793"/>
                  <a:gd name="T3" fmla="*/ 892 h 970"/>
                  <a:gd name="T4" fmla="*/ 746 w 793"/>
                  <a:gd name="T5" fmla="*/ 245 h 970"/>
                  <a:gd name="T6" fmla="*/ 715 w 793"/>
                  <a:gd name="T7" fmla="*/ 46 h 970"/>
                  <a:gd name="T8" fmla="*/ 516 w 793"/>
                  <a:gd name="T9" fmla="*/ 78 h 970"/>
                  <a:gd name="T10" fmla="*/ 46 w 793"/>
                  <a:gd name="T11" fmla="*/ 725 h 970"/>
                  <a:gd name="T12" fmla="*/ 77 w 793"/>
                  <a:gd name="T13" fmla="*/ 924 h 970"/>
                </a:gdLst>
                <a:ahLst/>
                <a:cxnLst>
                  <a:cxn ang="0">
                    <a:pos x="T0" y="T1"/>
                  </a:cxn>
                  <a:cxn ang="0">
                    <a:pos x="T2" y="T3"/>
                  </a:cxn>
                  <a:cxn ang="0">
                    <a:pos x="T4" y="T5"/>
                  </a:cxn>
                  <a:cxn ang="0">
                    <a:pos x="T6" y="T7"/>
                  </a:cxn>
                  <a:cxn ang="0">
                    <a:pos x="T8" y="T9"/>
                  </a:cxn>
                  <a:cxn ang="0">
                    <a:pos x="T10" y="T11"/>
                  </a:cxn>
                  <a:cxn ang="0">
                    <a:pos x="T12" y="T13"/>
                  </a:cxn>
                </a:cxnLst>
                <a:rect l="0" t="0" r="r" b="b"/>
                <a:pathLst>
                  <a:path w="793" h="970">
                    <a:moveTo>
                      <a:pt x="77" y="924"/>
                    </a:moveTo>
                    <a:cubicBezTo>
                      <a:pt x="141" y="970"/>
                      <a:pt x="230" y="956"/>
                      <a:pt x="276" y="892"/>
                    </a:cubicBezTo>
                    <a:lnTo>
                      <a:pt x="746" y="245"/>
                    </a:lnTo>
                    <a:cubicBezTo>
                      <a:pt x="793" y="181"/>
                      <a:pt x="779" y="92"/>
                      <a:pt x="715" y="46"/>
                    </a:cubicBezTo>
                    <a:cubicBezTo>
                      <a:pt x="652" y="0"/>
                      <a:pt x="563" y="14"/>
                      <a:pt x="516" y="78"/>
                    </a:cubicBezTo>
                    <a:lnTo>
                      <a:pt x="46" y="725"/>
                    </a:lnTo>
                    <a:cubicBezTo>
                      <a:pt x="0" y="789"/>
                      <a:pt x="13" y="877"/>
                      <a:pt x="77" y="92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9" name="Freeform 115">
                <a:extLst>
                  <a:ext uri="{FF2B5EF4-FFF2-40B4-BE49-F238E27FC236}">
                    <a16:creationId xmlns:a16="http://schemas.microsoft.com/office/drawing/2014/main" id="{A94D0225-5827-CB4A-A724-2BADB41B2BB6}"/>
                  </a:ext>
                </a:extLst>
              </p:cNvPr>
              <p:cNvSpPr>
                <a:spLocks/>
              </p:cNvSpPr>
              <p:nvPr/>
            </p:nvSpPr>
            <p:spPr bwMode="auto">
              <a:xfrm>
                <a:off x="7053263" y="4452938"/>
                <a:ext cx="85725" cy="106363"/>
              </a:xfrm>
              <a:custGeom>
                <a:avLst/>
                <a:gdLst>
                  <a:gd name="T0" fmla="*/ 78 w 794"/>
                  <a:gd name="T1" fmla="*/ 924 h 970"/>
                  <a:gd name="T2" fmla="*/ 277 w 794"/>
                  <a:gd name="T3" fmla="*/ 892 h 970"/>
                  <a:gd name="T4" fmla="*/ 747 w 794"/>
                  <a:gd name="T5" fmla="*/ 245 h 970"/>
                  <a:gd name="T6" fmla="*/ 716 w 794"/>
                  <a:gd name="T7" fmla="*/ 46 h 970"/>
                  <a:gd name="T8" fmla="*/ 517 w 794"/>
                  <a:gd name="T9" fmla="*/ 78 h 970"/>
                  <a:gd name="T10" fmla="*/ 47 w 794"/>
                  <a:gd name="T11" fmla="*/ 725 h 970"/>
                  <a:gd name="T12" fmla="*/ 78 w 794"/>
                  <a:gd name="T13" fmla="*/ 924 h 970"/>
                </a:gdLst>
                <a:ahLst/>
                <a:cxnLst>
                  <a:cxn ang="0">
                    <a:pos x="T0" y="T1"/>
                  </a:cxn>
                  <a:cxn ang="0">
                    <a:pos x="T2" y="T3"/>
                  </a:cxn>
                  <a:cxn ang="0">
                    <a:pos x="T4" y="T5"/>
                  </a:cxn>
                  <a:cxn ang="0">
                    <a:pos x="T6" y="T7"/>
                  </a:cxn>
                  <a:cxn ang="0">
                    <a:pos x="T8" y="T9"/>
                  </a:cxn>
                  <a:cxn ang="0">
                    <a:pos x="T10" y="T11"/>
                  </a:cxn>
                  <a:cxn ang="0">
                    <a:pos x="T12" y="T13"/>
                  </a:cxn>
                </a:cxnLst>
                <a:rect l="0" t="0" r="r" b="b"/>
                <a:pathLst>
                  <a:path w="794" h="970">
                    <a:moveTo>
                      <a:pt x="78" y="924"/>
                    </a:moveTo>
                    <a:cubicBezTo>
                      <a:pt x="142" y="970"/>
                      <a:pt x="231" y="956"/>
                      <a:pt x="277" y="892"/>
                    </a:cubicBezTo>
                    <a:lnTo>
                      <a:pt x="747" y="245"/>
                    </a:lnTo>
                    <a:cubicBezTo>
                      <a:pt x="794" y="181"/>
                      <a:pt x="779" y="92"/>
                      <a:pt x="716" y="46"/>
                    </a:cubicBezTo>
                    <a:cubicBezTo>
                      <a:pt x="652" y="0"/>
                      <a:pt x="564" y="14"/>
                      <a:pt x="517" y="78"/>
                    </a:cubicBezTo>
                    <a:lnTo>
                      <a:pt x="47" y="725"/>
                    </a:lnTo>
                    <a:cubicBezTo>
                      <a:pt x="0" y="788"/>
                      <a:pt x="15" y="877"/>
                      <a:pt x="78" y="92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0" name="Freeform 116">
                <a:extLst>
                  <a:ext uri="{FF2B5EF4-FFF2-40B4-BE49-F238E27FC236}">
                    <a16:creationId xmlns:a16="http://schemas.microsoft.com/office/drawing/2014/main" id="{BBEB8ADB-EC52-B646-BC3D-744B33C4CE11}"/>
                  </a:ext>
                </a:extLst>
              </p:cNvPr>
              <p:cNvSpPr>
                <a:spLocks/>
              </p:cNvSpPr>
              <p:nvPr/>
            </p:nvSpPr>
            <p:spPr bwMode="auto">
              <a:xfrm>
                <a:off x="7083425" y="4462463"/>
                <a:ext cx="85725" cy="106363"/>
              </a:xfrm>
              <a:custGeom>
                <a:avLst/>
                <a:gdLst>
                  <a:gd name="T0" fmla="*/ 78 w 794"/>
                  <a:gd name="T1" fmla="*/ 924 h 970"/>
                  <a:gd name="T2" fmla="*/ 277 w 794"/>
                  <a:gd name="T3" fmla="*/ 892 h 970"/>
                  <a:gd name="T4" fmla="*/ 747 w 794"/>
                  <a:gd name="T5" fmla="*/ 245 h 970"/>
                  <a:gd name="T6" fmla="*/ 716 w 794"/>
                  <a:gd name="T7" fmla="*/ 46 h 970"/>
                  <a:gd name="T8" fmla="*/ 517 w 794"/>
                  <a:gd name="T9" fmla="*/ 78 h 970"/>
                  <a:gd name="T10" fmla="*/ 47 w 794"/>
                  <a:gd name="T11" fmla="*/ 725 h 970"/>
                  <a:gd name="T12" fmla="*/ 78 w 794"/>
                  <a:gd name="T13" fmla="*/ 924 h 970"/>
                </a:gdLst>
                <a:ahLst/>
                <a:cxnLst>
                  <a:cxn ang="0">
                    <a:pos x="T0" y="T1"/>
                  </a:cxn>
                  <a:cxn ang="0">
                    <a:pos x="T2" y="T3"/>
                  </a:cxn>
                  <a:cxn ang="0">
                    <a:pos x="T4" y="T5"/>
                  </a:cxn>
                  <a:cxn ang="0">
                    <a:pos x="T6" y="T7"/>
                  </a:cxn>
                  <a:cxn ang="0">
                    <a:pos x="T8" y="T9"/>
                  </a:cxn>
                  <a:cxn ang="0">
                    <a:pos x="T10" y="T11"/>
                  </a:cxn>
                  <a:cxn ang="0">
                    <a:pos x="T12" y="T13"/>
                  </a:cxn>
                </a:cxnLst>
                <a:rect l="0" t="0" r="r" b="b"/>
                <a:pathLst>
                  <a:path w="794" h="970">
                    <a:moveTo>
                      <a:pt x="78" y="924"/>
                    </a:moveTo>
                    <a:cubicBezTo>
                      <a:pt x="142" y="970"/>
                      <a:pt x="231" y="956"/>
                      <a:pt x="277" y="892"/>
                    </a:cubicBezTo>
                    <a:lnTo>
                      <a:pt x="747" y="245"/>
                    </a:lnTo>
                    <a:cubicBezTo>
                      <a:pt x="794" y="182"/>
                      <a:pt x="780" y="93"/>
                      <a:pt x="716" y="46"/>
                    </a:cubicBezTo>
                    <a:cubicBezTo>
                      <a:pt x="653" y="0"/>
                      <a:pt x="564" y="14"/>
                      <a:pt x="517" y="78"/>
                    </a:cubicBezTo>
                    <a:lnTo>
                      <a:pt x="47" y="725"/>
                    </a:lnTo>
                    <a:cubicBezTo>
                      <a:pt x="0" y="789"/>
                      <a:pt x="15" y="878"/>
                      <a:pt x="78" y="924"/>
                    </a:cubicBezTo>
                    <a:close/>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1" name="Freeform 117">
                <a:extLst>
                  <a:ext uri="{FF2B5EF4-FFF2-40B4-BE49-F238E27FC236}">
                    <a16:creationId xmlns:a16="http://schemas.microsoft.com/office/drawing/2014/main" id="{731AA63A-47AB-8B4A-A6AE-8A7FB81B8B37}"/>
                  </a:ext>
                </a:extLst>
              </p:cNvPr>
              <p:cNvSpPr>
                <a:spLocks/>
              </p:cNvSpPr>
              <p:nvPr/>
            </p:nvSpPr>
            <p:spPr bwMode="auto">
              <a:xfrm>
                <a:off x="7000875" y="4365625"/>
                <a:ext cx="128588" cy="115888"/>
              </a:xfrm>
              <a:custGeom>
                <a:avLst/>
                <a:gdLst>
                  <a:gd name="T0" fmla="*/ 1009 w 1171"/>
                  <a:gd name="T1" fmla="*/ 34 h 1053"/>
                  <a:gd name="T2" fmla="*/ 612 w 1171"/>
                  <a:gd name="T3" fmla="*/ 145 h 1053"/>
                  <a:gd name="T4" fmla="*/ 271 w 1171"/>
                  <a:gd name="T5" fmla="*/ 510 h 1053"/>
                  <a:gd name="T6" fmla="*/ 15 w 1171"/>
                  <a:gd name="T7" fmla="*/ 843 h 1053"/>
                  <a:gd name="T8" fmla="*/ 282 w 1171"/>
                  <a:gd name="T9" fmla="*/ 865 h 1053"/>
                  <a:gd name="T10" fmla="*/ 624 w 1171"/>
                  <a:gd name="T11" fmla="*/ 539 h 1053"/>
                  <a:gd name="T12" fmla="*/ 1161 w 1171"/>
                  <a:gd name="T13" fmla="*/ 246 h 1053"/>
                  <a:gd name="T14" fmla="*/ 1009 w 1171"/>
                  <a:gd name="T15" fmla="*/ 34 h 10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1" h="1053">
                    <a:moveTo>
                      <a:pt x="1009" y="34"/>
                    </a:moveTo>
                    <a:cubicBezTo>
                      <a:pt x="912" y="0"/>
                      <a:pt x="714" y="104"/>
                      <a:pt x="612" y="145"/>
                    </a:cubicBezTo>
                    <a:cubicBezTo>
                      <a:pt x="511" y="186"/>
                      <a:pt x="343" y="401"/>
                      <a:pt x="271" y="510"/>
                    </a:cubicBezTo>
                    <a:cubicBezTo>
                      <a:pt x="199" y="618"/>
                      <a:pt x="30" y="826"/>
                      <a:pt x="15" y="843"/>
                    </a:cubicBezTo>
                    <a:cubicBezTo>
                      <a:pt x="0" y="861"/>
                      <a:pt x="96" y="1053"/>
                      <a:pt x="282" y="865"/>
                    </a:cubicBezTo>
                    <a:cubicBezTo>
                      <a:pt x="466" y="677"/>
                      <a:pt x="371" y="649"/>
                      <a:pt x="624" y="539"/>
                    </a:cubicBezTo>
                    <a:cubicBezTo>
                      <a:pt x="877" y="429"/>
                      <a:pt x="1151" y="392"/>
                      <a:pt x="1161" y="246"/>
                    </a:cubicBezTo>
                    <a:cubicBezTo>
                      <a:pt x="1171" y="101"/>
                      <a:pt x="1064" y="54"/>
                      <a:pt x="1009" y="34"/>
                    </a:cubicBezTo>
                  </a:path>
                </a:pathLst>
              </a:custGeom>
              <a:solidFill>
                <a:srgbClr val="F6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2" name="Freeform 118">
                <a:extLst>
                  <a:ext uri="{FF2B5EF4-FFF2-40B4-BE49-F238E27FC236}">
                    <a16:creationId xmlns:a16="http://schemas.microsoft.com/office/drawing/2014/main" id="{0E2A5ED1-18BE-9546-AB4F-726ABF8F5249}"/>
                  </a:ext>
                </a:extLst>
              </p:cNvPr>
              <p:cNvSpPr>
                <a:spLocks/>
              </p:cNvSpPr>
              <p:nvPr/>
            </p:nvSpPr>
            <p:spPr bwMode="auto">
              <a:xfrm>
                <a:off x="7096125" y="3302000"/>
                <a:ext cx="347663" cy="1120775"/>
              </a:xfrm>
              <a:custGeom>
                <a:avLst/>
                <a:gdLst>
                  <a:gd name="T0" fmla="*/ 635 w 3198"/>
                  <a:gd name="T1" fmla="*/ 1927 h 10259"/>
                  <a:gd name="T2" fmla="*/ 996 w 3198"/>
                  <a:gd name="T3" fmla="*/ 6931 h 10259"/>
                  <a:gd name="T4" fmla="*/ 314 w 3198"/>
                  <a:gd name="T5" fmla="*/ 8873 h 10259"/>
                  <a:gd name="T6" fmla="*/ 627 w 3198"/>
                  <a:gd name="T7" fmla="*/ 9979 h 10259"/>
                  <a:gd name="T8" fmla="*/ 1652 w 3198"/>
                  <a:gd name="T9" fmla="*/ 9483 h 10259"/>
                  <a:gd name="T10" fmla="*/ 3061 w 3198"/>
                  <a:gd name="T11" fmla="*/ 4510 h 10259"/>
                  <a:gd name="T12" fmla="*/ 2892 w 3198"/>
                  <a:gd name="T13" fmla="*/ 1541 h 10259"/>
                  <a:gd name="T14" fmla="*/ 635 w 3198"/>
                  <a:gd name="T15" fmla="*/ 1927 h 10259"/>
                  <a:gd name="T16" fmla="*/ 635 w 3198"/>
                  <a:gd name="T17" fmla="*/ 1927 h 1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8" h="10259">
                    <a:moveTo>
                      <a:pt x="635" y="1927"/>
                    </a:moveTo>
                    <a:cubicBezTo>
                      <a:pt x="984" y="3493"/>
                      <a:pt x="1352" y="5340"/>
                      <a:pt x="996" y="6931"/>
                    </a:cubicBezTo>
                    <a:cubicBezTo>
                      <a:pt x="804" y="7789"/>
                      <a:pt x="638" y="8060"/>
                      <a:pt x="314" y="8873"/>
                    </a:cubicBezTo>
                    <a:cubicBezTo>
                      <a:pt x="0" y="9664"/>
                      <a:pt x="291" y="9844"/>
                      <a:pt x="627" y="9979"/>
                    </a:cubicBezTo>
                    <a:cubicBezTo>
                      <a:pt x="933" y="10102"/>
                      <a:pt x="1251" y="10259"/>
                      <a:pt x="1652" y="9483"/>
                    </a:cubicBezTo>
                    <a:cubicBezTo>
                      <a:pt x="2651" y="7550"/>
                      <a:pt x="3053" y="6731"/>
                      <a:pt x="3061" y="4510"/>
                    </a:cubicBezTo>
                    <a:cubicBezTo>
                      <a:pt x="3065" y="3653"/>
                      <a:pt x="3198" y="2349"/>
                      <a:pt x="2892" y="1541"/>
                    </a:cubicBezTo>
                    <a:cubicBezTo>
                      <a:pt x="2707" y="0"/>
                      <a:pt x="300" y="411"/>
                      <a:pt x="635" y="1927"/>
                    </a:cubicBezTo>
                    <a:cubicBezTo>
                      <a:pt x="671" y="2089"/>
                      <a:pt x="626" y="1891"/>
                      <a:pt x="635" y="19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3" name="Freeform 119">
                <a:extLst>
                  <a:ext uri="{FF2B5EF4-FFF2-40B4-BE49-F238E27FC236}">
                    <a16:creationId xmlns:a16="http://schemas.microsoft.com/office/drawing/2014/main" id="{9D8318FE-A274-534E-A4C8-1BF0B8D1A05B}"/>
                  </a:ext>
                </a:extLst>
              </p:cNvPr>
              <p:cNvSpPr>
                <a:spLocks/>
              </p:cNvSpPr>
              <p:nvPr/>
            </p:nvSpPr>
            <p:spPr bwMode="auto">
              <a:xfrm>
                <a:off x="6985000" y="3057525"/>
                <a:ext cx="130175" cy="339725"/>
              </a:xfrm>
              <a:custGeom>
                <a:avLst/>
                <a:gdLst>
                  <a:gd name="T0" fmla="*/ 73 w 1196"/>
                  <a:gd name="T1" fmla="*/ 3120 h 3120"/>
                  <a:gd name="T2" fmla="*/ 0 w 1196"/>
                  <a:gd name="T3" fmla="*/ 3080 h 3120"/>
                  <a:gd name="T4" fmla="*/ 1027 w 1196"/>
                  <a:gd name="T5" fmla="*/ 794 h 3120"/>
                  <a:gd name="T6" fmla="*/ 860 w 1196"/>
                  <a:gd name="T7" fmla="*/ 73 h 3120"/>
                  <a:gd name="T8" fmla="*/ 847 w 1196"/>
                  <a:gd name="T9" fmla="*/ 0 h 3120"/>
                  <a:gd name="T10" fmla="*/ 1110 w 1196"/>
                  <a:gd name="T11" fmla="*/ 807 h 3120"/>
                  <a:gd name="T12" fmla="*/ 73 w 1196"/>
                  <a:gd name="T13" fmla="*/ 3120 h 3120"/>
                </a:gdLst>
                <a:ahLst/>
                <a:cxnLst>
                  <a:cxn ang="0">
                    <a:pos x="T0" y="T1"/>
                  </a:cxn>
                  <a:cxn ang="0">
                    <a:pos x="T2" y="T3"/>
                  </a:cxn>
                  <a:cxn ang="0">
                    <a:pos x="T4" y="T5"/>
                  </a:cxn>
                  <a:cxn ang="0">
                    <a:pos x="T6" y="T7"/>
                  </a:cxn>
                  <a:cxn ang="0">
                    <a:pos x="T8" y="T9"/>
                  </a:cxn>
                  <a:cxn ang="0">
                    <a:pos x="T10" y="T11"/>
                  </a:cxn>
                  <a:cxn ang="0">
                    <a:pos x="T12" y="T13"/>
                  </a:cxn>
                </a:cxnLst>
                <a:rect l="0" t="0" r="r" b="b"/>
                <a:pathLst>
                  <a:path w="1196" h="3120">
                    <a:moveTo>
                      <a:pt x="73" y="3120"/>
                    </a:moveTo>
                    <a:lnTo>
                      <a:pt x="0" y="3080"/>
                    </a:lnTo>
                    <a:cubicBezTo>
                      <a:pt x="10" y="3063"/>
                      <a:pt x="946" y="1324"/>
                      <a:pt x="1027" y="794"/>
                    </a:cubicBezTo>
                    <a:cubicBezTo>
                      <a:pt x="1106" y="284"/>
                      <a:pt x="863" y="75"/>
                      <a:pt x="860" y="73"/>
                    </a:cubicBezTo>
                    <a:lnTo>
                      <a:pt x="847" y="0"/>
                    </a:lnTo>
                    <a:cubicBezTo>
                      <a:pt x="860" y="9"/>
                      <a:pt x="1196" y="243"/>
                      <a:pt x="1110" y="807"/>
                    </a:cubicBezTo>
                    <a:cubicBezTo>
                      <a:pt x="1026" y="1350"/>
                      <a:pt x="112" y="3048"/>
                      <a:pt x="73" y="3120"/>
                    </a:cubicBezTo>
                  </a:path>
                </a:pathLst>
              </a:custGeom>
              <a:solidFill>
                <a:srgbClr val="502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4" name="Freeform 120">
                <a:extLst>
                  <a:ext uri="{FF2B5EF4-FFF2-40B4-BE49-F238E27FC236}">
                    <a16:creationId xmlns:a16="http://schemas.microsoft.com/office/drawing/2014/main" id="{C16042BC-4C45-C94E-A3F2-8D8D0DA4CDA7}"/>
                  </a:ext>
                </a:extLst>
              </p:cNvPr>
              <p:cNvSpPr>
                <a:spLocks/>
              </p:cNvSpPr>
              <p:nvPr/>
            </p:nvSpPr>
            <p:spPr bwMode="auto">
              <a:xfrm>
                <a:off x="6746875" y="3095625"/>
                <a:ext cx="119063" cy="314325"/>
              </a:xfrm>
              <a:custGeom>
                <a:avLst/>
                <a:gdLst>
                  <a:gd name="T0" fmla="*/ 83 w 1098"/>
                  <a:gd name="T1" fmla="*/ 2872 h 2872"/>
                  <a:gd name="T2" fmla="*/ 0 w 1098"/>
                  <a:gd name="T3" fmla="*/ 2862 h 2872"/>
                  <a:gd name="T4" fmla="*/ 1031 w 1098"/>
                  <a:gd name="T5" fmla="*/ 0 h 2872"/>
                  <a:gd name="T6" fmla="*/ 1098 w 1098"/>
                  <a:gd name="T7" fmla="*/ 50 h 2872"/>
                  <a:gd name="T8" fmla="*/ 83 w 1098"/>
                  <a:gd name="T9" fmla="*/ 2872 h 2872"/>
                </a:gdLst>
                <a:ahLst/>
                <a:cxnLst>
                  <a:cxn ang="0">
                    <a:pos x="T0" y="T1"/>
                  </a:cxn>
                  <a:cxn ang="0">
                    <a:pos x="T2" y="T3"/>
                  </a:cxn>
                  <a:cxn ang="0">
                    <a:pos x="T4" y="T5"/>
                  </a:cxn>
                  <a:cxn ang="0">
                    <a:pos x="T6" y="T7"/>
                  </a:cxn>
                  <a:cxn ang="0">
                    <a:pos x="T8" y="T9"/>
                  </a:cxn>
                </a:cxnLst>
                <a:rect l="0" t="0" r="r" b="b"/>
                <a:pathLst>
                  <a:path w="1098" h="2872">
                    <a:moveTo>
                      <a:pt x="83" y="2872"/>
                    </a:moveTo>
                    <a:lnTo>
                      <a:pt x="0" y="2862"/>
                    </a:lnTo>
                    <a:cubicBezTo>
                      <a:pt x="198" y="1135"/>
                      <a:pt x="1023" y="11"/>
                      <a:pt x="1031" y="0"/>
                    </a:cubicBezTo>
                    <a:lnTo>
                      <a:pt x="1098" y="50"/>
                    </a:lnTo>
                    <a:cubicBezTo>
                      <a:pt x="1089" y="61"/>
                      <a:pt x="278" y="1168"/>
                      <a:pt x="83" y="2872"/>
                    </a:cubicBezTo>
                    <a:close/>
                  </a:path>
                </a:pathLst>
              </a:custGeom>
              <a:solidFill>
                <a:srgbClr val="502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5" name="Freeform 121">
                <a:extLst>
                  <a:ext uri="{FF2B5EF4-FFF2-40B4-BE49-F238E27FC236}">
                    <a16:creationId xmlns:a16="http://schemas.microsoft.com/office/drawing/2014/main" id="{A93931A1-9F9D-0C4B-8E71-6484E4C58297}"/>
                  </a:ext>
                </a:extLst>
              </p:cNvPr>
              <p:cNvSpPr>
                <a:spLocks/>
              </p:cNvSpPr>
              <p:nvPr/>
            </p:nvSpPr>
            <p:spPr bwMode="auto">
              <a:xfrm>
                <a:off x="6711950" y="2838450"/>
                <a:ext cx="260350" cy="298450"/>
              </a:xfrm>
              <a:custGeom>
                <a:avLst/>
                <a:gdLst>
                  <a:gd name="T0" fmla="*/ 148 w 2373"/>
                  <a:gd name="T1" fmla="*/ 1352 h 2724"/>
                  <a:gd name="T2" fmla="*/ 465 w 2373"/>
                  <a:gd name="T3" fmla="*/ 1339 h 2724"/>
                  <a:gd name="T4" fmla="*/ 1113 w 2373"/>
                  <a:gd name="T5" fmla="*/ 1766 h 2724"/>
                  <a:gd name="T6" fmla="*/ 1952 w 2373"/>
                  <a:gd name="T7" fmla="*/ 1159 h 2724"/>
                  <a:gd name="T8" fmla="*/ 2053 w 2373"/>
                  <a:gd name="T9" fmla="*/ 0 h 2724"/>
                  <a:gd name="T10" fmla="*/ 2373 w 2373"/>
                  <a:gd name="T11" fmla="*/ 24 h 2724"/>
                  <a:gd name="T12" fmla="*/ 2154 w 2373"/>
                  <a:gd name="T13" fmla="*/ 1723 h 2724"/>
                  <a:gd name="T14" fmla="*/ 1308 w 2373"/>
                  <a:gd name="T15" fmla="*/ 2678 h 2724"/>
                  <a:gd name="T16" fmla="*/ 295 w 2373"/>
                  <a:gd name="T17" fmla="*/ 2360 h 2724"/>
                  <a:gd name="T18" fmla="*/ 148 w 2373"/>
                  <a:gd name="T19" fmla="*/ 1352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3" h="2724">
                    <a:moveTo>
                      <a:pt x="148" y="1352"/>
                    </a:moveTo>
                    <a:cubicBezTo>
                      <a:pt x="164" y="1285"/>
                      <a:pt x="187" y="1296"/>
                      <a:pt x="465" y="1339"/>
                    </a:cubicBezTo>
                    <a:cubicBezTo>
                      <a:pt x="744" y="1382"/>
                      <a:pt x="924" y="1680"/>
                      <a:pt x="1113" y="1766"/>
                    </a:cubicBezTo>
                    <a:cubicBezTo>
                      <a:pt x="1301" y="1853"/>
                      <a:pt x="1829" y="1665"/>
                      <a:pt x="1952" y="1159"/>
                    </a:cubicBezTo>
                    <a:cubicBezTo>
                      <a:pt x="2075" y="652"/>
                      <a:pt x="2053" y="0"/>
                      <a:pt x="2053" y="0"/>
                    </a:cubicBezTo>
                    <a:lnTo>
                      <a:pt x="2373" y="24"/>
                    </a:lnTo>
                    <a:cubicBezTo>
                      <a:pt x="2373" y="24"/>
                      <a:pt x="2237" y="1239"/>
                      <a:pt x="2154" y="1723"/>
                    </a:cubicBezTo>
                    <a:cubicBezTo>
                      <a:pt x="2079" y="2165"/>
                      <a:pt x="1641" y="2633"/>
                      <a:pt x="1308" y="2678"/>
                    </a:cubicBezTo>
                    <a:cubicBezTo>
                      <a:pt x="974" y="2724"/>
                      <a:pt x="421" y="2443"/>
                      <a:pt x="295" y="2360"/>
                    </a:cubicBezTo>
                    <a:cubicBezTo>
                      <a:pt x="0" y="2166"/>
                      <a:pt x="119" y="1475"/>
                      <a:pt x="148" y="1352"/>
                    </a:cubicBezTo>
                  </a:path>
                </a:pathLst>
              </a:custGeom>
              <a:solidFill>
                <a:srgbClr val="480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6" name="Freeform 122">
                <a:extLst>
                  <a:ext uri="{FF2B5EF4-FFF2-40B4-BE49-F238E27FC236}">
                    <a16:creationId xmlns:a16="http://schemas.microsoft.com/office/drawing/2014/main" id="{5EE52C82-9243-EF4A-9209-ACBE903EF6E0}"/>
                  </a:ext>
                </a:extLst>
              </p:cNvPr>
              <p:cNvSpPr>
                <a:spLocks/>
              </p:cNvSpPr>
              <p:nvPr/>
            </p:nvSpPr>
            <p:spPr bwMode="auto">
              <a:xfrm>
                <a:off x="6731000" y="2989263"/>
                <a:ext cx="92075" cy="85725"/>
              </a:xfrm>
              <a:custGeom>
                <a:avLst/>
                <a:gdLst>
                  <a:gd name="T0" fmla="*/ 830 w 830"/>
                  <a:gd name="T1" fmla="*/ 571 h 795"/>
                  <a:gd name="T2" fmla="*/ 415 w 830"/>
                  <a:gd name="T3" fmla="*/ 663 h 795"/>
                  <a:gd name="T4" fmla="*/ 0 w 830"/>
                  <a:gd name="T5" fmla="*/ 91 h 795"/>
                  <a:gd name="T6" fmla="*/ 415 w 830"/>
                  <a:gd name="T7" fmla="*/ 331 h 795"/>
                  <a:gd name="T8" fmla="*/ 830 w 830"/>
                  <a:gd name="T9" fmla="*/ 571 h 795"/>
                </a:gdLst>
                <a:ahLst/>
                <a:cxnLst>
                  <a:cxn ang="0">
                    <a:pos x="T0" y="T1"/>
                  </a:cxn>
                  <a:cxn ang="0">
                    <a:pos x="T2" y="T3"/>
                  </a:cxn>
                  <a:cxn ang="0">
                    <a:pos x="T4" y="T5"/>
                  </a:cxn>
                  <a:cxn ang="0">
                    <a:pos x="T6" y="T7"/>
                  </a:cxn>
                  <a:cxn ang="0">
                    <a:pos x="T8" y="T9"/>
                  </a:cxn>
                </a:cxnLst>
                <a:rect l="0" t="0" r="r" b="b"/>
                <a:pathLst>
                  <a:path w="830" h="795">
                    <a:moveTo>
                      <a:pt x="830" y="571"/>
                    </a:moveTo>
                    <a:cubicBezTo>
                      <a:pt x="830" y="662"/>
                      <a:pt x="644" y="795"/>
                      <a:pt x="415" y="663"/>
                    </a:cubicBezTo>
                    <a:cubicBezTo>
                      <a:pt x="185" y="531"/>
                      <a:pt x="0" y="183"/>
                      <a:pt x="0" y="91"/>
                    </a:cubicBezTo>
                    <a:cubicBezTo>
                      <a:pt x="0" y="0"/>
                      <a:pt x="185" y="199"/>
                      <a:pt x="415" y="331"/>
                    </a:cubicBezTo>
                    <a:cubicBezTo>
                      <a:pt x="644" y="463"/>
                      <a:pt x="830" y="479"/>
                      <a:pt x="830" y="5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146" name="TextBox 145">
            <a:extLst>
              <a:ext uri="{FF2B5EF4-FFF2-40B4-BE49-F238E27FC236}">
                <a16:creationId xmlns:a16="http://schemas.microsoft.com/office/drawing/2014/main" id="{A37F98BB-6F2A-E54B-9A12-0F45CBD2CB4E}"/>
              </a:ext>
            </a:extLst>
          </p:cNvPr>
          <p:cNvSpPr txBox="1"/>
          <p:nvPr/>
        </p:nvSpPr>
        <p:spPr>
          <a:xfrm>
            <a:off x="2062964" y="148523"/>
            <a:ext cx="7309635" cy="584775"/>
          </a:xfrm>
          <a:prstGeom prst="rect">
            <a:avLst/>
          </a:prstGeom>
          <a:noFill/>
        </p:spPr>
        <p:txBody>
          <a:bodyPr wrap="square" rtlCol="0">
            <a:spAutoFit/>
          </a:bodyPr>
          <a:lstStyle/>
          <a:p>
            <a:r>
              <a:rPr kumimoji="1" lang="en-US" altLang="ko-Kore-KR" sz="3200" b="1" dirty="0">
                <a:solidFill>
                  <a:schemeClr val="tx2"/>
                </a:solidFill>
                <a:latin typeface="+mj-lt"/>
                <a:ea typeface="NEXON Lv2 Gothic Bold" pitchFamily="2" charset="-127"/>
              </a:rPr>
              <a:t>ROLES and FUNCTIONS</a:t>
            </a:r>
            <a:endParaRPr kumimoji="1" lang="ko-Kore-KR" altLang="en-US" sz="3200" b="1" dirty="0">
              <a:solidFill>
                <a:schemeClr val="tx2"/>
              </a:solidFill>
              <a:latin typeface="+mj-lt"/>
              <a:ea typeface="NEXON Lv2 Gothic Bold" pitchFamily="2" charset="-127"/>
            </a:endParaRPr>
          </a:p>
        </p:txBody>
      </p:sp>
    </p:spTree>
    <p:extLst>
      <p:ext uri="{BB962C8B-B14F-4D97-AF65-F5344CB8AC3E}">
        <p14:creationId xmlns:p14="http://schemas.microsoft.com/office/powerpoint/2010/main" val="2356625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4" name="직선 연결선[R] 173">
            <a:extLst>
              <a:ext uri="{FF2B5EF4-FFF2-40B4-BE49-F238E27FC236}">
                <a16:creationId xmlns:a16="http://schemas.microsoft.com/office/drawing/2014/main" id="{35DB0101-263A-7A45-BB19-E1501FAEB3E4}"/>
              </a:ext>
            </a:extLst>
          </p:cNvPr>
          <p:cNvCxnSpPr/>
          <p:nvPr/>
        </p:nvCxnSpPr>
        <p:spPr>
          <a:xfrm>
            <a:off x="10859" y="1993053"/>
            <a:ext cx="12192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4" name="Oval 72">
            <a:extLst>
              <a:ext uri="{FF2B5EF4-FFF2-40B4-BE49-F238E27FC236}">
                <a16:creationId xmlns:a16="http://schemas.microsoft.com/office/drawing/2014/main" id="{230EE175-F28E-4A4C-9ADE-2EC4CBC7E96A}"/>
              </a:ext>
            </a:extLst>
          </p:cNvPr>
          <p:cNvSpPr>
            <a:spLocks noChangeArrowheads="1"/>
          </p:cNvSpPr>
          <p:nvPr/>
        </p:nvSpPr>
        <p:spPr bwMode="auto">
          <a:xfrm>
            <a:off x="953977" y="1428211"/>
            <a:ext cx="1090766" cy="1090766"/>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ko-KR" altLang="en-US" dirty="0"/>
          </a:p>
        </p:txBody>
      </p:sp>
      <p:sp>
        <p:nvSpPr>
          <p:cNvPr id="145" name="Oval 72">
            <a:extLst>
              <a:ext uri="{FF2B5EF4-FFF2-40B4-BE49-F238E27FC236}">
                <a16:creationId xmlns:a16="http://schemas.microsoft.com/office/drawing/2014/main" id="{B619F289-5D4D-3B47-8A0A-10251D1810C4}"/>
              </a:ext>
            </a:extLst>
          </p:cNvPr>
          <p:cNvSpPr>
            <a:spLocks noChangeArrowheads="1"/>
          </p:cNvSpPr>
          <p:nvPr/>
        </p:nvSpPr>
        <p:spPr bwMode="auto">
          <a:xfrm>
            <a:off x="3323005" y="1428211"/>
            <a:ext cx="1090766" cy="109076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157" name="Oval 72">
            <a:extLst>
              <a:ext uri="{FF2B5EF4-FFF2-40B4-BE49-F238E27FC236}">
                <a16:creationId xmlns:a16="http://schemas.microsoft.com/office/drawing/2014/main" id="{318C8E19-3232-7F47-8F3E-E29D806119E2}"/>
              </a:ext>
            </a:extLst>
          </p:cNvPr>
          <p:cNvSpPr>
            <a:spLocks noChangeArrowheads="1"/>
          </p:cNvSpPr>
          <p:nvPr/>
        </p:nvSpPr>
        <p:spPr bwMode="auto">
          <a:xfrm>
            <a:off x="5608512" y="1428211"/>
            <a:ext cx="1090766" cy="1090766"/>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166" name="Oval 72">
            <a:extLst>
              <a:ext uri="{FF2B5EF4-FFF2-40B4-BE49-F238E27FC236}">
                <a16:creationId xmlns:a16="http://schemas.microsoft.com/office/drawing/2014/main" id="{0EE0BAE2-0724-EF4C-BF41-5A0A19A9E22E}"/>
              </a:ext>
            </a:extLst>
          </p:cNvPr>
          <p:cNvSpPr>
            <a:spLocks noChangeArrowheads="1"/>
          </p:cNvSpPr>
          <p:nvPr/>
        </p:nvSpPr>
        <p:spPr bwMode="auto">
          <a:xfrm>
            <a:off x="7966259" y="1431259"/>
            <a:ext cx="1090766" cy="109076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algn="ctr"/>
            <a:endParaRPr lang="ko-KR" altLang="en-US" dirty="0"/>
          </a:p>
        </p:txBody>
      </p:sp>
      <p:sp>
        <p:nvSpPr>
          <p:cNvPr id="175" name="직사각형 174">
            <a:extLst>
              <a:ext uri="{FF2B5EF4-FFF2-40B4-BE49-F238E27FC236}">
                <a16:creationId xmlns:a16="http://schemas.microsoft.com/office/drawing/2014/main" id="{64C8A8D6-F969-CD4D-A9B6-6918836715E0}"/>
              </a:ext>
            </a:extLst>
          </p:cNvPr>
          <p:cNvSpPr/>
          <p:nvPr/>
        </p:nvSpPr>
        <p:spPr>
          <a:xfrm>
            <a:off x="265525" y="3174923"/>
            <a:ext cx="2075235" cy="1673728"/>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Accommodation Admin can create and put-up rooms for renting, set up tariffs and room types.</a:t>
            </a:r>
          </a:p>
        </p:txBody>
      </p:sp>
      <p:sp>
        <p:nvSpPr>
          <p:cNvPr id="176" name="TextBox 175">
            <a:extLst>
              <a:ext uri="{FF2B5EF4-FFF2-40B4-BE49-F238E27FC236}">
                <a16:creationId xmlns:a16="http://schemas.microsoft.com/office/drawing/2014/main" id="{A1AF292B-68F3-B24D-B1D8-C56063221278}"/>
              </a:ext>
            </a:extLst>
          </p:cNvPr>
          <p:cNvSpPr txBox="1"/>
          <p:nvPr/>
        </p:nvSpPr>
        <p:spPr>
          <a:xfrm>
            <a:off x="57590" y="2642571"/>
            <a:ext cx="2767291" cy="646331"/>
          </a:xfrm>
          <a:prstGeom prst="rect">
            <a:avLst/>
          </a:prstGeom>
          <a:noFill/>
        </p:spPr>
        <p:txBody>
          <a:bodyPr wrap="square" rtlCol="0">
            <a:spAutoFit/>
          </a:bodyPr>
          <a:lstStyle/>
          <a:p>
            <a:pPr algn="ctr"/>
            <a:r>
              <a:rPr kumimoji="1" lang="en-US" altLang="en-US" b="1" dirty="0">
                <a:solidFill>
                  <a:schemeClr val="tx2">
                    <a:lumMod val="40000"/>
                    <a:lumOff val="60000"/>
                  </a:schemeClr>
                </a:solidFill>
                <a:latin typeface="+mj-lt"/>
                <a:ea typeface="NEXON Lv2 Gothic Bold" pitchFamily="2" charset="-127"/>
              </a:rPr>
              <a:t>ACCOMMODATION ADMIN ROLE</a:t>
            </a:r>
            <a:endParaRPr kumimoji="1" lang="ko-Kore-KR" altLang="en-US" sz="3600" b="1">
              <a:solidFill>
                <a:schemeClr val="tx2">
                  <a:lumMod val="40000"/>
                  <a:lumOff val="60000"/>
                </a:schemeClr>
              </a:solidFill>
              <a:latin typeface="+mj-lt"/>
              <a:ea typeface="NEXON Lv2 Gothic Bold" pitchFamily="2" charset="-127"/>
            </a:endParaRPr>
          </a:p>
        </p:txBody>
      </p:sp>
      <p:sp>
        <p:nvSpPr>
          <p:cNvPr id="177" name="직사각형 176">
            <a:extLst>
              <a:ext uri="{FF2B5EF4-FFF2-40B4-BE49-F238E27FC236}">
                <a16:creationId xmlns:a16="http://schemas.microsoft.com/office/drawing/2014/main" id="{964DD465-6D82-1B41-B932-65FCAD80E0D0}"/>
              </a:ext>
            </a:extLst>
          </p:cNvPr>
          <p:cNvSpPr/>
          <p:nvPr/>
        </p:nvSpPr>
        <p:spPr>
          <a:xfrm>
            <a:off x="2521322" y="3174923"/>
            <a:ext cx="2639385" cy="1673728"/>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Food System Admin can create and upload menus, set prices and modify and accept orders from customers.</a:t>
            </a:r>
          </a:p>
        </p:txBody>
      </p:sp>
      <p:sp>
        <p:nvSpPr>
          <p:cNvPr id="178" name="TextBox 177">
            <a:extLst>
              <a:ext uri="{FF2B5EF4-FFF2-40B4-BE49-F238E27FC236}">
                <a16:creationId xmlns:a16="http://schemas.microsoft.com/office/drawing/2014/main" id="{501B86AE-E581-9A4C-9F5E-0D5BDC3A5703}"/>
              </a:ext>
            </a:extLst>
          </p:cNvPr>
          <p:cNvSpPr txBox="1"/>
          <p:nvPr/>
        </p:nvSpPr>
        <p:spPr>
          <a:xfrm>
            <a:off x="2873656" y="2650255"/>
            <a:ext cx="2033588" cy="646331"/>
          </a:xfrm>
          <a:prstGeom prst="rect">
            <a:avLst/>
          </a:prstGeom>
          <a:noFill/>
        </p:spPr>
        <p:txBody>
          <a:bodyPr wrap="square" rtlCol="0">
            <a:spAutoFit/>
          </a:bodyPr>
          <a:lstStyle/>
          <a:p>
            <a:pPr algn="ctr"/>
            <a:r>
              <a:rPr kumimoji="1" lang="en-US" altLang="en-US" b="1" dirty="0">
                <a:solidFill>
                  <a:schemeClr val="tx2">
                    <a:lumMod val="40000"/>
                    <a:lumOff val="60000"/>
                  </a:schemeClr>
                </a:solidFill>
                <a:latin typeface="+mj-lt"/>
                <a:ea typeface="NEXON Lv2 Gothic Bold" pitchFamily="2" charset="-127"/>
              </a:rPr>
              <a:t>FOOD SYSTEM  ROLE</a:t>
            </a:r>
            <a:endParaRPr kumimoji="1" lang="ko-Kore-KR" altLang="en-US" sz="3600" b="1">
              <a:solidFill>
                <a:schemeClr val="tx2">
                  <a:lumMod val="40000"/>
                  <a:lumOff val="60000"/>
                </a:schemeClr>
              </a:solidFill>
              <a:latin typeface="+mj-lt"/>
              <a:ea typeface="NEXON Lv2 Gothic Bold" pitchFamily="2" charset="-127"/>
            </a:endParaRPr>
          </a:p>
        </p:txBody>
      </p:sp>
      <p:sp>
        <p:nvSpPr>
          <p:cNvPr id="179" name="직사각형 178">
            <a:extLst>
              <a:ext uri="{FF2B5EF4-FFF2-40B4-BE49-F238E27FC236}">
                <a16:creationId xmlns:a16="http://schemas.microsoft.com/office/drawing/2014/main" id="{97F7C8A5-B3F6-EE42-B26C-3F4448BB5056}"/>
              </a:ext>
            </a:extLst>
          </p:cNvPr>
          <p:cNvSpPr/>
          <p:nvPr/>
        </p:nvSpPr>
        <p:spPr>
          <a:xfrm>
            <a:off x="5159177" y="3207558"/>
            <a:ext cx="2068789" cy="1996893"/>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Lab transport partner can see all Lab Requests and can collect sample from customer and submit it to labs for analysis.</a:t>
            </a:r>
          </a:p>
        </p:txBody>
      </p:sp>
      <p:sp>
        <p:nvSpPr>
          <p:cNvPr id="180" name="TextBox 179">
            <a:extLst>
              <a:ext uri="{FF2B5EF4-FFF2-40B4-BE49-F238E27FC236}">
                <a16:creationId xmlns:a16="http://schemas.microsoft.com/office/drawing/2014/main" id="{BDA67E10-E8F0-884A-B75F-6FAC926C6D49}"/>
              </a:ext>
            </a:extLst>
          </p:cNvPr>
          <p:cNvSpPr txBox="1"/>
          <p:nvPr/>
        </p:nvSpPr>
        <p:spPr>
          <a:xfrm>
            <a:off x="5107269" y="2624913"/>
            <a:ext cx="2320680" cy="646331"/>
          </a:xfrm>
          <a:prstGeom prst="rect">
            <a:avLst/>
          </a:prstGeom>
          <a:noFill/>
        </p:spPr>
        <p:txBody>
          <a:bodyPr wrap="square" rtlCol="0">
            <a:spAutoFit/>
          </a:bodyPr>
          <a:lstStyle/>
          <a:p>
            <a:pPr algn="ctr"/>
            <a:r>
              <a:rPr kumimoji="1" lang="en-US" altLang="ko-Kore-KR" b="1" dirty="0">
                <a:solidFill>
                  <a:schemeClr val="tx2">
                    <a:lumMod val="40000"/>
                    <a:lumOff val="60000"/>
                  </a:schemeClr>
                </a:solidFill>
                <a:latin typeface="+mj-lt"/>
                <a:ea typeface="NEXON Lv2 Gothic Bold" pitchFamily="2" charset="-127"/>
              </a:rPr>
              <a:t>LAB TRANSPORT ROLE</a:t>
            </a:r>
            <a:endParaRPr kumimoji="1" lang="ko-Kore-KR" altLang="en-US" sz="3600" b="1">
              <a:solidFill>
                <a:schemeClr val="tx2">
                  <a:lumMod val="40000"/>
                  <a:lumOff val="60000"/>
                </a:schemeClr>
              </a:solidFill>
              <a:latin typeface="+mj-lt"/>
              <a:ea typeface="NEXON Lv2 Gothic Bold" pitchFamily="2" charset="-127"/>
            </a:endParaRPr>
          </a:p>
        </p:txBody>
      </p:sp>
      <p:sp>
        <p:nvSpPr>
          <p:cNvPr id="181" name="직사각형 180">
            <a:extLst>
              <a:ext uri="{FF2B5EF4-FFF2-40B4-BE49-F238E27FC236}">
                <a16:creationId xmlns:a16="http://schemas.microsoft.com/office/drawing/2014/main" id="{FAF0AF56-B323-7447-8E00-C3F78618F3A6}"/>
              </a:ext>
            </a:extLst>
          </p:cNvPr>
          <p:cNvSpPr/>
          <p:nvPr/>
        </p:nvSpPr>
        <p:spPr>
          <a:xfrm>
            <a:off x="7531694" y="3226576"/>
            <a:ext cx="2068788" cy="1996893"/>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Food Transport partner sees ready for delivery food orders and delivers it to Customer’s address </a:t>
            </a:r>
            <a:r>
              <a:rPr lang="en-US" altLang="ko-Kore-KR" sz="1400" dirty="0" err="1">
                <a:solidFill>
                  <a:schemeClr val="bg1">
                    <a:lumMod val="50000"/>
                  </a:schemeClr>
                </a:solidFill>
                <a:cs typeface="Calibri" panose="02000000000000000000" pitchFamily="2" charset="0"/>
              </a:rPr>
              <a:t>contactlessly</a:t>
            </a:r>
            <a:r>
              <a:rPr lang="en-US" altLang="ko-Kore-KR" sz="1400" dirty="0">
                <a:solidFill>
                  <a:schemeClr val="bg1">
                    <a:lumMod val="50000"/>
                  </a:schemeClr>
                </a:solidFill>
                <a:cs typeface="Calibri" panose="02000000000000000000" pitchFamily="2" charset="0"/>
              </a:rPr>
              <a:t>.</a:t>
            </a:r>
          </a:p>
        </p:txBody>
      </p:sp>
      <p:sp>
        <p:nvSpPr>
          <p:cNvPr id="182" name="TextBox 181">
            <a:extLst>
              <a:ext uri="{FF2B5EF4-FFF2-40B4-BE49-F238E27FC236}">
                <a16:creationId xmlns:a16="http://schemas.microsoft.com/office/drawing/2014/main" id="{A3A25923-D4F1-F146-9807-17B57C513D4A}"/>
              </a:ext>
            </a:extLst>
          </p:cNvPr>
          <p:cNvSpPr txBox="1"/>
          <p:nvPr/>
        </p:nvSpPr>
        <p:spPr>
          <a:xfrm>
            <a:off x="7063662" y="2624912"/>
            <a:ext cx="3077723" cy="646331"/>
          </a:xfrm>
          <a:prstGeom prst="rect">
            <a:avLst/>
          </a:prstGeom>
          <a:noFill/>
        </p:spPr>
        <p:txBody>
          <a:bodyPr wrap="square" rtlCol="0">
            <a:spAutoFit/>
          </a:bodyPr>
          <a:lstStyle/>
          <a:p>
            <a:pPr algn="ctr"/>
            <a:r>
              <a:rPr kumimoji="1" lang="en-US" altLang="en-US" b="1" dirty="0">
                <a:solidFill>
                  <a:schemeClr val="tx2">
                    <a:lumMod val="40000"/>
                    <a:lumOff val="60000"/>
                  </a:schemeClr>
                </a:solidFill>
                <a:latin typeface="+mj-lt"/>
                <a:ea typeface="NEXON Lv2 Gothic Bold" pitchFamily="2" charset="-127"/>
              </a:rPr>
              <a:t>FOOD TRANSPORT ROLE</a:t>
            </a:r>
            <a:endParaRPr kumimoji="1" lang="ko-Kore-KR" altLang="en-US" sz="3600" b="1">
              <a:solidFill>
                <a:schemeClr val="tx2">
                  <a:lumMod val="40000"/>
                  <a:lumOff val="60000"/>
                </a:schemeClr>
              </a:solidFill>
              <a:latin typeface="+mj-lt"/>
              <a:ea typeface="NEXON Lv2 Gothic Bold" pitchFamily="2" charset="-127"/>
            </a:endParaRPr>
          </a:p>
        </p:txBody>
      </p:sp>
      <p:sp>
        <p:nvSpPr>
          <p:cNvPr id="146" name="TextBox 145">
            <a:extLst>
              <a:ext uri="{FF2B5EF4-FFF2-40B4-BE49-F238E27FC236}">
                <a16:creationId xmlns:a16="http://schemas.microsoft.com/office/drawing/2014/main" id="{A37F98BB-6F2A-E54B-9A12-0F45CBD2CB4E}"/>
              </a:ext>
            </a:extLst>
          </p:cNvPr>
          <p:cNvSpPr txBox="1"/>
          <p:nvPr/>
        </p:nvSpPr>
        <p:spPr>
          <a:xfrm>
            <a:off x="2062964" y="148523"/>
            <a:ext cx="7309635" cy="584775"/>
          </a:xfrm>
          <a:prstGeom prst="rect">
            <a:avLst/>
          </a:prstGeom>
          <a:noFill/>
        </p:spPr>
        <p:txBody>
          <a:bodyPr wrap="square" rtlCol="0">
            <a:spAutoFit/>
          </a:bodyPr>
          <a:lstStyle/>
          <a:p>
            <a:r>
              <a:rPr kumimoji="1" lang="en-US" altLang="ko-Kore-KR" sz="3200" b="1" dirty="0">
                <a:solidFill>
                  <a:schemeClr val="tx2"/>
                </a:solidFill>
                <a:latin typeface="+mj-lt"/>
                <a:ea typeface="NEXON Lv2 Gothic Bold" pitchFamily="2" charset="-127"/>
              </a:rPr>
              <a:t>ROLES and FUNCTION</a:t>
            </a:r>
            <a:endParaRPr kumimoji="1" lang="ko-Kore-KR" altLang="en-US" sz="3200" b="1" dirty="0">
              <a:solidFill>
                <a:schemeClr val="tx2"/>
              </a:solidFill>
              <a:latin typeface="+mj-lt"/>
              <a:ea typeface="NEXON Lv2 Gothic Bold" pitchFamily="2" charset="-127"/>
            </a:endParaRPr>
          </a:p>
        </p:txBody>
      </p:sp>
      <p:pic>
        <p:nvPicPr>
          <p:cNvPr id="3" name="Graphic 2" descr="Sleep with solid fill">
            <a:extLst>
              <a:ext uri="{FF2B5EF4-FFF2-40B4-BE49-F238E27FC236}">
                <a16:creationId xmlns:a16="http://schemas.microsoft.com/office/drawing/2014/main" id="{6E37C8E2-B48F-7F4C-8CE8-BF7519D0DB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9004" y="1572343"/>
            <a:ext cx="760712" cy="760712"/>
          </a:xfrm>
          <a:prstGeom prst="rect">
            <a:avLst/>
          </a:prstGeom>
        </p:spPr>
      </p:pic>
      <p:pic>
        <p:nvPicPr>
          <p:cNvPr id="5" name="Graphic 4" descr="Noodles with solid fill">
            <a:extLst>
              <a:ext uri="{FF2B5EF4-FFF2-40B4-BE49-F238E27FC236}">
                <a16:creationId xmlns:a16="http://schemas.microsoft.com/office/drawing/2014/main" id="{D0ECFEDC-C0F7-0846-B413-FFA6531ECA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6984" y="1553180"/>
            <a:ext cx="741275" cy="741275"/>
          </a:xfrm>
          <a:prstGeom prst="rect">
            <a:avLst/>
          </a:prstGeom>
        </p:spPr>
      </p:pic>
      <p:pic>
        <p:nvPicPr>
          <p:cNvPr id="7" name="Graphic 6" descr="Dump truck with solid fill">
            <a:extLst>
              <a:ext uri="{FF2B5EF4-FFF2-40B4-BE49-F238E27FC236}">
                <a16:creationId xmlns:a16="http://schemas.microsoft.com/office/drawing/2014/main" id="{1683FB21-2DF9-744D-9FAB-87E70ECB88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3101" y="1594298"/>
            <a:ext cx="781588" cy="781588"/>
          </a:xfrm>
          <a:prstGeom prst="rect">
            <a:avLst/>
          </a:prstGeom>
        </p:spPr>
      </p:pic>
      <p:pic>
        <p:nvPicPr>
          <p:cNvPr id="9" name="Graphic 8" descr="Scooter with solid fill">
            <a:extLst>
              <a:ext uri="{FF2B5EF4-FFF2-40B4-BE49-F238E27FC236}">
                <a16:creationId xmlns:a16="http://schemas.microsoft.com/office/drawing/2014/main" id="{581445C3-3B1D-714E-98C1-A8C7FD065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5076" y="1497927"/>
            <a:ext cx="974330" cy="974330"/>
          </a:xfrm>
          <a:prstGeom prst="rect">
            <a:avLst/>
          </a:prstGeom>
        </p:spPr>
      </p:pic>
      <p:grpSp>
        <p:nvGrpSpPr>
          <p:cNvPr id="107" name="그룹 176">
            <a:extLst>
              <a:ext uri="{FF2B5EF4-FFF2-40B4-BE49-F238E27FC236}">
                <a16:creationId xmlns:a16="http://schemas.microsoft.com/office/drawing/2014/main" id="{EB8DA2C4-9646-B748-B00E-4D10B3149BEA}"/>
              </a:ext>
            </a:extLst>
          </p:cNvPr>
          <p:cNvGrpSpPr/>
          <p:nvPr/>
        </p:nvGrpSpPr>
        <p:grpSpPr>
          <a:xfrm>
            <a:off x="9495410" y="1010238"/>
            <a:ext cx="2811194" cy="2568433"/>
            <a:chOff x="1452563" y="2989263"/>
            <a:chExt cx="4246563" cy="3879850"/>
          </a:xfrm>
        </p:grpSpPr>
        <p:sp>
          <p:nvSpPr>
            <p:cNvPr id="108" name="Freeform 56">
              <a:extLst>
                <a:ext uri="{FF2B5EF4-FFF2-40B4-BE49-F238E27FC236}">
                  <a16:creationId xmlns:a16="http://schemas.microsoft.com/office/drawing/2014/main" id="{72619B69-B9AC-1944-9EFD-00EE258A918E}"/>
                </a:ext>
              </a:extLst>
            </p:cNvPr>
            <p:cNvSpPr>
              <a:spLocks/>
            </p:cNvSpPr>
            <p:nvPr/>
          </p:nvSpPr>
          <p:spPr bwMode="auto">
            <a:xfrm>
              <a:off x="4637088" y="4183063"/>
              <a:ext cx="1016000" cy="919163"/>
            </a:xfrm>
            <a:custGeom>
              <a:avLst/>
              <a:gdLst>
                <a:gd name="T0" fmla="*/ 336 w 336"/>
                <a:gd name="T1" fmla="*/ 47 h 304"/>
                <a:gd name="T2" fmla="*/ 336 w 336"/>
                <a:gd name="T3" fmla="*/ 296 h 304"/>
                <a:gd name="T4" fmla="*/ 327 w 336"/>
                <a:gd name="T5" fmla="*/ 304 h 304"/>
                <a:gd name="T6" fmla="*/ 9 w 336"/>
                <a:gd name="T7" fmla="*/ 304 h 304"/>
                <a:gd name="T8" fmla="*/ 0 w 336"/>
                <a:gd name="T9" fmla="*/ 296 h 304"/>
                <a:gd name="T10" fmla="*/ 0 w 336"/>
                <a:gd name="T11" fmla="*/ 8 h 304"/>
                <a:gd name="T12" fmla="*/ 9 w 336"/>
                <a:gd name="T13" fmla="*/ 0 h 304"/>
                <a:gd name="T14" fmla="*/ 289 w 336"/>
                <a:gd name="T15" fmla="*/ 0 h 304"/>
                <a:gd name="T16" fmla="*/ 336 w 336"/>
                <a:gd name="T17" fmla="*/ 4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04">
                  <a:moveTo>
                    <a:pt x="336" y="47"/>
                  </a:moveTo>
                  <a:lnTo>
                    <a:pt x="336" y="296"/>
                  </a:lnTo>
                  <a:cubicBezTo>
                    <a:pt x="336" y="301"/>
                    <a:pt x="332" y="304"/>
                    <a:pt x="327" y="304"/>
                  </a:cubicBezTo>
                  <a:lnTo>
                    <a:pt x="9" y="304"/>
                  </a:lnTo>
                  <a:cubicBezTo>
                    <a:pt x="4" y="304"/>
                    <a:pt x="0" y="301"/>
                    <a:pt x="0" y="296"/>
                  </a:cubicBezTo>
                  <a:lnTo>
                    <a:pt x="0" y="8"/>
                  </a:lnTo>
                  <a:cubicBezTo>
                    <a:pt x="0" y="4"/>
                    <a:pt x="4" y="0"/>
                    <a:pt x="9" y="0"/>
                  </a:cubicBezTo>
                  <a:lnTo>
                    <a:pt x="289" y="0"/>
                  </a:lnTo>
                  <a:cubicBezTo>
                    <a:pt x="315" y="0"/>
                    <a:pt x="336" y="21"/>
                    <a:pt x="336" y="47"/>
                  </a:cubicBezTo>
                </a:path>
              </a:pathLst>
            </a:custGeom>
            <a:solidFill>
              <a:srgbClr val="EA5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9" name="Freeform 57">
              <a:extLst>
                <a:ext uri="{FF2B5EF4-FFF2-40B4-BE49-F238E27FC236}">
                  <a16:creationId xmlns:a16="http://schemas.microsoft.com/office/drawing/2014/main" id="{DF64FAEC-1DA9-5749-8411-05688C4E4F5E}"/>
                </a:ext>
              </a:extLst>
            </p:cNvPr>
            <p:cNvSpPr>
              <a:spLocks/>
            </p:cNvSpPr>
            <p:nvPr/>
          </p:nvSpPr>
          <p:spPr bwMode="auto">
            <a:xfrm>
              <a:off x="5478463" y="4506913"/>
              <a:ext cx="184150" cy="595313"/>
            </a:xfrm>
            <a:custGeom>
              <a:avLst/>
              <a:gdLst>
                <a:gd name="T0" fmla="*/ 35 w 61"/>
                <a:gd name="T1" fmla="*/ 197 h 197"/>
                <a:gd name="T2" fmla="*/ 58 w 61"/>
                <a:gd name="T3" fmla="*/ 175 h 197"/>
                <a:gd name="T4" fmla="*/ 58 w 61"/>
                <a:gd name="T5" fmla="*/ 17 h 197"/>
                <a:gd name="T6" fmla="*/ 56 w 61"/>
                <a:gd name="T7" fmla="*/ 0 h 197"/>
                <a:gd name="T8" fmla="*/ 0 w 61"/>
                <a:gd name="T9" fmla="*/ 0 h 197"/>
                <a:gd name="T10" fmla="*/ 34 w 61"/>
                <a:gd name="T11" fmla="*/ 197 h 197"/>
                <a:gd name="T12" fmla="*/ 35 w 61"/>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1" h="197">
                  <a:moveTo>
                    <a:pt x="35" y="197"/>
                  </a:moveTo>
                  <a:cubicBezTo>
                    <a:pt x="48" y="197"/>
                    <a:pt x="58" y="187"/>
                    <a:pt x="58" y="175"/>
                  </a:cubicBezTo>
                  <a:lnTo>
                    <a:pt x="58" y="17"/>
                  </a:lnTo>
                  <a:cubicBezTo>
                    <a:pt x="58" y="11"/>
                    <a:pt x="57" y="5"/>
                    <a:pt x="56" y="0"/>
                  </a:cubicBezTo>
                  <a:lnTo>
                    <a:pt x="0" y="0"/>
                  </a:lnTo>
                  <a:cubicBezTo>
                    <a:pt x="0" y="0"/>
                    <a:pt x="61" y="76"/>
                    <a:pt x="34" y="197"/>
                  </a:cubicBezTo>
                  <a:lnTo>
                    <a:pt x="35" y="197"/>
                  </a:lnTo>
                  <a:close/>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0" name="Freeform 58">
              <a:extLst>
                <a:ext uri="{FF2B5EF4-FFF2-40B4-BE49-F238E27FC236}">
                  <a16:creationId xmlns:a16="http://schemas.microsoft.com/office/drawing/2014/main" id="{DAFA3F83-CD50-0C45-A25A-712B20BF2939}"/>
                </a:ext>
              </a:extLst>
            </p:cNvPr>
            <p:cNvSpPr>
              <a:spLocks/>
            </p:cNvSpPr>
            <p:nvPr/>
          </p:nvSpPr>
          <p:spPr bwMode="auto">
            <a:xfrm>
              <a:off x="4637088" y="4183063"/>
              <a:ext cx="1016000" cy="176213"/>
            </a:xfrm>
            <a:custGeom>
              <a:avLst/>
              <a:gdLst>
                <a:gd name="T0" fmla="*/ 336 w 336"/>
                <a:gd name="T1" fmla="*/ 47 h 58"/>
                <a:gd name="T2" fmla="*/ 336 w 336"/>
                <a:gd name="T3" fmla="*/ 58 h 58"/>
                <a:gd name="T4" fmla="*/ 276 w 336"/>
                <a:gd name="T5" fmla="*/ 47 h 58"/>
                <a:gd name="T6" fmla="*/ 0 w 336"/>
                <a:gd name="T7" fmla="*/ 47 h 58"/>
                <a:gd name="T8" fmla="*/ 0 w 336"/>
                <a:gd name="T9" fmla="*/ 8 h 58"/>
                <a:gd name="T10" fmla="*/ 9 w 336"/>
                <a:gd name="T11" fmla="*/ 0 h 58"/>
                <a:gd name="T12" fmla="*/ 289 w 336"/>
                <a:gd name="T13" fmla="*/ 0 h 58"/>
                <a:gd name="T14" fmla="*/ 336 w 336"/>
                <a:gd name="T15" fmla="*/ 4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58">
                  <a:moveTo>
                    <a:pt x="336" y="47"/>
                  </a:moveTo>
                  <a:lnTo>
                    <a:pt x="336" y="58"/>
                  </a:lnTo>
                  <a:cubicBezTo>
                    <a:pt x="317" y="50"/>
                    <a:pt x="297" y="47"/>
                    <a:pt x="276" y="47"/>
                  </a:cubicBezTo>
                  <a:lnTo>
                    <a:pt x="0" y="47"/>
                  </a:lnTo>
                  <a:lnTo>
                    <a:pt x="0" y="8"/>
                  </a:lnTo>
                  <a:cubicBezTo>
                    <a:pt x="0" y="4"/>
                    <a:pt x="4" y="0"/>
                    <a:pt x="9" y="0"/>
                  </a:cubicBezTo>
                  <a:lnTo>
                    <a:pt x="289" y="0"/>
                  </a:lnTo>
                  <a:cubicBezTo>
                    <a:pt x="315" y="0"/>
                    <a:pt x="336" y="21"/>
                    <a:pt x="336" y="47"/>
                  </a:cubicBezTo>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1" name="Freeform 59">
              <a:extLst>
                <a:ext uri="{FF2B5EF4-FFF2-40B4-BE49-F238E27FC236}">
                  <a16:creationId xmlns:a16="http://schemas.microsoft.com/office/drawing/2014/main" id="{44239783-8E0D-AD45-BFAA-565764190756}"/>
                </a:ext>
              </a:extLst>
            </p:cNvPr>
            <p:cNvSpPr>
              <a:spLocks/>
            </p:cNvSpPr>
            <p:nvPr/>
          </p:nvSpPr>
          <p:spPr bwMode="auto">
            <a:xfrm>
              <a:off x="2435226" y="6067425"/>
              <a:ext cx="474663" cy="215900"/>
            </a:xfrm>
            <a:custGeom>
              <a:avLst/>
              <a:gdLst>
                <a:gd name="T0" fmla="*/ 87 w 157"/>
                <a:gd name="T1" fmla="*/ 20 h 71"/>
                <a:gd name="T2" fmla="*/ 81 w 157"/>
                <a:gd name="T3" fmla="*/ 34 h 71"/>
                <a:gd name="T4" fmla="*/ 24 w 157"/>
                <a:gd name="T5" fmla="*/ 20 h 71"/>
                <a:gd name="T6" fmla="*/ 78 w 157"/>
                <a:gd name="T7" fmla="*/ 71 h 71"/>
                <a:gd name="T8" fmla="*/ 157 w 157"/>
                <a:gd name="T9" fmla="*/ 65 h 71"/>
                <a:gd name="T10" fmla="*/ 139 w 157"/>
                <a:gd name="T11" fmla="*/ 20 h 71"/>
                <a:gd name="T12" fmla="*/ 87 w 157"/>
                <a:gd name="T13" fmla="*/ 20 h 71"/>
              </a:gdLst>
              <a:ahLst/>
              <a:cxnLst>
                <a:cxn ang="0">
                  <a:pos x="T0" y="T1"/>
                </a:cxn>
                <a:cxn ang="0">
                  <a:pos x="T2" y="T3"/>
                </a:cxn>
                <a:cxn ang="0">
                  <a:pos x="T4" y="T5"/>
                </a:cxn>
                <a:cxn ang="0">
                  <a:pos x="T6" y="T7"/>
                </a:cxn>
                <a:cxn ang="0">
                  <a:pos x="T8" y="T9"/>
                </a:cxn>
                <a:cxn ang="0">
                  <a:pos x="T10" y="T11"/>
                </a:cxn>
                <a:cxn ang="0">
                  <a:pos x="T12" y="T13"/>
                </a:cxn>
              </a:cxnLst>
              <a:rect l="0" t="0" r="r" b="b"/>
              <a:pathLst>
                <a:path w="157" h="71">
                  <a:moveTo>
                    <a:pt x="87" y="20"/>
                  </a:moveTo>
                  <a:cubicBezTo>
                    <a:pt x="87" y="20"/>
                    <a:pt x="88" y="36"/>
                    <a:pt x="81" y="34"/>
                  </a:cubicBezTo>
                  <a:cubicBezTo>
                    <a:pt x="74" y="32"/>
                    <a:pt x="42" y="10"/>
                    <a:pt x="24" y="20"/>
                  </a:cubicBezTo>
                  <a:cubicBezTo>
                    <a:pt x="6" y="30"/>
                    <a:pt x="0" y="71"/>
                    <a:pt x="78" y="71"/>
                  </a:cubicBezTo>
                  <a:cubicBezTo>
                    <a:pt x="129" y="71"/>
                    <a:pt x="157" y="65"/>
                    <a:pt x="157" y="65"/>
                  </a:cubicBezTo>
                  <a:cubicBezTo>
                    <a:pt x="157" y="65"/>
                    <a:pt x="151" y="33"/>
                    <a:pt x="139" y="20"/>
                  </a:cubicBezTo>
                  <a:cubicBezTo>
                    <a:pt x="128" y="7"/>
                    <a:pt x="89" y="0"/>
                    <a:pt x="87" y="20"/>
                  </a:cubicBezTo>
                  <a:close/>
                </a:path>
              </a:pathLst>
            </a:custGeom>
            <a:solidFill>
              <a:srgbClr val="FC2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60">
              <a:extLst>
                <a:ext uri="{FF2B5EF4-FFF2-40B4-BE49-F238E27FC236}">
                  <a16:creationId xmlns:a16="http://schemas.microsoft.com/office/drawing/2014/main" id="{95AC7FE7-B16B-F649-97E3-A9C344361B7F}"/>
                </a:ext>
              </a:extLst>
            </p:cNvPr>
            <p:cNvSpPr>
              <a:spLocks/>
            </p:cNvSpPr>
            <p:nvPr/>
          </p:nvSpPr>
          <p:spPr bwMode="auto">
            <a:xfrm>
              <a:off x="2444751" y="6122988"/>
              <a:ext cx="100013" cy="141288"/>
            </a:xfrm>
            <a:custGeom>
              <a:avLst/>
              <a:gdLst>
                <a:gd name="T0" fmla="*/ 33 w 33"/>
                <a:gd name="T1" fmla="*/ 47 h 47"/>
                <a:gd name="T2" fmla="*/ 32 w 33"/>
                <a:gd name="T3" fmla="*/ 0 h 47"/>
                <a:gd name="T4" fmla="*/ 21 w 33"/>
                <a:gd name="T5" fmla="*/ 2 h 47"/>
                <a:gd name="T6" fmla="*/ 33 w 33"/>
                <a:gd name="T7" fmla="*/ 47 h 47"/>
              </a:gdLst>
              <a:ahLst/>
              <a:cxnLst>
                <a:cxn ang="0">
                  <a:pos x="T0" y="T1"/>
                </a:cxn>
                <a:cxn ang="0">
                  <a:pos x="T2" y="T3"/>
                </a:cxn>
                <a:cxn ang="0">
                  <a:pos x="T4" y="T5"/>
                </a:cxn>
                <a:cxn ang="0">
                  <a:pos x="T6" y="T7"/>
                </a:cxn>
              </a:cxnLst>
              <a:rect l="0" t="0" r="r" b="b"/>
              <a:pathLst>
                <a:path w="33" h="47">
                  <a:moveTo>
                    <a:pt x="33" y="47"/>
                  </a:moveTo>
                  <a:cubicBezTo>
                    <a:pt x="27" y="37"/>
                    <a:pt x="17" y="16"/>
                    <a:pt x="32" y="0"/>
                  </a:cubicBezTo>
                  <a:cubicBezTo>
                    <a:pt x="28" y="0"/>
                    <a:pt x="24" y="1"/>
                    <a:pt x="21" y="2"/>
                  </a:cubicBezTo>
                  <a:cubicBezTo>
                    <a:pt x="8" y="10"/>
                    <a:pt x="0" y="36"/>
                    <a:pt x="33" y="47"/>
                  </a:cubicBezTo>
                </a:path>
              </a:pathLst>
            </a:custGeom>
            <a:solidFill>
              <a:srgbClr val="E62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61">
              <a:extLst>
                <a:ext uri="{FF2B5EF4-FFF2-40B4-BE49-F238E27FC236}">
                  <a16:creationId xmlns:a16="http://schemas.microsoft.com/office/drawing/2014/main" id="{3D82397F-2BA5-504E-B009-10747D866FE7}"/>
                </a:ext>
              </a:extLst>
            </p:cNvPr>
            <p:cNvSpPr>
              <a:spLocks/>
            </p:cNvSpPr>
            <p:nvPr/>
          </p:nvSpPr>
          <p:spPr bwMode="auto">
            <a:xfrm>
              <a:off x="2808288" y="6153150"/>
              <a:ext cx="101600" cy="123825"/>
            </a:xfrm>
            <a:custGeom>
              <a:avLst/>
              <a:gdLst>
                <a:gd name="T0" fmla="*/ 0 w 34"/>
                <a:gd name="T1" fmla="*/ 41 h 41"/>
                <a:gd name="T2" fmla="*/ 34 w 34"/>
                <a:gd name="T3" fmla="*/ 37 h 41"/>
                <a:gd name="T4" fmla="*/ 22 w 34"/>
                <a:gd name="T5" fmla="*/ 0 h 41"/>
                <a:gd name="T6" fmla="*/ 17 w 34"/>
                <a:gd name="T7" fmla="*/ 2 h 41"/>
                <a:gd name="T8" fmla="*/ 0 w 34"/>
                <a:gd name="T9" fmla="*/ 41 h 41"/>
              </a:gdLst>
              <a:ahLst/>
              <a:cxnLst>
                <a:cxn ang="0">
                  <a:pos x="T0" y="T1"/>
                </a:cxn>
                <a:cxn ang="0">
                  <a:pos x="T2" y="T3"/>
                </a:cxn>
                <a:cxn ang="0">
                  <a:pos x="T4" y="T5"/>
                </a:cxn>
                <a:cxn ang="0">
                  <a:pos x="T6" y="T7"/>
                </a:cxn>
                <a:cxn ang="0">
                  <a:pos x="T8" y="T9"/>
                </a:cxn>
              </a:cxnLst>
              <a:rect l="0" t="0" r="r" b="b"/>
              <a:pathLst>
                <a:path w="34" h="41">
                  <a:moveTo>
                    <a:pt x="0" y="41"/>
                  </a:moveTo>
                  <a:cubicBezTo>
                    <a:pt x="22" y="40"/>
                    <a:pt x="34" y="37"/>
                    <a:pt x="34" y="37"/>
                  </a:cubicBezTo>
                  <a:cubicBezTo>
                    <a:pt x="34" y="37"/>
                    <a:pt x="30" y="15"/>
                    <a:pt x="22" y="0"/>
                  </a:cubicBezTo>
                  <a:lnTo>
                    <a:pt x="17" y="2"/>
                  </a:lnTo>
                  <a:cubicBezTo>
                    <a:pt x="17" y="2"/>
                    <a:pt x="14" y="29"/>
                    <a:pt x="0" y="41"/>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62">
              <a:extLst>
                <a:ext uri="{FF2B5EF4-FFF2-40B4-BE49-F238E27FC236}">
                  <a16:creationId xmlns:a16="http://schemas.microsoft.com/office/drawing/2014/main" id="{D4B314F3-425F-A740-8214-75651F8F95C6}"/>
                </a:ext>
              </a:extLst>
            </p:cNvPr>
            <p:cNvSpPr>
              <a:spLocks/>
            </p:cNvSpPr>
            <p:nvPr/>
          </p:nvSpPr>
          <p:spPr bwMode="auto">
            <a:xfrm>
              <a:off x="2771776" y="6100763"/>
              <a:ext cx="477838" cy="215900"/>
            </a:xfrm>
            <a:custGeom>
              <a:avLst/>
              <a:gdLst>
                <a:gd name="T0" fmla="*/ 88 w 158"/>
                <a:gd name="T1" fmla="*/ 20 h 71"/>
                <a:gd name="T2" fmla="*/ 82 w 158"/>
                <a:gd name="T3" fmla="*/ 34 h 71"/>
                <a:gd name="T4" fmla="*/ 25 w 158"/>
                <a:gd name="T5" fmla="*/ 20 h 71"/>
                <a:gd name="T6" fmla="*/ 79 w 158"/>
                <a:gd name="T7" fmla="*/ 71 h 71"/>
                <a:gd name="T8" fmla="*/ 158 w 158"/>
                <a:gd name="T9" fmla="*/ 65 h 71"/>
                <a:gd name="T10" fmla="*/ 140 w 158"/>
                <a:gd name="T11" fmla="*/ 20 h 71"/>
                <a:gd name="T12" fmla="*/ 88 w 158"/>
                <a:gd name="T13" fmla="*/ 20 h 71"/>
              </a:gdLst>
              <a:ahLst/>
              <a:cxnLst>
                <a:cxn ang="0">
                  <a:pos x="T0" y="T1"/>
                </a:cxn>
                <a:cxn ang="0">
                  <a:pos x="T2" y="T3"/>
                </a:cxn>
                <a:cxn ang="0">
                  <a:pos x="T4" y="T5"/>
                </a:cxn>
                <a:cxn ang="0">
                  <a:pos x="T6" y="T7"/>
                </a:cxn>
                <a:cxn ang="0">
                  <a:pos x="T8" y="T9"/>
                </a:cxn>
                <a:cxn ang="0">
                  <a:pos x="T10" y="T11"/>
                </a:cxn>
                <a:cxn ang="0">
                  <a:pos x="T12" y="T13"/>
                </a:cxn>
              </a:cxnLst>
              <a:rect l="0" t="0" r="r" b="b"/>
              <a:pathLst>
                <a:path w="158" h="71">
                  <a:moveTo>
                    <a:pt x="88" y="20"/>
                  </a:moveTo>
                  <a:cubicBezTo>
                    <a:pt x="88" y="20"/>
                    <a:pt x="89" y="36"/>
                    <a:pt x="82" y="34"/>
                  </a:cubicBezTo>
                  <a:cubicBezTo>
                    <a:pt x="75" y="32"/>
                    <a:pt x="42" y="10"/>
                    <a:pt x="25" y="20"/>
                  </a:cubicBezTo>
                  <a:cubicBezTo>
                    <a:pt x="7" y="31"/>
                    <a:pt x="0" y="71"/>
                    <a:pt x="79" y="71"/>
                  </a:cubicBezTo>
                  <a:cubicBezTo>
                    <a:pt x="130" y="71"/>
                    <a:pt x="158" y="65"/>
                    <a:pt x="158" y="65"/>
                  </a:cubicBezTo>
                  <a:cubicBezTo>
                    <a:pt x="158" y="65"/>
                    <a:pt x="152" y="34"/>
                    <a:pt x="140" y="20"/>
                  </a:cubicBezTo>
                  <a:cubicBezTo>
                    <a:pt x="128" y="7"/>
                    <a:pt x="90" y="0"/>
                    <a:pt x="88" y="20"/>
                  </a:cubicBezTo>
                </a:path>
              </a:pathLst>
            </a:custGeom>
            <a:solidFill>
              <a:srgbClr val="FC2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63">
              <a:extLst>
                <a:ext uri="{FF2B5EF4-FFF2-40B4-BE49-F238E27FC236}">
                  <a16:creationId xmlns:a16="http://schemas.microsoft.com/office/drawing/2014/main" id="{6216542E-DE51-714A-9359-97E047999521}"/>
                </a:ext>
              </a:extLst>
            </p:cNvPr>
            <p:cNvSpPr>
              <a:spLocks/>
            </p:cNvSpPr>
            <p:nvPr/>
          </p:nvSpPr>
          <p:spPr bwMode="auto">
            <a:xfrm>
              <a:off x="2782888" y="6156325"/>
              <a:ext cx="96838" cy="141288"/>
            </a:xfrm>
            <a:custGeom>
              <a:avLst/>
              <a:gdLst>
                <a:gd name="T0" fmla="*/ 32 w 32"/>
                <a:gd name="T1" fmla="*/ 47 h 47"/>
                <a:gd name="T2" fmla="*/ 32 w 32"/>
                <a:gd name="T3" fmla="*/ 0 h 47"/>
                <a:gd name="T4" fmla="*/ 21 w 32"/>
                <a:gd name="T5" fmla="*/ 2 h 47"/>
                <a:gd name="T6" fmla="*/ 32 w 32"/>
                <a:gd name="T7" fmla="*/ 47 h 47"/>
              </a:gdLst>
              <a:ahLst/>
              <a:cxnLst>
                <a:cxn ang="0">
                  <a:pos x="T0" y="T1"/>
                </a:cxn>
                <a:cxn ang="0">
                  <a:pos x="T2" y="T3"/>
                </a:cxn>
                <a:cxn ang="0">
                  <a:pos x="T4" y="T5"/>
                </a:cxn>
                <a:cxn ang="0">
                  <a:pos x="T6" y="T7"/>
                </a:cxn>
              </a:cxnLst>
              <a:rect l="0" t="0" r="r" b="b"/>
              <a:pathLst>
                <a:path w="32" h="47">
                  <a:moveTo>
                    <a:pt x="32" y="47"/>
                  </a:moveTo>
                  <a:cubicBezTo>
                    <a:pt x="26" y="37"/>
                    <a:pt x="17" y="16"/>
                    <a:pt x="32" y="0"/>
                  </a:cubicBezTo>
                  <a:cubicBezTo>
                    <a:pt x="28" y="0"/>
                    <a:pt x="24" y="1"/>
                    <a:pt x="21" y="2"/>
                  </a:cubicBezTo>
                  <a:cubicBezTo>
                    <a:pt x="7" y="10"/>
                    <a:pt x="0" y="36"/>
                    <a:pt x="32" y="47"/>
                  </a:cubicBezTo>
                </a:path>
              </a:pathLst>
            </a:custGeom>
            <a:solidFill>
              <a:srgbClr val="E62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64">
              <a:extLst>
                <a:ext uri="{FF2B5EF4-FFF2-40B4-BE49-F238E27FC236}">
                  <a16:creationId xmlns:a16="http://schemas.microsoft.com/office/drawing/2014/main" id="{68165A9C-4C3C-584A-AA66-41D85854B65A}"/>
                </a:ext>
              </a:extLst>
            </p:cNvPr>
            <p:cNvSpPr>
              <a:spLocks/>
            </p:cNvSpPr>
            <p:nvPr/>
          </p:nvSpPr>
          <p:spPr bwMode="auto">
            <a:xfrm>
              <a:off x="3143251" y="6186488"/>
              <a:ext cx="106363" cy="127000"/>
            </a:xfrm>
            <a:custGeom>
              <a:avLst/>
              <a:gdLst>
                <a:gd name="T0" fmla="*/ 0 w 35"/>
                <a:gd name="T1" fmla="*/ 42 h 42"/>
                <a:gd name="T2" fmla="*/ 35 w 35"/>
                <a:gd name="T3" fmla="*/ 37 h 42"/>
                <a:gd name="T4" fmla="*/ 22 w 35"/>
                <a:gd name="T5" fmla="*/ 0 h 42"/>
                <a:gd name="T6" fmla="*/ 17 w 35"/>
                <a:gd name="T7" fmla="*/ 2 h 42"/>
                <a:gd name="T8" fmla="*/ 0 w 35"/>
                <a:gd name="T9" fmla="*/ 42 h 42"/>
              </a:gdLst>
              <a:ahLst/>
              <a:cxnLst>
                <a:cxn ang="0">
                  <a:pos x="T0" y="T1"/>
                </a:cxn>
                <a:cxn ang="0">
                  <a:pos x="T2" y="T3"/>
                </a:cxn>
                <a:cxn ang="0">
                  <a:pos x="T4" y="T5"/>
                </a:cxn>
                <a:cxn ang="0">
                  <a:pos x="T6" y="T7"/>
                </a:cxn>
                <a:cxn ang="0">
                  <a:pos x="T8" y="T9"/>
                </a:cxn>
              </a:cxnLst>
              <a:rect l="0" t="0" r="r" b="b"/>
              <a:pathLst>
                <a:path w="35" h="42">
                  <a:moveTo>
                    <a:pt x="0" y="42"/>
                  </a:moveTo>
                  <a:cubicBezTo>
                    <a:pt x="23" y="40"/>
                    <a:pt x="35" y="37"/>
                    <a:pt x="35" y="37"/>
                  </a:cubicBezTo>
                  <a:cubicBezTo>
                    <a:pt x="35" y="37"/>
                    <a:pt x="31" y="15"/>
                    <a:pt x="22" y="0"/>
                  </a:cubicBezTo>
                  <a:lnTo>
                    <a:pt x="17" y="2"/>
                  </a:lnTo>
                  <a:cubicBezTo>
                    <a:pt x="17" y="2"/>
                    <a:pt x="14" y="29"/>
                    <a:pt x="0" y="42"/>
                  </a:cubicBezTo>
                  <a:close/>
                </a:path>
              </a:pathLst>
            </a:custGeom>
            <a:solidFill>
              <a:srgbClr val="E62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65">
              <a:extLst>
                <a:ext uri="{FF2B5EF4-FFF2-40B4-BE49-F238E27FC236}">
                  <a16:creationId xmlns:a16="http://schemas.microsoft.com/office/drawing/2014/main" id="{1F6ED83D-3129-754F-84B8-05B4A7B39E66}"/>
                </a:ext>
              </a:extLst>
            </p:cNvPr>
            <p:cNvSpPr>
              <a:spLocks/>
            </p:cNvSpPr>
            <p:nvPr/>
          </p:nvSpPr>
          <p:spPr bwMode="auto">
            <a:xfrm>
              <a:off x="2401888" y="3535363"/>
              <a:ext cx="1563688" cy="1144588"/>
            </a:xfrm>
            <a:custGeom>
              <a:avLst/>
              <a:gdLst>
                <a:gd name="T0" fmla="*/ 426 w 517"/>
                <a:gd name="T1" fmla="*/ 0 h 378"/>
                <a:gd name="T2" fmla="*/ 307 w 517"/>
                <a:gd name="T3" fmla="*/ 42 h 378"/>
                <a:gd name="T4" fmla="*/ 331 w 517"/>
                <a:gd name="T5" fmla="*/ 212 h 378"/>
                <a:gd name="T6" fmla="*/ 57 w 517"/>
                <a:gd name="T7" fmla="*/ 329 h 378"/>
                <a:gd name="T8" fmla="*/ 57 w 517"/>
                <a:gd name="T9" fmla="*/ 329 h 378"/>
                <a:gd name="T10" fmla="*/ 45 w 517"/>
                <a:gd name="T11" fmla="*/ 315 h 378"/>
                <a:gd name="T12" fmla="*/ 23 w 517"/>
                <a:gd name="T13" fmla="*/ 317 h 378"/>
                <a:gd name="T14" fmla="*/ 2 w 517"/>
                <a:gd name="T15" fmla="*/ 342 h 378"/>
                <a:gd name="T16" fmla="*/ 22 w 517"/>
                <a:gd name="T17" fmla="*/ 357 h 378"/>
                <a:gd name="T18" fmla="*/ 16 w 517"/>
                <a:gd name="T19" fmla="*/ 344 h 378"/>
                <a:gd name="T20" fmla="*/ 26 w 517"/>
                <a:gd name="T21" fmla="*/ 336 h 378"/>
                <a:gd name="T22" fmla="*/ 48 w 517"/>
                <a:gd name="T23" fmla="*/ 363 h 378"/>
                <a:gd name="T24" fmla="*/ 48 w 517"/>
                <a:gd name="T25" fmla="*/ 363 h 378"/>
                <a:gd name="T26" fmla="*/ 54 w 517"/>
                <a:gd name="T27" fmla="*/ 363 h 378"/>
                <a:gd name="T28" fmla="*/ 464 w 517"/>
                <a:gd name="T29" fmla="*/ 282 h 378"/>
                <a:gd name="T30" fmla="*/ 426 w 517"/>
                <a:gd name="T31"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7" h="378">
                  <a:moveTo>
                    <a:pt x="426" y="0"/>
                  </a:moveTo>
                  <a:lnTo>
                    <a:pt x="307" y="42"/>
                  </a:lnTo>
                  <a:cubicBezTo>
                    <a:pt x="307" y="42"/>
                    <a:pt x="343" y="198"/>
                    <a:pt x="331" y="212"/>
                  </a:cubicBezTo>
                  <a:cubicBezTo>
                    <a:pt x="322" y="223"/>
                    <a:pt x="125" y="308"/>
                    <a:pt x="57" y="329"/>
                  </a:cubicBezTo>
                  <a:lnTo>
                    <a:pt x="57" y="329"/>
                  </a:lnTo>
                  <a:lnTo>
                    <a:pt x="45" y="315"/>
                  </a:lnTo>
                  <a:cubicBezTo>
                    <a:pt x="45" y="315"/>
                    <a:pt x="31" y="313"/>
                    <a:pt x="23" y="317"/>
                  </a:cubicBezTo>
                  <a:cubicBezTo>
                    <a:pt x="16" y="321"/>
                    <a:pt x="5" y="335"/>
                    <a:pt x="2" y="342"/>
                  </a:cubicBezTo>
                  <a:cubicBezTo>
                    <a:pt x="0" y="348"/>
                    <a:pt x="17" y="362"/>
                    <a:pt x="22" y="357"/>
                  </a:cubicBezTo>
                  <a:cubicBezTo>
                    <a:pt x="25" y="354"/>
                    <a:pt x="16" y="346"/>
                    <a:pt x="16" y="344"/>
                  </a:cubicBezTo>
                  <a:cubicBezTo>
                    <a:pt x="16" y="342"/>
                    <a:pt x="24" y="338"/>
                    <a:pt x="26" y="336"/>
                  </a:cubicBezTo>
                  <a:cubicBezTo>
                    <a:pt x="29" y="334"/>
                    <a:pt x="26" y="357"/>
                    <a:pt x="48" y="363"/>
                  </a:cubicBezTo>
                  <a:lnTo>
                    <a:pt x="48" y="363"/>
                  </a:lnTo>
                  <a:cubicBezTo>
                    <a:pt x="50" y="363"/>
                    <a:pt x="52" y="363"/>
                    <a:pt x="54" y="363"/>
                  </a:cubicBezTo>
                  <a:cubicBezTo>
                    <a:pt x="207" y="378"/>
                    <a:pt x="417" y="329"/>
                    <a:pt x="464" y="282"/>
                  </a:cubicBezTo>
                  <a:cubicBezTo>
                    <a:pt x="517" y="230"/>
                    <a:pt x="426" y="0"/>
                    <a:pt x="426" y="0"/>
                  </a:cubicBezTo>
                </a:path>
              </a:pathLst>
            </a:custGeom>
            <a:solidFill>
              <a:srgbClr val="FEB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66">
              <a:extLst>
                <a:ext uri="{FF2B5EF4-FFF2-40B4-BE49-F238E27FC236}">
                  <a16:creationId xmlns:a16="http://schemas.microsoft.com/office/drawing/2014/main" id="{EABF52A3-141B-1947-905D-C3D57B792E0C}"/>
                </a:ext>
              </a:extLst>
            </p:cNvPr>
            <p:cNvSpPr>
              <a:spLocks/>
            </p:cNvSpPr>
            <p:nvPr/>
          </p:nvSpPr>
          <p:spPr bwMode="auto">
            <a:xfrm>
              <a:off x="3330576" y="3665538"/>
              <a:ext cx="590550" cy="911225"/>
            </a:xfrm>
            <a:custGeom>
              <a:avLst/>
              <a:gdLst>
                <a:gd name="T0" fmla="*/ 157 w 195"/>
                <a:gd name="T1" fmla="*/ 239 h 301"/>
                <a:gd name="T2" fmla="*/ 135 w 195"/>
                <a:gd name="T3" fmla="*/ 0 h 301"/>
                <a:gd name="T4" fmla="*/ 121 w 195"/>
                <a:gd name="T5" fmla="*/ 18 h 301"/>
                <a:gd name="T6" fmla="*/ 146 w 195"/>
                <a:gd name="T7" fmla="*/ 223 h 301"/>
                <a:gd name="T8" fmla="*/ 0 w 195"/>
                <a:gd name="T9" fmla="*/ 301 h 301"/>
                <a:gd name="T10" fmla="*/ 157 w 195"/>
                <a:gd name="T11" fmla="*/ 239 h 301"/>
              </a:gdLst>
              <a:ahLst/>
              <a:cxnLst>
                <a:cxn ang="0">
                  <a:pos x="T0" y="T1"/>
                </a:cxn>
                <a:cxn ang="0">
                  <a:pos x="T2" y="T3"/>
                </a:cxn>
                <a:cxn ang="0">
                  <a:pos x="T4" y="T5"/>
                </a:cxn>
                <a:cxn ang="0">
                  <a:pos x="T6" y="T7"/>
                </a:cxn>
                <a:cxn ang="0">
                  <a:pos x="T8" y="T9"/>
                </a:cxn>
                <a:cxn ang="0">
                  <a:pos x="T10" y="T11"/>
                </a:cxn>
              </a:cxnLst>
              <a:rect l="0" t="0" r="r" b="b"/>
              <a:pathLst>
                <a:path w="195" h="301">
                  <a:moveTo>
                    <a:pt x="157" y="239"/>
                  </a:moveTo>
                  <a:cubicBezTo>
                    <a:pt x="195" y="201"/>
                    <a:pt x="158" y="69"/>
                    <a:pt x="135" y="0"/>
                  </a:cubicBezTo>
                  <a:lnTo>
                    <a:pt x="121" y="18"/>
                  </a:lnTo>
                  <a:cubicBezTo>
                    <a:pt x="121" y="18"/>
                    <a:pt x="164" y="188"/>
                    <a:pt x="146" y="223"/>
                  </a:cubicBezTo>
                  <a:cubicBezTo>
                    <a:pt x="128" y="259"/>
                    <a:pt x="0" y="301"/>
                    <a:pt x="0" y="301"/>
                  </a:cubicBezTo>
                  <a:cubicBezTo>
                    <a:pt x="74" y="285"/>
                    <a:pt x="135" y="261"/>
                    <a:pt x="157" y="239"/>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67">
              <a:extLst>
                <a:ext uri="{FF2B5EF4-FFF2-40B4-BE49-F238E27FC236}">
                  <a16:creationId xmlns:a16="http://schemas.microsoft.com/office/drawing/2014/main" id="{E44C8E7B-48A4-B54C-BB43-4168DBA50ABB}"/>
                </a:ext>
              </a:extLst>
            </p:cNvPr>
            <p:cNvSpPr>
              <a:spLocks/>
            </p:cNvSpPr>
            <p:nvPr/>
          </p:nvSpPr>
          <p:spPr bwMode="auto">
            <a:xfrm>
              <a:off x="2401888" y="3632200"/>
              <a:ext cx="1098550" cy="989013"/>
            </a:xfrm>
            <a:custGeom>
              <a:avLst/>
              <a:gdLst>
                <a:gd name="T0" fmla="*/ 356 w 363"/>
                <a:gd name="T1" fmla="*/ 182 h 327"/>
                <a:gd name="T2" fmla="*/ 343 w 363"/>
                <a:gd name="T3" fmla="*/ 51 h 327"/>
                <a:gd name="T4" fmla="*/ 335 w 363"/>
                <a:gd name="T5" fmla="*/ 0 h 327"/>
                <a:gd name="T6" fmla="*/ 307 w 363"/>
                <a:gd name="T7" fmla="*/ 10 h 327"/>
                <a:gd name="T8" fmla="*/ 331 w 363"/>
                <a:gd name="T9" fmla="*/ 180 h 327"/>
                <a:gd name="T10" fmla="*/ 57 w 363"/>
                <a:gd name="T11" fmla="*/ 297 h 327"/>
                <a:gd name="T12" fmla="*/ 57 w 363"/>
                <a:gd name="T13" fmla="*/ 297 h 327"/>
                <a:gd name="T14" fmla="*/ 45 w 363"/>
                <a:gd name="T15" fmla="*/ 283 h 327"/>
                <a:gd name="T16" fmla="*/ 23 w 363"/>
                <a:gd name="T17" fmla="*/ 285 h 327"/>
                <a:gd name="T18" fmla="*/ 2 w 363"/>
                <a:gd name="T19" fmla="*/ 310 h 327"/>
                <a:gd name="T20" fmla="*/ 20 w 363"/>
                <a:gd name="T21" fmla="*/ 326 h 327"/>
                <a:gd name="T22" fmla="*/ 7 w 363"/>
                <a:gd name="T23" fmla="*/ 310 h 327"/>
                <a:gd name="T24" fmla="*/ 39 w 363"/>
                <a:gd name="T25" fmla="*/ 290 h 327"/>
                <a:gd name="T26" fmla="*/ 56 w 363"/>
                <a:gd name="T27" fmla="*/ 306 h 327"/>
                <a:gd name="T28" fmla="*/ 71 w 363"/>
                <a:gd name="T29" fmla="*/ 304 h 327"/>
                <a:gd name="T30" fmla="*/ 356 w 363"/>
                <a:gd name="T31" fmla="*/ 18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327">
                  <a:moveTo>
                    <a:pt x="356" y="182"/>
                  </a:moveTo>
                  <a:cubicBezTo>
                    <a:pt x="363" y="173"/>
                    <a:pt x="343" y="51"/>
                    <a:pt x="343" y="51"/>
                  </a:cubicBezTo>
                  <a:lnTo>
                    <a:pt x="335" y="0"/>
                  </a:lnTo>
                  <a:lnTo>
                    <a:pt x="307" y="10"/>
                  </a:lnTo>
                  <a:cubicBezTo>
                    <a:pt x="307" y="10"/>
                    <a:pt x="343" y="166"/>
                    <a:pt x="331" y="180"/>
                  </a:cubicBezTo>
                  <a:cubicBezTo>
                    <a:pt x="322" y="191"/>
                    <a:pt x="125" y="276"/>
                    <a:pt x="57" y="297"/>
                  </a:cubicBezTo>
                  <a:lnTo>
                    <a:pt x="57" y="297"/>
                  </a:lnTo>
                  <a:lnTo>
                    <a:pt x="45" y="283"/>
                  </a:lnTo>
                  <a:cubicBezTo>
                    <a:pt x="45" y="283"/>
                    <a:pt x="31" y="281"/>
                    <a:pt x="23" y="285"/>
                  </a:cubicBezTo>
                  <a:cubicBezTo>
                    <a:pt x="16" y="289"/>
                    <a:pt x="5" y="303"/>
                    <a:pt x="2" y="310"/>
                  </a:cubicBezTo>
                  <a:cubicBezTo>
                    <a:pt x="0" y="315"/>
                    <a:pt x="14" y="327"/>
                    <a:pt x="20" y="326"/>
                  </a:cubicBezTo>
                  <a:cubicBezTo>
                    <a:pt x="12" y="324"/>
                    <a:pt x="4" y="315"/>
                    <a:pt x="7" y="310"/>
                  </a:cubicBezTo>
                  <a:cubicBezTo>
                    <a:pt x="19" y="288"/>
                    <a:pt x="34" y="289"/>
                    <a:pt x="39" y="290"/>
                  </a:cubicBezTo>
                  <a:cubicBezTo>
                    <a:pt x="45" y="290"/>
                    <a:pt x="54" y="304"/>
                    <a:pt x="56" y="306"/>
                  </a:cubicBezTo>
                  <a:cubicBezTo>
                    <a:pt x="58" y="308"/>
                    <a:pt x="60" y="307"/>
                    <a:pt x="71" y="304"/>
                  </a:cubicBezTo>
                  <a:cubicBezTo>
                    <a:pt x="97" y="298"/>
                    <a:pt x="337" y="212"/>
                    <a:pt x="356" y="182"/>
                  </a:cubicBezTo>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68">
              <a:extLst>
                <a:ext uri="{FF2B5EF4-FFF2-40B4-BE49-F238E27FC236}">
                  <a16:creationId xmlns:a16="http://schemas.microsoft.com/office/drawing/2014/main" id="{A1AFA8E4-438D-8741-9AE9-F01481A2022B}"/>
                </a:ext>
              </a:extLst>
            </p:cNvPr>
            <p:cNvSpPr>
              <a:spLocks/>
            </p:cNvSpPr>
            <p:nvPr/>
          </p:nvSpPr>
          <p:spPr bwMode="auto">
            <a:xfrm>
              <a:off x="2401888" y="4332288"/>
              <a:ext cx="690563" cy="311150"/>
            </a:xfrm>
            <a:custGeom>
              <a:avLst/>
              <a:gdLst>
                <a:gd name="T0" fmla="*/ 228 w 228"/>
                <a:gd name="T1" fmla="*/ 98 h 103"/>
                <a:gd name="T2" fmla="*/ 144 w 228"/>
                <a:gd name="T3" fmla="*/ 103 h 103"/>
                <a:gd name="T4" fmla="*/ 55 w 228"/>
                <a:gd name="T5" fmla="*/ 98 h 103"/>
                <a:gd name="T6" fmla="*/ 48 w 228"/>
                <a:gd name="T7" fmla="*/ 98 h 103"/>
                <a:gd name="T8" fmla="*/ 48 w 228"/>
                <a:gd name="T9" fmla="*/ 98 h 103"/>
                <a:gd name="T10" fmla="*/ 26 w 228"/>
                <a:gd name="T11" fmla="*/ 71 h 103"/>
                <a:gd name="T12" fmla="*/ 17 w 228"/>
                <a:gd name="T13" fmla="*/ 79 h 103"/>
                <a:gd name="T14" fmla="*/ 21 w 228"/>
                <a:gd name="T15" fmla="*/ 92 h 103"/>
                <a:gd name="T16" fmla="*/ 20 w 228"/>
                <a:gd name="T17" fmla="*/ 93 h 103"/>
                <a:gd name="T18" fmla="*/ 19 w 228"/>
                <a:gd name="T19" fmla="*/ 93 h 103"/>
                <a:gd name="T20" fmla="*/ 2 w 228"/>
                <a:gd name="T21" fmla="*/ 77 h 103"/>
                <a:gd name="T22" fmla="*/ 23 w 228"/>
                <a:gd name="T23" fmla="*/ 52 h 103"/>
                <a:gd name="T24" fmla="*/ 45 w 228"/>
                <a:gd name="T25" fmla="*/ 50 h 103"/>
                <a:gd name="T26" fmla="*/ 57 w 228"/>
                <a:gd name="T27" fmla="*/ 64 h 103"/>
                <a:gd name="T28" fmla="*/ 57 w 228"/>
                <a:gd name="T29" fmla="*/ 65 h 103"/>
                <a:gd name="T30" fmla="*/ 57 w 228"/>
                <a:gd name="T31" fmla="*/ 64 h 103"/>
                <a:gd name="T32" fmla="*/ 203 w 228"/>
                <a:gd name="T33" fmla="*/ 0 h 103"/>
                <a:gd name="T34" fmla="*/ 209 w 228"/>
                <a:gd name="T35" fmla="*/ 22 h 103"/>
                <a:gd name="T36" fmla="*/ 228 w 228"/>
                <a:gd name="T37" fmla="*/ 9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103">
                  <a:moveTo>
                    <a:pt x="228" y="98"/>
                  </a:moveTo>
                  <a:cubicBezTo>
                    <a:pt x="200" y="101"/>
                    <a:pt x="172" y="103"/>
                    <a:pt x="144" y="103"/>
                  </a:cubicBezTo>
                  <a:cubicBezTo>
                    <a:pt x="113" y="103"/>
                    <a:pt x="83" y="101"/>
                    <a:pt x="55" y="98"/>
                  </a:cubicBezTo>
                  <a:cubicBezTo>
                    <a:pt x="52" y="98"/>
                    <a:pt x="50" y="98"/>
                    <a:pt x="48" y="98"/>
                  </a:cubicBezTo>
                  <a:lnTo>
                    <a:pt x="48" y="98"/>
                  </a:lnTo>
                  <a:cubicBezTo>
                    <a:pt x="26" y="92"/>
                    <a:pt x="29" y="69"/>
                    <a:pt x="26" y="71"/>
                  </a:cubicBezTo>
                  <a:cubicBezTo>
                    <a:pt x="24" y="73"/>
                    <a:pt x="17" y="77"/>
                    <a:pt x="17" y="79"/>
                  </a:cubicBezTo>
                  <a:cubicBezTo>
                    <a:pt x="17" y="81"/>
                    <a:pt x="25" y="89"/>
                    <a:pt x="21" y="92"/>
                  </a:cubicBezTo>
                  <a:lnTo>
                    <a:pt x="20" y="93"/>
                  </a:lnTo>
                  <a:lnTo>
                    <a:pt x="19" y="93"/>
                  </a:lnTo>
                  <a:cubicBezTo>
                    <a:pt x="13" y="94"/>
                    <a:pt x="0" y="82"/>
                    <a:pt x="2" y="77"/>
                  </a:cubicBezTo>
                  <a:cubicBezTo>
                    <a:pt x="5" y="70"/>
                    <a:pt x="16" y="56"/>
                    <a:pt x="23" y="52"/>
                  </a:cubicBezTo>
                  <a:cubicBezTo>
                    <a:pt x="31" y="48"/>
                    <a:pt x="45" y="50"/>
                    <a:pt x="45" y="50"/>
                  </a:cubicBezTo>
                  <a:lnTo>
                    <a:pt x="57" y="64"/>
                  </a:lnTo>
                  <a:lnTo>
                    <a:pt x="57" y="65"/>
                  </a:lnTo>
                  <a:lnTo>
                    <a:pt x="57" y="64"/>
                  </a:lnTo>
                  <a:cubicBezTo>
                    <a:pt x="63" y="62"/>
                    <a:pt x="150" y="23"/>
                    <a:pt x="203" y="0"/>
                  </a:cubicBezTo>
                  <a:lnTo>
                    <a:pt x="209" y="22"/>
                  </a:lnTo>
                  <a:lnTo>
                    <a:pt x="228" y="98"/>
                  </a:lnTo>
                </a:path>
              </a:pathLst>
            </a:cu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69">
              <a:extLst>
                <a:ext uri="{FF2B5EF4-FFF2-40B4-BE49-F238E27FC236}">
                  <a16:creationId xmlns:a16="http://schemas.microsoft.com/office/drawing/2014/main" id="{924F5A3D-E0B2-F740-B750-131D1BBC05C9}"/>
                </a:ext>
              </a:extLst>
            </p:cNvPr>
            <p:cNvSpPr>
              <a:spLocks/>
            </p:cNvSpPr>
            <p:nvPr/>
          </p:nvSpPr>
          <p:spPr bwMode="auto">
            <a:xfrm>
              <a:off x="2401888" y="4332288"/>
              <a:ext cx="631825" cy="284163"/>
            </a:xfrm>
            <a:custGeom>
              <a:avLst/>
              <a:gdLst>
                <a:gd name="T0" fmla="*/ 209 w 209"/>
                <a:gd name="T1" fmla="*/ 22 h 94"/>
                <a:gd name="T2" fmla="*/ 71 w 209"/>
                <a:gd name="T3" fmla="*/ 71 h 94"/>
                <a:gd name="T4" fmla="*/ 56 w 209"/>
                <a:gd name="T5" fmla="*/ 73 h 94"/>
                <a:gd name="T6" fmla="*/ 39 w 209"/>
                <a:gd name="T7" fmla="*/ 57 h 94"/>
                <a:gd name="T8" fmla="*/ 7 w 209"/>
                <a:gd name="T9" fmla="*/ 77 h 94"/>
                <a:gd name="T10" fmla="*/ 19 w 209"/>
                <a:gd name="T11" fmla="*/ 93 h 94"/>
                <a:gd name="T12" fmla="*/ 2 w 209"/>
                <a:gd name="T13" fmla="*/ 77 h 94"/>
                <a:gd name="T14" fmla="*/ 23 w 209"/>
                <a:gd name="T15" fmla="*/ 52 h 94"/>
                <a:gd name="T16" fmla="*/ 45 w 209"/>
                <a:gd name="T17" fmla="*/ 50 h 94"/>
                <a:gd name="T18" fmla="*/ 57 w 209"/>
                <a:gd name="T19" fmla="*/ 64 h 94"/>
                <a:gd name="T20" fmla="*/ 57 w 209"/>
                <a:gd name="T21" fmla="*/ 64 h 94"/>
                <a:gd name="T22" fmla="*/ 203 w 209"/>
                <a:gd name="T23" fmla="*/ 0 h 94"/>
                <a:gd name="T24" fmla="*/ 209 w 209"/>
                <a:gd name="T25"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94">
                  <a:moveTo>
                    <a:pt x="209" y="22"/>
                  </a:moveTo>
                  <a:cubicBezTo>
                    <a:pt x="146" y="47"/>
                    <a:pt x="83" y="68"/>
                    <a:pt x="71" y="71"/>
                  </a:cubicBezTo>
                  <a:cubicBezTo>
                    <a:pt x="60" y="74"/>
                    <a:pt x="58" y="75"/>
                    <a:pt x="56" y="73"/>
                  </a:cubicBezTo>
                  <a:cubicBezTo>
                    <a:pt x="54" y="72"/>
                    <a:pt x="45" y="57"/>
                    <a:pt x="39" y="57"/>
                  </a:cubicBezTo>
                  <a:cubicBezTo>
                    <a:pt x="34" y="56"/>
                    <a:pt x="19" y="55"/>
                    <a:pt x="7" y="77"/>
                  </a:cubicBezTo>
                  <a:cubicBezTo>
                    <a:pt x="4" y="82"/>
                    <a:pt x="12" y="91"/>
                    <a:pt x="19" y="93"/>
                  </a:cubicBezTo>
                  <a:cubicBezTo>
                    <a:pt x="13" y="94"/>
                    <a:pt x="0" y="82"/>
                    <a:pt x="2" y="77"/>
                  </a:cubicBezTo>
                  <a:cubicBezTo>
                    <a:pt x="5" y="70"/>
                    <a:pt x="16" y="56"/>
                    <a:pt x="23" y="52"/>
                  </a:cubicBezTo>
                  <a:cubicBezTo>
                    <a:pt x="31" y="48"/>
                    <a:pt x="45" y="50"/>
                    <a:pt x="45" y="50"/>
                  </a:cubicBezTo>
                  <a:lnTo>
                    <a:pt x="57" y="64"/>
                  </a:lnTo>
                  <a:lnTo>
                    <a:pt x="57" y="64"/>
                  </a:lnTo>
                  <a:cubicBezTo>
                    <a:pt x="63" y="62"/>
                    <a:pt x="150" y="23"/>
                    <a:pt x="203" y="0"/>
                  </a:cubicBezTo>
                  <a:lnTo>
                    <a:pt x="209" y="22"/>
                  </a:lnTo>
                </a:path>
              </a:pathLst>
            </a:custGeom>
            <a:solidFill>
              <a:srgbClr val="FEB9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70">
              <a:extLst>
                <a:ext uri="{FF2B5EF4-FFF2-40B4-BE49-F238E27FC236}">
                  <a16:creationId xmlns:a16="http://schemas.microsoft.com/office/drawing/2014/main" id="{DC34142F-2581-104F-B15C-73F83C2296B9}"/>
                </a:ext>
              </a:extLst>
            </p:cNvPr>
            <p:cNvSpPr>
              <a:spLocks/>
            </p:cNvSpPr>
            <p:nvPr/>
          </p:nvSpPr>
          <p:spPr bwMode="auto">
            <a:xfrm>
              <a:off x="3300413" y="3270250"/>
              <a:ext cx="187325" cy="263525"/>
            </a:xfrm>
            <a:custGeom>
              <a:avLst/>
              <a:gdLst>
                <a:gd name="T0" fmla="*/ 0 w 62"/>
                <a:gd name="T1" fmla="*/ 29 h 87"/>
                <a:gd name="T2" fmla="*/ 16 w 62"/>
                <a:gd name="T3" fmla="*/ 79 h 87"/>
                <a:gd name="T4" fmla="*/ 62 w 62"/>
                <a:gd name="T5" fmla="*/ 58 h 87"/>
                <a:gd name="T6" fmla="*/ 37 w 62"/>
                <a:gd name="T7" fmla="*/ 10 h 87"/>
                <a:gd name="T8" fmla="*/ 0 w 62"/>
                <a:gd name="T9" fmla="*/ 29 h 87"/>
              </a:gdLst>
              <a:ahLst/>
              <a:cxnLst>
                <a:cxn ang="0">
                  <a:pos x="T0" y="T1"/>
                </a:cxn>
                <a:cxn ang="0">
                  <a:pos x="T2" y="T3"/>
                </a:cxn>
                <a:cxn ang="0">
                  <a:pos x="T4" y="T5"/>
                </a:cxn>
                <a:cxn ang="0">
                  <a:pos x="T6" y="T7"/>
                </a:cxn>
                <a:cxn ang="0">
                  <a:pos x="T8" y="T9"/>
                </a:cxn>
              </a:cxnLst>
              <a:rect l="0" t="0" r="r" b="b"/>
              <a:pathLst>
                <a:path w="62" h="87">
                  <a:moveTo>
                    <a:pt x="0" y="29"/>
                  </a:moveTo>
                  <a:cubicBezTo>
                    <a:pt x="0" y="29"/>
                    <a:pt x="11" y="70"/>
                    <a:pt x="16" y="79"/>
                  </a:cubicBezTo>
                  <a:cubicBezTo>
                    <a:pt x="35" y="87"/>
                    <a:pt x="62" y="58"/>
                    <a:pt x="62" y="58"/>
                  </a:cubicBezTo>
                  <a:cubicBezTo>
                    <a:pt x="62" y="58"/>
                    <a:pt x="42" y="36"/>
                    <a:pt x="37" y="10"/>
                  </a:cubicBezTo>
                  <a:cubicBezTo>
                    <a:pt x="35" y="0"/>
                    <a:pt x="0" y="29"/>
                    <a:pt x="0" y="29"/>
                  </a:cubicBezTo>
                </a:path>
              </a:pathLst>
            </a:custGeom>
            <a:solidFill>
              <a:srgbClr val="FEB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4" name="Freeform 71">
              <a:extLst>
                <a:ext uri="{FF2B5EF4-FFF2-40B4-BE49-F238E27FC236}">
                  <a16:creationId xmlns:a16="http://schemas.microsoft.com/office/drawing/2014/main" id="{FFB3EE40-40CE-1E4B-98F9-DE3B0F7F18A1}"/>
                </a:ext>
              </a:extLst>
            </p:cNvPr>
            <p:cNvSpPr>
              <a:spLocks/>
            </p:cNvSpPr>
            <p:nvPr/>
          </p:nvSpPr>
          <p:spPr bwMode="auto">
            <a:xfrm>
              <a:off x="3390901" y="3309938"/>
              <a:ext cx="76200" cy="120650"/>
            </a:xfrm>
            <a:custGeom>
              <a:avLst/>
              <a:gdLst>
                <a:gd name="T0" fmla="*/ 8 w 25"/>
                <a:gd name="T1" fmla="*/ 0 h 40"/>
                <a:gd name="T2" fmla="*/ 0 w 25"/>
                <a:gd name="T3" fmla="*/ 9 h 40"/>
                <a:gd name="T4" fmla="*/ 21 w 25"/>
                <a:gd name="T5" fmla="*/ 40 h 40"/>
                <a:gd name="T6" fmla="*/ 25 w 25"/>
                <a:gd name="T7" fmla="*/ 36 h 40"/>
                <a:gd name="T8" fmla="*/ 8 w 25"/>
                <a:gd name="T9" fmla="*/ 0 h 40"/>
              </a:gdLst>
              <a:ahLst/>
              <a:cxnLst>
                <a:cxn ang="0">
                  <a:pos x="T0" y="T1"/>
                </a:cxn>
                <a:cxn ang="0">
                  <a:pos x="T2" y="T3"/>
                </a:cxn>
                <a:cxn ang="0">
                  <a:pos x="T4" y="T5"/>
                </a:cxn>
                <a:cxn ang="0">
                  <a:pos x="T6" y="T7"/>
                </a:cxn>
                <a:cxn ang="0">
                  <a:pos x="T8" y="T9"/>
                </a:cxn>
              </a:cxnLst>
              <a:rect l="0" t="0" r="r" b="b"/>
              <a:pathLst>
                <a:path w="25" h="40">
                  <a:moveTo>
                    <a:pt x="8" y="0"/>
                  </a:moveTo>
                  <a:lnTo>
                    <a:pt x="0" y="9"/>
                  </a:lnTo>
                  <a:cubicBezTo>
                    <a:pt x="0" y="9"/>
                    <a:pt x="4" y="36"/>
                    <a:pt x="21" y="40"/>
                  </a:cubicBezTo>
                  <a:lnTo>
                    <a:pt x="25" y="36"/>
                  </a:lnTo>
                  <a:cubicBezTo>
                    <a:pt x="19" y="28"/>
                    <a:pt x="11" y="15"/>
                    <a:pt x="8" y="0"/>
                  </a:cubicBezTo>
                  <a:close/>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5" name="Freeform 72">
              <a:extLst>
                <a:ext uri="{FF2B5EF4-FFF2-40B4-BE49-F238E27FC236}">
                  <a16:creationId xmlns:a16="http://schemas.microsoft.com/office/drawing/2014/main" id="{210CB945-8382-CF47-881A-167A22192898}"/>
                </a:ext>
              </a:extLst>
            </p:cNvPr>
            <p:cNvSpPr>
              <a:spLocks/>
            </p:cNvSpPr>
            <p:nvPr/>
          </p:nvSpPr>
          <p:spPr bwMode="auto">
            <a:xfrm>
              <a:off x="3306763" y="3367088"/>
              <a:ext cx="60325" cy="120650"/>
            </a:xfrm>
            <a:custGeom>
              <a:avLst/>
              <a:gdLst>
                <a:gd name="T0" fmla="*/ 12 w 20"/>
                <a:gd name="T1" fmla="*/ 1 h 40"/>
                <a:gd name="T2" fmla="*/ 2 w 20"/>
                <a:gd name="T3" fmla="*/ 2 h 40"/>
                <a:gd name="T4" fmla="*/ 0 w 20"/>
                <a:gd name="T5" fmla="*/ 3 h 40"/>
                <a:gd name="T6" fmla="*/ 11 w 20"/>
                <a:gd name="T7" fmla="*/ 40 h 40"/>
                <a:gd name="T8" fmla="*/ 20 w 20"/>
                <a:gd name="T9" fmla="*/ 37 h 40"/>
                <a:gd name="T10" fmla="*/ 12 w 20"/>
                <a:gd name="T11" fmla="*/ 1 h 40"/>
              </a:gdLst>
              <a:ahLst/>
              <a:cxnLst>
                <a:cxn ang="0">
                  <a:pos x="T0" y="T1"/>
                </a:cxn>
                <a:cxn ang="0">
                  <a:pos x="T2" y="T3"/>
                </a:cxn>
                <a:cxn ang="0">
                  <a:pos x="T4" y="T5"/>
                </a:cxn>
                <a:cxn ang="0">
                  <a:pos x="T6" y="T7"/>
                </a:cxn>
                <a:cxn ang="0">
                  <a:pos x="T8" y="T9"/>
                </a:cxn>
                <a:cxn ang="0">
                  <a:pos x="T10" y="T11"/>
                </a:cxn>
              </a:cxnLst>
              <a:rect l="0" t="0" r="r" b="b"/>
              <a:pathLst>
                <a:path w="20" h="40">
                  <a:moveTo>
                    <a:pt x="12" y="1"/>
                  </a:moveTo>
                  <a:cubicBezTo>
                    <a:pt x="9" y="0"/>
                    <a:pt x="2" y="2"/>
                    <a:pt x="2" y="2"/>
                  </a:cubicBezTo>
                  <a:lnTo>
                    <a:pt x="0" y="3"/>
                  </a:lnTo>
                  <a:cubicBezTo>
                    <a:pt x="2" y="12"/>
                    <a:pt x="7" y="30"/>
                    <a:pt x="11" y="40"/>
                  </a:cubicBezTo>
                  <a:cubicBezTo>
                    <a:pt x="14" y="40"/>
                    <a:pt x="17" y="39"/>
                    <a:pt x="20" y="37"/>
                  </a:cubicBezTo>
                  <a:cubicBezTo>
                    <a:pt x="9" y="32"/>
                    <a:pt x="14" y="2"/>
                    <a:pt x="12" y="1"/>
                  </a:cubicBezTo>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6" name="Freeform 73">
              <a:extLst>
                <a:ext uri="{FF2B5EF4-FFF2-40B4-BE49-F238E27FC236}">
                  <a16:creationId xmlns:a16="http://schemas.microsoft.com/office/drawing/2014/main" id="{D77DEF9F-0559-6C40-9031-B68CE5D96E10}"/>
                </a:ext>
              </a:extLst>
            </p:cNvPr>
            <p:cNvSpPr>
              <a:spLocks/>
            </p:cNvSpPr>
            <p:nvPr/>
          </p:nvSpPr>
          <p:spPr bwMode="auto">
            <a:xfrm>
              <a:off x="3173413" y="3082925"/>
              <a:ext cx="314325" cy="295275"/>
            </a:xfrm>
            <a:custGeom>
              <a:avLst/>
              <a:gdLst>
                <a:gd name="T0" fmla="*/ 104 w 104"/>
                <a:gd name="T1" fmla="*/ 43 h 98"/>
                <a:gd name="T2" fmla="*/ 68 w 104"/>
                <a:gd name="T3" fmla="*/ 0 h 98"/>
                <a:gd name="T4" fmla="*/ 20 w 104"/>
                <a:gd name="T5" fmla="*/ 35 h 98"/>
                <a:gd name="T6" fmla="*/ 5 w 104"/>
                <a:gd name="T7" fmla="*/ 55 h 98"/>
                <a:gd name="T8" fmla="*/ 16 w 104"/>
                <a:gd name="T9" fmla="*/ 62 h 98"/>
                <a:gd name="T10" fmla="*/ 48 w 104"/>
                <a:gd name="T11" fmla="*/ 96 h 98"/>
                <a:gd name="T12" fmla="*/ 104 w 104"/>
                <a:gd name="T13" fmla="*/ 43 h 98"/>
              </a:gdLst>
              <a:ahLst/>
              <a:cxnLst>
                <a:cxn ang="0">
                  <a:pos x="T0" y="T1"/>
                </a:cxn>
                <a:cxn ang="0">
                  <a:pos x="T2" y="T3"/>
                </a:cxn>
                <a:cxn ang="0">
                  <a:pos x="T4" y="T5"/>
                </a:cxn>
                <a:cxn ang="0">
                  <a:pos x="T6" y="T7"/>
                </a:cxn>
                <a:cxn ang="0">
                  <a:pos x="T8" y="T9"/>
                </a:cxn>
                <a:cxn ang="0">
                  <a:pos x="T10" y="T11"/>
                </a:cxn>
                <a:cxn ang="0">
                  <a:pos x="T12" y="T13"/>
                </a:cxn>
              </a:cxnLst>
              <a:rect l="0" t="0" r="r" b="b"/>
              <a:pathLst>
                <a:path w="104" h="98">
                  <a:moveTo>
                    <a:pt x="104" y="43"/>
                  </a:moveTo>
                  <a:cubicBezTo>
                    <a:pt x="103" y="20"/>
                    <a:pt x="91" y="0"/>
                    <a:pt x="68" y="0"/>
                  </a:cubicBezTo>
                  <a:cubicBezTo>
                    <a:pt x="51" y="0"/>
                    <a:pt x="30" y="9"/>
                    <a:pt x="20" y="35"/>
                  </a:cubicBezTo>
                  <a:cubicBezTo>
                    <a:pt x="16" y="47"/>
                    <a:pt x="9" y="51"/>
                    <a:pt x="5" y="55"/>
                  </a:cubicBezTo>
                  <a:cubicBezTo>
                    <a:pt x="0" y="60"/>
                    <a:pt x="10" y="66"/>
                    <a:pt x="16" y="62"/>
                  </a:cubicBezTo>
                  <a:cubicBezTo>
                    <a:pt x="15" y="88"/>
                    <a:pt x="27" y="98"/>
                    <a:pt x="48" y="96"/>
                  </a:cubicBezTo>
                  <a:cubicBezTo>
                    <a:pt x="83" y="94"/>
                    <a:pt x="104" y="68"/>
                    <a:pt x="104" y="43"/>
                  </a:cubicBezTo>
                  <a:close/>
                </a:path>
              </a:pathLst>
            </a:custGeom>
            <a:solidFill>
              <a:srgbClr val="FEB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7" name="Freeform 74">
              <a:extLst>
                <a:ext uri="{FF2B5EF4-FFF2-40B4-BE49-F238E27FC236}">
                  <a16:creationId xmlns:a16="http://schemas.microsoft.com/office/drawing/2014/main" id="{B441A1F9-21AC-9A4D-BC91-B6C9F18F3317}"/>
                </a:ext>
              </a:extLst>
            </p:cNvPr>
            <p:cNvSpPr>
              <a:spLocks/>
            </p:cNvSpPr>
            <p:nvPr/>
          </p:nvSpPr>
          <p:spPr bwMode="auto">
            <a:xfrm>
              <a:off x="3219451" y="3267075"/>
              <a:ext cx="93663" cy="107950"/>
            </a:xfrm>
            <a:custGeom>
              <a:avLst/>
              <a:gdLst>
                <a:gd name="T0" fmla="*/ 5 w 31"/>
                <a:gd name="T1" fmla="*/ 0 h 36"/>
                <a:gd name="T2" fmla="*/ 2 w 31"/>
                <a:gd name="T3" fmla="*/ 0 h 36"/>
                <a:gd name="T4" fmla="*/ 1 w 31"/>
                <a:gd name="T5" fmla="*/ 1 h 36"/>
                <a:gd name="T6" fmla="*/ 31 w 31"/>
                <a:gd name="T7" fmla="*/ 35 h 36"/>
                <a:gd name="T8" fmla="*/ 5 w 31"/>
                <a:gd name="T9" fmla="*/ 0 h 36"/>
              </a:gdLst>
              <a:ahLst/>
              <a:cxnLst>
                <a:cxn ang="0">
                  <a:pos x="T0" y="T1"/>
                </a:cxn>
                <a:cxn ang="0">
                  <a:pos x="T2" y="T3"/>
                </a:cxn>
                <a:cxn ang="0">
                  <a:pos x="T4" y="T5"/>
                </a:cxn>
                <a:cxn ang="0">
                  <a:pos x="T6" y="T7"/>
                </a:cxn>
                <a:cxn ang="0">
                  <a:pos x="T8" y="T9"/>
                </a:cxn>
              </a:cxnLst>
              <a:rect l="0" t="0" r="r" b="b"/>
              <a:pathLst>
                <a:path w="31" h="36">
                  <a:moveTo>
                    <a:pt x="5" y="0"/>
                  </a:moveTo>
                  <a:lnTo>
                    <a:pt x="2" y="0"/>
                  </a:lnTo>
                  <a:lnTo>
                    <a:pt x="1" y="1"/>
                  </a:lnTo>
                  <a:cubicBezTo>
                    <a:pt x="0" y="27"/>
                    <a:pt x="11" y="36"/>
                    <a:pt x="31" y="35"/>
                  </a:cubicBezTo>
                  <a:cubicBezTo>
                    <a:pt x="3" y="34"/>
                    <a:pt x="5" y="0"/>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8" name="Freeform 75">
              <a:extLst>
                <a:ext uri="{FF2B5EF4-FFF2-40B4-BE49-F238E27FC236}">
                  <a16:creationId xmlns:a16="http://schemas.microsoft.com/office/drawing/2014/main" id="{C5A29FAC-0801-344B-976C-89C7FFE2BA9C}"/>
                </a:ext>
              </a:extLst>
            </p:cNvPr>
            <p:cNvSpPr>
              <a:spLocks/>
            </p:cNvSpPr>
            <p:nvPr/>
          </p:nvSpPr>
          <p:spPr bwMode="auto">
            <a:xfrm>
              <a:off x="3179763" y="3124200"/>
              <a:ext cx="103188" cy="149225"/>
            </a:xfrm>
            <a:custGeom>
              <a:avLst/>
              <a:gdLst>
                <a:gd name="T0" fmla="*/ 18 w 34"/>
                <a:gd name="T1" fmla="*/ 21 h 49"/>
                <a:gd name="T2" fmla="*/ 3 w 34"/>
                <a:gd name="T3" fmla="*/ 41 h 49"/>
                <a:gd name="T4" fmla="*/ 6 w 34"/>
                <a:gd name="T5" fmla="*/ 49 h 49"/>
                <a:gd name="T6" fmla="*/ 19 w 34"/>
                <a:gd name="T7" fmla="*/ 27 h 49"/>
                <a:gd name="T8" fmla="*/ 34 w 34"/>
                <a:gd name="T9" fmla="*/ 0 h 49"/>
                <a:gd name="T10" fmla="*/ 29 w 34"/>
                <a:gd name="T11" fmla="*/ 3 h 49"/>
                <a:gd name="T12" fmla="*/ 18 w 34"/>
                <a:gd name="T13" fmla="*/ 21 h 49"/>
              </a:gdLst>
              <a:ahLst/>
              <a:cxnLst>
                <a:cxn ang="0">
                  <a:pos x="T0" y="T1"/>
                </a:cxn>
                <a:cxn ang="0">
                  <a:pos x="T2" y="T3"/>
                </a:cxn>
                <a:cxn ang="0">
                  <a:pos x="T4" y="T5"/>
                </a:cxn>
                <a:cxn ang="0">
                  <a:pos x="T6" y="T7"/>
                </a:cxn>
                <a:cxn ang="0">
                  <a:pos x="T8" y="T9"/>
                </a:cxn>
                <a:cxn ang="0">
                  <a:pos x="T10" y="T11"/>
                </a:cxn>
                <a:cxn ang="0">
                  <a:pos x="T12" y="T13"/>
                </a:cxn>
              </a:cxnLst>
              <a:rect l="0" t="0" r="r" b="b"/>
              <a:pathLst>
                <a:path w="34" h="49">
                  <a:moveTo>
                    <a:pt x="18" y="21"/>
                  </a:moveTo>
                  <a:cubicBezTo>
                    <a:pt x="14" y="33"/>
                    <a:pt x="7" y="37"/>
                    <a:pt x="3" y="41"/>
                  </a:cubicBezTo>
                  <a:cubicBezTo>
                    <a:pt x="0" y="44"/>
                    <a:pt x="2" y="47"/>
                    <a:pt x="6" y="49"/>
                  </a:cubicBezTo>
                  <a:cubicBezTo>
                    <a:pt x="5" y="39"/>
                    <a:pt x="15" y="42"/>
                    <a:pt x="19" y="27"/>
                  </a:cubicBezTo>
                  <a:cubicBezTo>
                    <a:pt x="24" y="12"/>
                    <a:pt x="34" y="0"/>
                    <a:pt x="34" y="0"/>
                  </a:cubicBezTo>
                  <a:lnTo>
                    <a:pt x="29" y="3"/>
                  </a:lnTo>
                  <a:cubicBezTo>
                    <a:pt x="24" y="8"/>
                    <a:pt x="21" y="14"/>
                    <a:pt x="18" y="21"/>
                  </a:cubicBezTo>
                  <a:close/>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2" name="Freeform 76">
              <a:extLst>
                <a:ext uri="{FF2B5EF4-FFF2-40B4-BE49-F238E27FC236}">
                  <a16:creationId xmlns:a16="http://schemas.microsoft.com/office/drawing/2014/main" id="{CBC1F1F2-0D29-2D41-8799-3B1098E645E1}"/>
                </a:ext>
              </a:extLst>
            </p:cNvPr>
            <p:cNvSpPr>
              <a:spLocks/>
            </p:cNvSpPr>
            <p:nvPr/>
          </p:nvSpPr>
          <p:spPr bwMode="auto">
            <a:xfrm>
              <a:off x="3240088" y="3284538"/>
              <a:ext cx="79375" cy="60325"/>
            </a:xfrm>
            <a:custGeom>
              <a:avLst/>
              <a:gdLst>
                <a:gd name="T0" fmla="*/ 3 w 26"/>
                <a:gd name="T1" fmla="*/ 5 h 20"/>
                <a:gd name="T2" fmla="*/ 26 w 26"/>
                <a:gd name="T3" fmla="*/ 0 h 20"/>
                <a:gd name="T4" fmla="*/ 3 w 26"/>
                <a:gd name="T5" fmla="*/ 5 h 20"/>
              </a:gdLst>
              <a:ahLst/>
              <a:cxnLst>
                <a:cxn ang="0">
                  <a:pos x="T0" y="T1"/>
                </a:cxn>
                <a:cxn ang="0">
                  <a:pos x="T2" y="T3"/>
                </a:cxn>
                <a:cxn ang="0">
                  <a:pos x="T4" y="T5"/>
                </a:cxn>
              </a:cxnLst>
              <a:rect l="0" t="0" r="r" b="b"/>
              <a:pathLst>
                <a:path w="26" h="20">
                  <a:moveTo>
                    <a:pt x="3" y="5"/>
                  </a:moveTo>
                  <a:cubicBezTo>
                    <a:pt x="3" y="5"/>
                    <a:pt x="14" y="7"/>
                    <a:pt x="26" y="0"/>
                  </a:cubicBezTo>
                  <a:cubicBezTo>
                    <a:pt x="20" y="20"/>
                    <a:pt x="0" y="19"/>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3" name="Freeform 77">
              <a:extLst>
                <a:ext uri="{FF2B5EF4-FFF2-40B4-BE49-F238E27FC236}">
                  <a16:creationId xmlns:a16="http://schemas.microsoft.com/office/drawing/2014/main" id="{98F99099-7D90-A340-B74B-CAD11D364ABA}"/>
                </a:ext>
              </a:extLst>
            </p:cNvPr>
            <p:cNvSpPr>
              <a:spLocks/>
            </p:cNvSpPr>
            <p:nvPr/>
          </p:nvSpPr>
          <p:spPr bwMode="auto">
            <a:xfrm>
              <a:off x="3227388" y="3073400"/>
              <a:ext cx="279400" cy="284163"/>
            </a:xfrm>
            <a:custGeom>
              <a:avLst/>
              <a:gdLst>
                <a:gd name="T0" fmla="*/ 27 w 92"/>
                <a:gd name="T1" fmla="*/ 24 h 94"/>
                <a:gd name="T2" fmla="*/ 48 w 92"/>
                <a:gd name="T3" fmla="*/ 67 h 94"/>
                <a:gd name="T4" fmla="*/ 61 w 92"/>
                <a:gd name="T5" fmla="*/ 50 h 94"/>
                <a:gd name="T6" fmla="*/ 61 w 92"/>
                <a:gd name="T7" fmla="*/ 75 h 94"/>
                <a:gd name="T8" fmla="*/ 67 w 92"/>
                <a:gd name="T9" fmla="*/ 92 h 94"/>
                <a:gd name="T10" fmla="*/ 92 w 92"/>
                <a:gd name="T11" fmla="*/ 44 h 94"/>
                <a:gd name="T12" fmla="*/ 40 w 92"/>
                <a:gd name="T13" fmla="*/ 2 h 94"/>
                <a:gd name="T14" fmla="*/ 27 w 92"/>
                <a:gd name="T15" fmla="*/ 2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4">
                  <a:moveTo>
                    <a:pt x="27" y="24"/>
                  </a:moveTo>
                  <a:cubicBezTo>
                    <a:pt x="60" y="28"/>
                    <a:pt x="42" y="63"/>
                    <a:pt x="48" y="67"/>
                  </a:cubicBezTo>
                  <a:cubicBezTo>
                    <a:pt x="53" y="71"/>
                    <a:pt x="51" y="50"/>
                    <a:pt x="61" y="50"/>
                  </a:cubicBezTo>
                  <a:cubicBezTo>
                    <a:pt x="71" y="49"/>
                    <a:pt x="69" y="73"/>
                    <a:pt x="61" y="75"/>
                  </a:cubicBezTo>
                  <a:cubicBezTo>
                    <a:pt x="51" y="79"/>
                    <a:pt x="53" y="94"/>
                    <a:pt x="67" y="92"/>
                  </a:cubicBezTo>
                  <a:cubicBezTo>
                    <a:pt x="80" y="91"/>
                    <a:pt x="92" y="61"/>
                    <a:pt x="92" y="44"/>
                  </a:cubicBezTo>
                  <a:cubicBezTo>
                    <a:pt x="91" y="0"/>
                    <a:pt x="52" y="1"/>
                    <a:pt x="40" y="2"/>
                  </a:cubicBezTo>
                  <a:cubicBezTo>
                    <a:pt x="10" y="1"/>
                    <a:pt x="0" y="20"/>
                    <a:pt x="27" y="24"/>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4" name="Freeform 78">
              <a:extLst>
                <a:ext uri="{FF2B5EF4-FFF2-40B4-BE49-F238E27FC236}">
                  <a16:creationId xmlns:a16="http://schemas.microsoft.com/office/drawing/2014/main" id="{CD3C4DC9-44F0-3F4B-A712-CAC496AFF82B}"/>
                </a:ext>
              </a:extLst>
            </p:cNvPr>
            <p:cNvSpPr>
              <a:spLocks/>
            </p:cNvSpPr>
            <p:nvPr/>
          </p:nvSpPr>
          <p:spPr bwMode="auto">
            <a:xfrm>
              <a:off x="3173413" y="3230563"/>
              <a:ext cx="211138" cy="174625"/>
            </a:xfrm>
            <a:custGeom>
              <a:avLst/>
              <a:gdLst>
                <a:gd name="T0" fmla="*/ 67 w 70"/>
                <a:gd name="T1" fmla="*/ 29 h 58"/>
                <a:gd name="T2" fmla="*/ 20 w 70"/>
                <a:gd name="T3" fmla="*/ 57 h 58"/>
                <a:gd name="T4" fmla="*/ 18 w 70"/>
                <a:gd name="T5" fmla="*/ 57 h 58"/>
                <a:gd name="T6" fmla="*/ 16 w 70"/>
                <a:gd name="T7" fmla="*/ 55 h 58"/>
                <a:gd name="T8" fmla="*/ 0 w 70"/>
                <a:gd name="T9" fmla="*/ 10 h 58"/>
                <a:gd name="T10" fmla="*/ 0 w 70"/>
                <a:gd name="T11" fmla="*/ 9 h 58"/>
                <a:gd name="T12" fmla="*/ 1 w 70"/>
                <a:gd name="T13" fmla="*/ 8 h 58"/>
                <a:gd name="T14" fmla="*/ 3 w 70"/>
                <a:gd name="T15" fmla="*/ 6 h 58"/>
                <a:gd name="T16" fmla="*/ 10 w 70"/>
                <a:gd name="T17" fmla="*/ 2 h 58"/>
                <a:gd name="T18" fmla="*/ 43 w 70"/>
                <a:gd name="T19" fmla="*/ 2 h 58"/>
                <a:gd name="T20" fmla="*/ 50 w 70"/>
                <a:gd name="T21" fmla="*/ 2 h 58"/>
                <a:gd name="T22" fmla="*/ 57 w 70"/>
                <a:gd name="T23" fmla="*/ 3 h 58"/>
                <a:gd name="T24" fmla="*/ 60 w 70"/>
                <a:gd name="T25" fmla="*/ 3 h 58"/>
                <a:gd name="T26" fmla="*/ 67 w 70"/>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8">
                  <a:moveTo>
                    <a:pt x="67" y="29"/>
                  </a:moveTo>
                  <a:cubicBezTo>
                    <a:pt x="62" y="38"/>
                    <a:pt x="30" y="58"/>
                    <a:pt x="20" y="57"/>
                  </a:cubicBezTo>
                  <a:lnTo>
                    <a:pt x="18" y="57"/>
                  </a:lnTo>
                  <a:lnTo>
                    <a:pt x="16" y="55"/>
                  </a:lnTo>
                  <a:cubicBezTo>
                    <a:pt x="9" y="47"/>
                    <a:pt x="4" y="21"/>
                    <a:pt x="0" y="10"/>
                  </a:cubicBezTo>
                  <a:lnTo>
                    <a:pt x="0" y="9"/>
                  </a:lnTo>
                  <a:lnTo>
                    <a:pt x="1" y="8"/>
                  </a:lnTo>
                  <a:lnTo>
                    <a:pt x="3" y="6"/>
                  </a:lnTo>
                  <a:cubicBezTo>
                    <a:pt x="4" y="4"/>
                    <a:pt x="6" y="3"/>
                    <a:pt x="10" y="2"/>
                  </a:cubicBezTo>
                  <a:cubicBezTo>
                    <a:pt x="16" y="0"/>
                    <a:pt x="31" y="1"/>
                    <a:pt x="43" y="2"/>
                  </a:cubicBezTo>
                  <a:cubicBezTo>
                    <a:pt x="46" y="2"/>
                    <a:pt x="48" y="2"/>
                    <a:pt x="50" y="2"/>
                  </a:cubicBezTo>
                  <a:cubicBezTo>
                    <a:pt x="53" y="2"/>
                    <a:pt x="55" y="2"/>
                    <a:pt x="57" y="3"/>
                  </a:cubicBezTo>
                  <a:cubicBezTo>
                    <a:pt x="59" y="3"/>
                    <a:pt x="60" y="3"/>
                    <a:pt x="60" y="3"/>
                  </a:cubicBezTo>
                  <a:cubicBezTo>
                    <a:pt x="60" y="3"/>
                    <a:pt x="70" y="8"/>
                    <a:pt x="67" y="29"/>
                  </a:cubicBezTo>
                </a:path>
              </a:pathLst>
            </a:custGeom>
            <a:solidFill>
              <a:srgbClr val="2E47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5" name="Freeform 79">
              <a:extLst>
                <a:ext uri="{FF2B5EF4-FFF2-40B4-BE49-F238E27FC236}">
                  <a16:creationId xmlns:a16="http://schemas.microsoft.com/office/drawing/2014/main" id="{94F5909A-143B-5B40-8AA2-8CF01D137E0F}"/>
                </a:ext>
              </a:extLst>
            </p:cNvPr>
            <p:cNvSpPr>
              <a:spLocks/>
            </p:cNvSpPr>
            <p:nvPr/>
          </p:nvSpPr>
          <p:spPr bwMode="auto">
            <a:xfrm>
              <a:off x="3173413" y="3243263"/>
              <a:ext cx="147638" cy="160338"/>
            </a:xfrm>
            <a:custGeom>
              <a:avLst/>
              <a:gdLst>
                <a:gd name="T0" fmla="*/ 39 w 49"/>
                <a:gd name="T1" fmla="*/ 38 h 53"/>
                <a:gd name="T2" fmla="*/ 19 w 49"/>
                <a:gd name="T3" fmla="*/ 52 h 53"/>
                <a:gd name="T4" fmla="*/ 18 w 49"/>
                <a:gd name="T5" fmla="*/ 53 h 53"/>
                <a:gd name="T6" fmla="*/ 0 w 49"/>
                <a:gd name="T7" fmla="*/ 6 h 53"/>
                <a:gd name="T8" fmla="*/ 0 w 49"/>
                <a:gd name="T9" fmla="*/ 5 h 53"/>
                <a:gd name="T10" fmla="*/ 1 w 49"/>
                <a:gd name="T11" fmla="*/ 4 h 53"/>
                <a:gd name="T12" fmla="*/ 3 w 49"/>
                <a:gd name="T13" fmla="*/ 0 h 53"/>
                <a:gd name="T14" fmla="*/ 3 w 49"/>
                <a:gd name="T15" fmla="*/ 2 h 53"/>
                <a:gd name="T16" fmla="*/ 5 w 49"/>
                <a:gd name="T17" fmla="*/ 9 h 53"/>
                <a:gd name="T18" fmla="*/ 37 w 49"/>
                <a:gd name="T19" fmla="*/ 6 h 53"/>
                <a:gd name="T20" fmla="*/ 24 w 49"/>
                <a:gd name="T21" fmla="*/ 9 h 53"/>
                <a:gd name="T22" fmla="*/ 10 w 49"/>
                <a:gd name="T23" fmla="*/ 23 h 53"/>
                <a:gd name="T24" fmla="*/ 37 w 49"/>
                <a:gd name="T25" fmla="*/ 16 h 53"/>
                <a:gd name="T26" fmla="*/ 15 w 49"/>
                <a:gd name="T27" fmla="*/ 28 h 53"/>
                <a:gd name="T28" fmla="*/ 23 w 49"/>
                <a:gd name="T29" fmla="*/ 39 h 53"/>
                <a:gd name="T30" fmla="*/ 39 w 49"/>
                <a:gd name="T31"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53">
                  <a:moveTo>
                    <a:pt x="39" y="38"/>
                  </a:moveTo>
                  <a:cubicBezTo>
                    <a:pt x="36" y="40"/>
                    <a:pt x="23" y="36"/>
                    <a:pt x="19" y="52"/>
                  </a:cubicBezTo>
                  <a:lnTo>
                    <a:pt x="18" y="53"/>
                  </a:lnTo>
                  <a:cubicBezTo>
                    <a:pt x="10" y="48"/>
                    <a:pt x="4" y="18"/>
                    <a:pt x="0" y="6"/>
                  </a:cubicBezTo>
                  <a:lnTo>
                    <a:pt x="0" y="5"/>
                  </a:lnTo>
                  <a:lnTo>
                    <a:pt x="1" y="4"/>
                  </a:lnTo>
                  <a:lnTo>
                    <a:pt x="3" y="0"/>
                  </a:lnTo>
                  <a:lnTo>
                    <a:pt x="3" y="2"/>
                  </a:lnTo>
                  <a:cubicBezTo>
                    <a:pt x="2" y="4"/>
                    <a:pt x="2" y="7"/>
                    <a:pt x="5" y="9"/>
                  </a:cubicBezTo>
                  <a:cubicBezTo>
                    <a:pt x="11" y="14"/>
                    <a:pt x="21" y="1"/>
                    <a:pt x="37" y="6"/>
                  </a:cubicBezTo>
                  <a:cubicBezTo>
                    <a:pt x="41" y="8"/>
                    <a:pt x="34" y="6"/>
                    <a:pt x="24" y="9"/>
                  </a:cubicBezTo>
                  <a:cubicBezTo>
                    <a:pt x="14" y="12"/>
                    <a:pt x="8" y="18"/>
                    <a:pt x="10" y="23"/>
                  </a:cubicBezTo>
                  <a:cubicBezTo>
                    <a:pt x="12" y="27"/>
                    <a:pt x="23" y="14"/>
                    <a:pt x="37" y="16"/>
                  </a:cubicBezTo>
                  <a:cubicBezTo>
                    <a:pt x="49" y="17"/>
                    <a:pt x="25" y="16"/>
                    <a:pt x="15" y="28"/>
                  </a:cubicBezTo>
                  <a:cubicBezTo>
                    <a:pt x="4" y="41"/>
                    <a:pt x="15" y="45"/>
                    <a:pt x="23" y="39"/>
                  </a:cubicBezTo>
                  <a:cubicBezTo>
                    <a:pt x="32" y="32"/>
                    <a:pt x="42" y="35"/>
                    <a:pt x="39" y="38"/>
                  </a:cubicBezTo>
                </a:path>
              </a:pathLst>
            </a:custGeom>
            <a:solidFill>
              <a:srgbClr val="273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6" name="Line 80">
              <a:extLst>
                <a:ext uri="{FF2B5EF4-FFF2-40B4-BE49-F238E27FC236}">
                  <a16:creationId xmlns:a16="http://schemas.microsoft.com/office/drawing/2014/main" id="{095A18BE-4744-4E46-9939-C8146FBF9C46}"/>
                </a:ext>
              </a:extLst>
            </p:cNvPr>
            <p:cNvSpPr>
              <a:spLocks noChangeShapeType="1"/>
            </p:cNvSpPr>
            <p:nvPr/>
          </p:nvSpPr>
          <p:spPr bwMode="auto">
            <a:xfrm>
              <a:off x="3167063" y="32607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7" name="Freeform 81">
              <a:extLst>
                <a:ext uri="{FF2B5EF4-FFF2-40B4-BE49-F238E27FC236}">
                  <a16:creationId xmlns:a16="http://schemas.microsoft.com/office/drawing/2014/main" id="{58A797D6-01A8-1A4B-9F3E-EDBA51D8CE0D}"/>
                </a:ext>
              </a:extLst>
            </p:cNvPr>
            <p:cNvSpPr>
              <a:spLocks/>
            </p:cNvSpPr>
            <p:nvPr/>
          </p:nvSpPr>
          <p:spPr bwMode="auto">
            <a:xfrm>
              <a:off x="3222626" y="3236913"/>
              <a:ext cx="161925" cy="180975"/>
            </a:xfrm>
            <a:custGeom>
              <a:avLst/>
              <a:gdLst>
                <a:gd name="T0" fmla="*/ 51 w 54"/>
                <a:gd name="T1" fmla="*/ 27 h 60"/>
                <a:gd name="T2" fmla="*/ 4 w 54"/>
                <a:gd name="T3" fmla="*/ 55 h 60"/>
                <a:gd name="T4" fmla="*/ 2 w 54"/>
                <a:gd name="T5" fmla="*/ 55 h 60"/>
                <a:gd name="T6" fmla="*/ 0 w 54"/>
                <a:gd name="T7" fmla="*/ 53 h 60"/>
                <a:gd name="T8" fmla="*/ 1 w 54"/>
                <a:gd name="T9" fmla="*/ 53 h 60"/>
                <a:gd name="T10" fmla="*/ 38 w 54"/>
                <a:gd name="T11" fmla="*/ 12 h 60"/>
                <a:gd name="T12" fmla="*/ 27 w 54"/>
                <a:gd name="T13" fmla="*/ 0 h 60"/>
                <a:gd name="T14" fmla="*/ 34 w 54"/>
                <a:gd name="T15" fmla="*/ 0 h 60"/>
                <a:gd name="T16" fmla="*/ 41 w 54"/>
                <a:gd name="T17" fmla="*/ 1 h 60"/>
                <a:gd name="T18" fmla="*/ 44 w 54"/>
                <a:gd name="T19" fmla="*/ 1 h 60"/>
                <a:gd name="T20" fmla="*/ 51 w 54"/>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0">
                  <a:moveTo>
                    <a:pt x="51" y="27"/>
                  </a:moveTo>
                  <a:cubicBezTo>
                    <a:pt x="46" y="36"/>
                    <a:pt x="14" y="56"/>
                    <a:pt x="4" y="55"/>
                  </a:cubicBezTo>
                  <a:lnTo>
                    <a:pt x="2" y="55"/>
                  </a:lnTo>
                  <a:lnTo>
                    <a:pt x="0" y="53"/>
                  </a:lnTo>
                  <a:lnTo>
                    <a:pt x="1" y="53"/>
                  </a:lnTo>
                  <a:cubicBezTo>
                    <a:pt x="13" y="60"/>
                    <a:pt x="39" y="28"/>
                    <a:pt x="38" y="12"/>
                  </a:cubicBezTo>
                  <a:cubicBezTo>
                    <a:pt x="38" y="6"/>
                    <a:pt x="33" y="2"/>
                    <a:pt x="27" y="0"/>
                  </a:cubicBezTo>
                  <a:cubicBezTo>
                    <a:pt x="30" y="0"/>
                    <a:pt x="32" y="0"/>
                    <a:pt x="34" y="0"/>
                  </a:cubicBezTo>
                  <a:cubicBezTo>
                    <a:pt x="37" y="0"/>
                    <a:pt x="39" y="0"/>
                    <a:pt x="41" y="1"/>
                  </a:cubicBezTo>
                  <a:cubicBezTo>
                    <a:pt x="43" y="1"/>
                    <a:pt x="44" y="1"/>
                    <a:pt x="44" y="1"/>
                  </a:cubicBezTo>
                  <a:cubicBezTo>
                    <a:pt x="44" y="1"/>
                    <a:pt x="54" y="6"/>
                    <a:pt x="51" y="27"/>
                  </a:cubicBezTo>
                </a:path>
              </a:pathLst>
            </a:custGeom>
            <a:solidFill>
              <a:srgbClr val="273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8" name="Oval 82">
              <a:extLst>
                <a:ext uri="{FF2B5EF4-FFF2-40B4-BE49-F238E27FC236}">
                  <a16:creationId xmlns:a16="http://schemas.microsoft.com/office/drawing/2014/main" id="{DE1C7E25-9906-5444-BFBB-7972A2A33D3F}"/>
                </a:ext>
              </a:extLst>
            </p:cNvPr>
            <p:cNvSpPr>
              <a:spLocks noChangeArrowheads="1"/>
            </p:cNvSpPr>
            <p:nvPr/>
          </p:nvSpPr>
          <p:spPr bwMode="auto">
            <a:xfrm>
              <a:off x="3260726" y="3276600"/>
              <a:ext cx="46038"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9" name="Freeform 83">
              <a:extLst>
                <a:ext uri="{FF2B5EF4-FFF2-40B4-BE49-F238E27FC236}">
                  <a16:creationId xmlns:a16="http://schemas.microsoft.com/office/drawing/2014/main" id="{31ED5FC9-B327-E64E-96BB-381992C6DB15}"/>
                </a:ext>
              </a:extLst>
            </p:cNvPr>
            <p:cNvSpPr>
              <a:spLocks/>
            </p:cNvSpPr>
            <p:nvPr/>
          </p:nvSpPr>
          <p:spPr bwMode="auto">
            <a:xfrm>
              <a:off x="3263901" y="2989263"/>
              <a:ext cx="333375" cy="368300"/>
            </a:xfrm>
            <a:custGeom>
              <a:avLst/>
              <a:gdLst>
                <a:gd name="T0" fmla="*/ 0 w 110"/>
                <a:gd name="T1" fmla="*/ 39 h 122"/>
                <a:gd name="T2" fmla="*/ 29 w 110"/>
                <a:gd name="T3" fmla="*/ 57 h 122"/>
                <a:gd name="T4" fmla="*/ 34 w 110"/>
                <a:gd name="T5" fmla="*/ 113 h 122"/>
                <a:gd name="T6" fmla="*/ 74 w 110"/>
                <a:gd name="T7" fmla="*/ 108 h 122"/>
                <a:gd name="T8" fmla="*/ 79 w 110"/>
                <a:gd name="T9" fmla="*/ 25 h 122"/>
                <a:gd name="T10" fmla="*/ 0 w 110"/>
                <a:gd name="T11" fmla="*/ 39 h 122"/>
              </a:gdLst>
              <a:ahLst/>
              <a:cxnLst>
                <a:cxn ang="0">
                  <a:pos x="T0" y="T1"/>
                </a:cxn>
                <a:cxn ang="0">
                  <a:pos x="T2" y="T3"/>
                </a:cxn>
                <a:cxn ang="0">
                  <a:pos x="T4" y="T5"/>
                </a:cxn>
                <a:cxn ang="0">
                  <a:pos x="T6" y="T7"/>
                </a:cxn>
                <a:cxn ang="0">
                  <a:pos x="T8" y="T9"/>
                </a:cxn>
                <a:cxn ang="0">
                  <a:pos x="T10" y="T11"/>
                </a:cxn>
              </a:cxnLst>
              <a:rect l="0" t="0" r="r" b="b"/>
              <a:pathLst>
                <a:path w="110" h="122">
                  <a:moveTo>
                    <a:pt x="0" y="39"/>
                  </a:moveTo>
                  <a:cubicBezTo>
                    <a:pt x="0" y="39"/>
                    <a:pt x="25" y="35"/>
                    <a:pt x="29" y="57"/>
                  </a:cubicBezTo>
                  <a:cubicBezTo>
                    <a:pt x="34" y="81"/>
                    <a:pt x="15" y="100"/>
                    <a:pt x="34" y="113"/>
                  </a:cubicBezTo>
                  <a:cubicBezTo>
                    <a:pt x="47" y="122"/>
                    <a:pt x="67" y="114"/>
                    <a:pt x="74" y="108"/>
                  </a:cubicBezTo>
                  <a:cubicBezTo>
                    <a:pt x="81" y="101"/>
                    <a:pt x="110" y="62"/>
                    <a:pt x="79" y="25"/>
                  </a:cubicBezTo>
                  <a:cubicBezTo>
                    <a:pt x="58" y="0"/>
                    <a:pt x="7" y="11"/>
                    <a:pt x="0" y="39"/>
                  </a:cubicBezTo>
                  <a:close/>
                </a:path>
              </a:pathLst>
            </a:custGeom>
            <a:solidFill>
              <a:srgbClr val="EC5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0" name="Freeform 84">
              <a:extLst>
                <a:ext uri="{FF2B5EF4-FFF2-40B4-BE49-F238E27FC236}">
                  <a16:creationId xmlns:a16="http://schemas.microsoft.com/office/drawing/2014/main" id="{0DD06E1D-9BBA-4243-A53C-8055D95B1B7E}"/>
                </a:ext>
              </a:extLst>
            </p:cNvPr>
            <p:cNvSpPr>
              <a:spLocks/>
            </p:cNvSpPr>
            <p:nvPr/>
          </p:nvSpPr>
          <p:spPr bwMode="auto">
            <a:xfrm>
              <a:off x="3290888" y="3006725"/>
              <a:ext cx="306388" cy="341313"/>
            </a:xfrm>
            <a:custGeom>
              <a:avLst/>
              <a:gdLst>
                <a:gd name="T0" fmla="*/ 70 w 101"/>
                <a:gd name="T1" fmla="*/ 19 h 113"/>
                <a:gd name="T2" fmla="*/ 0 w 101"/>
                <a:gd name="T3" fmla="*/ 18 h 113"/>
                <a:gd name="T4" fmla="*/ 5 w 101"/>
                <a:gd name="T5" fmla="*/ 25 h 113"/>
                <a:gd name="T6" fmla="*/ 14 w 101"/>
                <a:gd name="T7" fmla="*/ 27 h 113"/>
                <a:gd name="T8" fmla="*/ 41 w 101"/>
                <a:gd name="T9" fmla="*/ 28 h 113"/>
                <a:gd name="T10" fmla="*/ 57 w 101"/>
                <a:gd name="T11" fmla="*/ 47 h 113"/>
                <a:gd name="T12" fmla="*/ 53 w 101"/>
                <a:gd name="T13" fmla="*/ 55 h 113"/>
                <a:gd name="T14" fmla="*/ 35 w 101"/>
                <a:gd name="T15" fmla="*/ 92 h 113"/>
                <a:gd name="T16" fmla="*/ 33 w 101"/>
                <a:gd name="T17" fmla="*/ 110 h 113"/>
                <a:gd name="T18" fmla="*/ 65 w 101"/>
                <a:gd name="T19" fmla="*/ 102 h 113"/>
                <a:gd name="T20" fmla="*/ 70 w 101"/>
                <a:gd name="T2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13">
                  <a:moveTo>
                    <a:pt x="70" y="19"/>
                  </a:moveTo>
                  <a:cubicBezTo>
                    <a:pt x="53" y="0"/>
                    <a:pt x="18" y="2"/>
                    <a:pt x="0" y="18"/>
                  </a:cubicBezTo>
                  <a:cubicBezTo>
                    <a:pt x="1" y="21"/>
                    <a:pt x="2" y="23"/>
                    <a:pt x="5" y="25"/>
                  </a:cubicBezTo>
                  <a:cubicBezTo>
                    <a:pt x="8" y="27"/>
                    <a:pt x="11" y="27"/>
                    <a:pt x="14" y="27"/>
                  </a:cubicBezTo>
                  <a:cubicBezTo>
                    <a:pt x="23" y="27"/>
                    <a:pt x="32" y="25"/>
                    <a:pt x="41" y="28"/>
                  </a:cubicBezTo>
                  <a:cubicBezTo>
                    <a:pt x="50" y="30"/>
                    <a:pt x="58" y="38"/>
                    <a:pt x="57" y="47"/>
                  </a:cubicBezTo>
                  <a:cubicBezTo>
                    <a:pt x="57" y="50"/>
                    <a:pt x="55" y="53"/>
                    <a:pt x="53" y="55"/>
                  </a:cubicBezTo>
                  <a:cubicBezTo>
                    <a:pt x="46" y="67"/>
                    <a:pt x="39" y="79"/>
                    <a:pt x="35" y="92"/>
                  </a:cubicBezTo>
                  <a:cubicBezTo>
                    <a:pt x="33" y="98"/>
                    <a:pt x="32" y="104"/>
                    <a:pt x="33" y="110"/>
                  </a:cubicBezTo>
                  <a:cubicBezTo>
                    <a:pt x="45" y="113"/>
                    <a:pt x="59" y="106"/>
                    <a:pt x="65" y="102"/>
                  </a:cubicBezTo>
                  <a:cubicBezTo>
                    <a:pt x="72" y="95"/>
                    <a:pt x="101" y="56"/>
                    <a:pt x="70" y="19"/>
                  </a:cubicBezTo>
                  <a:close/>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1" name="Freeform 85">
              <a:extLst>
                <a:ext uri="{FF2B5EF4-FFF2-40B4-BE49-F238E27FC236}">
                  <a16:creationId xmlns:a16="http://schemas.microsoft.com/office/drawing/2014/main" id="{165866F6-DD5C-3945-B40B-5F404F3DFBD6}"/>
                </a:ext>
              </a:extLst>
            </p:cNvPr>
            <p:cNvSpPr>
              <a:spLocks/>
            </p:cNvSpPr>
            <p:nvPr/>
          </p:nvSpPr>
          <p:spPr bwMode="auto">
            <a:xfrm>
              <a:off x="2278063" y="4503738"/>
              <a:ext cx="287338" cy="287338"/>
            </a:xfrm>
            <a:custGeom>
              <a:avLst/>
              <a:gdLst>
                <a:gd name="T0" fmla="*/ 76 w 95"/>
                <a:gd name="T1" fmla="*/ 89 h 95"/>
                <a:gd name="T2" fmla="*/ 28 w 95"/>
                <a:gd name="T3" fmla="*/ 94 h 95"/>
                <a:gd name="T4" fmla="*/ 6 w 95"/>
                <a:gd name="T5" fmla="*/ 77 h 95"/>
                <a:gd name="T6" fmla="*/ 1 w 95"/>
                <a:gd name="T7" fmla="*/ 29 h 95"/>
                <a:gd name="T8" fmla="*/ 18 w 95"/>
                <a:gd name="T9" fmla="*/ 7 h 95"/>
                <a:gd name="T10" fmla="*/ 66 w 95"/>
                <a:gd name="T11" fmla="*/ 2 h 95"/>
                <a:gd name="T12" fmla="*/ 88 w 95"/>
                <a:gd name="T13" fmla="*/ 19 h 95"/>
                <a:gd name="T14" fmla="*/ 93 w 95"/>
                <a:gd name="T15" fmla="*/ 67 h 95"/>
                <a:gd name="T16" fmla="*/ 76 w 95"/>
                <a:gd name="T17"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95">
                  <a:moveTo>
                    <a:pt x="76" y="89"/>
                  </a:moveTo>
                  <a:lnTo>
                    <a:pt x="28" y="94"/>
                  </a:lnTo>
                  <a:cubicBezTo>
                    <a:pt x="17" y="95"/>
                    <a:pt x="8" y="88"/>
                    <a:pt x="6" y="77"/>
                  </a:cubicBezTo>
                  <a:lnTo>
                    <a:pt x="1" y="29"/>
                  </a:lnTo>
                  <a:cubicBezTo>
                    <a:pt x="0" y="18"/>
                    <a:pt x="7" y="8"/>
                    <a:pt x="18" y="7"/>
                  </a:cubicBezTo>
                  <a:lnTo>
                    <a:pt x="66" y="2"/>
                  </a:lnTo>
                  <a:cubicBezTo>
                    <a:pt x="77" y="0"/>
                    <a:pt x="87" y="8"/>
                    <a:pt x="88" y="19"/>
                  </a:cubicBezTo>
                  <a:lnTo>
                    <a:pt x="93" y="67"/>
                  </a:lnTo>
                  <a:cubicBezTo>
                    <a:pt x="95" y="77"/>
                    <a:pt x="87" y="87"/>
                    <a:pt x="76" y="89"/>
                  </a:cubicBezTo>
                  <a:close/>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2" name="Freeform 86">
              <a:extLst>
                <a:ext uri="{FF2B5EF4-FFF2-40B4-BE49-F238E27FC236}">
                  <a16:creationId xmlns:a16="http://schemas.microsoft.com/office/drawing/2014/main" id="{0C73DB26-D4AA-6745-BCF3-C5044ABF55F5}"/>
                </a:ext>
              </a:extLst>
            </p:cNvPr>
            <p:cNvSpPr>
              <a:spLocks/>
            </p:cNvSpPr>
            <p:nvPr/>
          </p:nvSpPr>
          <p:spPr bwMode="auto">
            <a:xfrm>
              <a:off x="2311401" y="4530725"/>
              <a:ext cx="247650" cy="254000"/>
            </a:xfrm>
            <a:custGeom>
              <a:avLst/>
              <a:gdLst>
                <a:gd name="T0" fmla="*/ 41 w 82"/>
                <a:gd name="T1" fmla="*/ 82 h 84"/>
                <a:gd name="T2" fmla="*/ 80 w 82"/>
                <a:gd name="T3" fmla="*/ 34 h 84"/>
                <a:gd name="T4" fmla="*/ 56 w 82"/>
                <a:gd name="T5" fmla="*/ 0 h 84"/>
                <a:gd name="T6" fmla="*/ 33 w 82"/>
                <a:gd name="T7" fmla="*/ 60 h 84"/>
                <a:gd name="T8" fmla="*/ 0 w 82"/>
                <a:gd name="T9" fmla="*/ 64 h 84"/>
                <a:gd name="T10" fmla="*/ 41 w 82"/>
                <a:gd name="T11" fmla="*/ 82 h 84"/>
              </a:gdLst>
              <a:ahLst/>
              <a:cxnLst>
                <a:cxn ang="0">
                  <a:pos x="T0" y="T1"/>
                </a:cxn>
                <a:cxn ang="0">
                  <a:pos x="T2" y="T3"/>
                </a:cxn>
                <a:cxn ang="0">
                  <a:pos x="T4" y="T5"/>
                </a:cxn>
                <a:cxn ang="0">
                  <a:pos x="T6" y="T7"/>
                </a:cxn>
                <a:cxn ang="0">
                  <a:pos x="T8" y="T9"/>
                </a:cxn>
                <a:cxn ang="0">
                  <a:pos x="T10" y="T11"/>
                </a:cxn>
              </a:cxnLst>
              <a:rect l="0" t="0" r="r" b="b"/>
              <a:pathLst>
                <a:path w="82" h="84">
                  <a:moveTo>
                    <a:pt x="41" y="82"/>
                  </a:moveTo>
                  <a:cubicBezTo>
                    <a:pt x="65" y="80"/>
                    <a:pt x="82" y="58"/>
                    <a:pt x="80" y="34"/>
                  </a:cubicBezTo>
                  <a:cubicBezTo>
                    <a:pt x="78" y="19"/>
                    <a:pt x="68" y="6"/>
                    <a:pt x="56" y="0"/>
                  </a:cubicBezTo>
                  <a:cubicBezTo>
                    <a:pt x="60" y="14"/>
                    <a:pt x="65" y="46"/>
                    <a:pt x="33" y="60"/>
                  </a:cubicBezTo>
                  <a:cubicBezTo>
                    <a:pt x="19" y="66"/>
                    <a:pt x="9" y="66"/>
                    <a:pt x="0" y="64"/>
                  </a:cubicBezTo>
                  <a:cubicBezTo>
                    <a:pt x="9" y="77"/>
                    <a:pt x="25" y="84"/>
                    <a:pt x="41" y="82"/>
                  </a:cubicBezTo>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3" name="Freeform 87">
              <a:extLst>
                <a:ext uri="{FF2B5EF4-FFF2-40B4-BE49-F238E27FC236}">
                  <a16:creationId xmlns:a16="http://schemas.microsoft.com/office/drawing/2014/main" id="{25BDFB89-AB15-E747-8BCE-201854841591}"/>
                </a:ext>
              </a:extLst>
            </p:cNvPr>
            <p:cNvSpPr>
              <a:spLocks/>
            </p:cNvSpPr>
            <p:nvPr/>
          </p:nvSpPr>
          <p:spPr bwMode="auto">
            <a:xfrm>
              <a:off x="2424113" y="4606925"/>
              <a:ext cx="96838" cy="96838"/>
            </a:xfrm>
            <a:custGeom>
              <a:avLst/>
              <a:gdLst>
                <a:gd name="T0" fmla="*/ 31 w 32"/>
                <a:gd name="T1" fmla="*/ 14 h 32"/>
                <a:gd name="T2" fmla="*/ 18 w 32"/>
                <a:gd name="T3" fmla="*/ 31 h 32"/>
                <a:gd name="T4" fmla="*/ 1 w 32"/>
                <a:gd name="T5" fmla="*/ 18 h 32"/>
                <a:gd name="T6" fmla="*/ 14 w 32"/>
                <a:gd name="T7" fmla="*/ 1 h 32"/>
                <a:gd name="T8" fmla="*/ 31 w 32"/>
                <a:gd name="T9" fmla="*/ 14 h 32"/>
              </a:gdLst>
              <a:ahLst/>
              <a:cxnLst>
                <a:cxn ang="0">
                  <a:pos x="T0" y="T1"/>
                </a:cxn>
                <a:cxn ang="0">
                  <a:pos x="T2" y="T3"/>
                </a:cxn>
                <a:cxn ang="0">
                  <a:pos x="T4" y="T5"/>
                </a:cxn>
                <a:cxn ang="0">
                  <a:pos x="T6" y="T7"/>
                </a:cxn>
                <a:cxn ang="0">
                  <a:pos x="T8" y="T9"/>
                </a:cxn>
              </a:cxnLst>
              <a:rect l="0" t="0" r="r" b="b"/>
              <a:pathLst>
                <a:path w="32" h="32">
                  <a:moveTo>
                    <a:pt x="31" y="14"/>
                  </a:moveTo>
                  <a:cubicBezTo>
                    <a:pt x="32" y="22"/>
                    <a:pt x="26" y="30"/>
                    <a:pt x="18" y="31"/>
                  </a:cubicBezTo>
                  <a:cubicBezTo>
                    <a:pt x="10" y="32"/>
                    <a:pt x="2" y="26"/>
                    <a:pt x="1" y="18"/>
                  </a:cubicBezTo>
                  <a:cubicBezTo>
                    <a:pt x="0" y="9"/>
                    <a:pt x="6" y="2"/>
                    <a:pt x="14" y="1"/>
                  </a:cubicBezTo>
                  <a:cubicBezTo>
                    <a:pt x="22" y="0"/>
                    <a:pt x="30" y="6"/>
                    <a:pt x="31" y="14"/>
                  </a:cubicBezTo>
                  <a:close/>
                </a:path>
              </a:pathLst>
            </a:custGeom>
            <a:solidFill>
              <a:srgbClr val="FCF2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6" name="Rectangle 88">
              <a:extLst>
                <a:ext uri="{FF2B5EF4-FFF2-40B4-BE49-F238E27FC236}">
                  <a16:creationId xmlns:a16="http://schemas.microsoft.com/office/drawing/2014/main" id="{34C0386A-6E3E-F846-B935-71D731F12E2C}"/>
                </a:ext>
              </a:extLst>
            </p:cNvPr>
            <p:cNvSpPr>
              <a:spLocks noChangeArrowheads="1"/>
            </p:cNvSpPr>
            <p:nvPr/>
          </p:nvSpPr>
          <p:spPr bwMode="auto">
            <a:xfrm>
              <a:off x="4994276" y="5505450"/>
              <a:ext cx="49213" cy="304800"/>
            </a:xfrm>
            <a:prstGeom prst="rect">
              <a:avLst/>
            </a:prstGeom>
            <a:solidFill>
              <a:srgbClr val="EC56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8" name="Freeform 89">
              <a:extLst>
                <a:ext uri="{FF2B5EF4-FFF2-40B4-BE49-F238E27FC236}">
                  <a16:creationId xmlns:a16="http://schemas.microsoft.com/office/drawing/2014/main" id="{E3232A92-EC45-D84F-AD71-1B46A84D727C}"/>
                </a:ext>
              </a:extLst>
            </p:cNvPr>
            <p:cNvSpPr>
              <a:spLocks/>
            </p:cNvSpPr>
            <p:nvPr/>
          </p:nvSpPr>
          <p:spPr bwMode="auto">
            <a:xfrm>
              <a:off x="1997076" y="4564063"/>
              <a:ext cx="173038" cy="350838"/>
            </a:xfrm>
            <a:custGeom>
              <a:avLst/>
              <a:gdLst>
                <a:gd name="T0" fmla="*/ 57 w 57"/>
                <a:gd name="T1" fmla="*/ 0 h 116"/>
                <a:gd name="T2" fmla="*/ 57 w 57"/>
                <a:gd name="T3" fmla="*/ 116 h 116"/>
                <a:gd name="T4" fmla="*/ 57 w 57"/>
                <a:gd name="T5" fmla="*/ 0 h 116"/>
              </a:gdLst>
              <a:ahLst/>
              <a:cxnLst>
                <a:cxn ang="0">
                  <a:pos x="T0" y="T1"/>
                </a:cxn>
                <a:cxn ang="0">
                  <a:pos x="T2" y="T3"/>
                </a:cxn>
                <a:cxn ang="0">
                  <a:pos x="T4" y="T5"/>
                </a:cxn>
              </a:cxnLst>
              <a:rect l="0" t="0" r="r" b="b"/>
              <a:pathLst>
                <a:path w="57" h="116">
                  <a:moveTo>
                    <a:pt x="57" y="0"/>
                  </a:moveTo>
                  <a:cubicBezTo>
                    <a:pt x="57" y="0"/>
                    <a:pt x="0" y="48"/>
                    <a:pt x="57" y="116"/>
                  </a:cubicBezTo>
                  <a:lnTo>
                    <a:pt x="57" y="0"/>
                  </a:lnTo>
                  <a:close/>
                </a:path>
              </a:pathLst>
            </a:cu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9" name="Freeform 90">
              <a:extLst>
                <a:ext uri="{FF2B5EF4-FFF2-40B4-BE49-F238E27FC236}">
                  <a16:creationId xmlns:a16="http://schemas.microsoft.com/office/drawing/2014/main" id="{8FAB46C0-2846-5C4C-B5A6-0668BCB27626}"/>
                </a:ext>
              </a:extLst>
            </p:cNvPr>
            <p:cNvSpPr>
              <a:spLocks/>
            </p:cNvSpPr>
            <p:nvPr/>
          </p:nvSpPr>
          <p:spPr bwMode="auto">
            <a:xfrm>
              <a:off x="4897438" y="5773738"/>
              <a:ext cx="284163" cy="417513"/>
            </a:xfrm>
            <a:custGeom>
              <a:avLst/>
              <a:gdLst>
                <a:gd name="T0" fmla="*/ 94 w 94"/>
                <a:gd name="T1" fmla="*/ 102 h 138"/>
                <a:gd name="T2" fmla="*/ 9 w 94"/>
                <a:gd name="T3" fmla="*/ 75 h 138"/>
                <a:gd name="T4" fmla="*/ 65 w 94"/>
                <a:gd name="T5" fmla="*/ 0 h 138"/>
                <a:gd name="T6" fmla="*/ 94 w 94"/>
                <a:gd name="T7" fmla="*/ 102 h 138"/>
              </a:gdLst>
              <a:ahLst/>
              <a:cxnLst>
                <a:cxn ang="0">
                  <a:pos x="T0" y="T1"/>
                </a:cxn>
                <a:cxn ang="0">
                  <a:pos x="T2" y="T3"/>
                </a:cxn>
                <a:cxn ang="0">
                  <a:pos x="T4" y="T5"/>
                </a:cxn>
                <a:cxn ang="0">
                  <a:pos x="T6" y="T7"/>
                </a:cxn>
              </a:cxnLst>
              <a:rect l="0" t="0" r="r" b="b"/>
              <a:pathLst>
                <a:path w="94" h="138">
                  <a:moveTo>
                    <a:pt x="94" y="102"/>
                  </a:moveTo>
                  <a:cubicBezTo>
                    <a:pt x="94" y="102"/>
                    <a:pt x="51" y="138"/>
                    <a:pt x="9" y="75"/>
                  </a:cubicBezTo>
                  <a:cubicBezTo>
                    <a:pt x="0" y="64"/>
                    <a:pt x="9" y="14"/>
                    <a:pt x="65" y="0"/>
                  </a:cubicBezTo>
                  <a:cubicBezTo>
                    <a:pt x="84" y="66"/>
                    <a:pt x="94" y="102"/>
                    <a:pt x="94" y="102"/>
                  </a:cubicBezTo>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0" name="Freeform 91">
              <a:extLst>
                <a:ext uri="{FF2B5EF4-FFF2-40B4-BE49-F238E27FC236}">
                  <a16:creationId xmlns:a16="http://schemas.microsoft.com/office/drawing/2014/main" id="{FF80652C-BD97-3C47-9E5D-AB5BBD8BB837}"/>
                </a:ext>
              </a:extLst>
            </p:cNvPr>
            <p:cNvSpPr>
              <a:spLocks/>
            </p:cNvSpPr>
            <p:nvPr/>
          </p:nvSpPr>
          <p:spPr bwMode="auto">
            <a:xfrm>
              <a:off x="5073651" y="6019800"/>
              <a:ext cx="107950" cy="103188"/>
            </a:xfrm>
            <a:custGeom>
              <a:avLst/>
              <a:gdLst>
                <a:gd name="T0" fmla="*/ 0 w 36"/>
                <a:gd name="T1" fmla="*/ 31 h 34"/>
                <a:gd name="T2" fmla="*/ 36 w 36"/>
                <a:gd name="T3" fmla="*/ 21 h 34"/>
                <a:gd name="T4" fmla="*/ 30 w 36"/>
                <a:gd name="T5" fmla="*/ 0 h 34"/>
                <a:gd name="T6" fmla="*/ 0 w 36"/>
                <a:gd name="T7" fmla="*/ 31 h 34"/>
              </a:gdLst>
              <a:ahLst/>
              <a:cxnLst>
                <a:cxn ang="0">
                  <a:pos x="T0" y="T1"/>
                </a:cxn>
                <a:cxn ang="0">
                  <a:pos x="T2" y="T3"/>
                </a:cxn>
                <a:cxn ang="0">
                  <a:pos x="T4" y="T5"/>
                </a:cxn>
                <a:cxn ang="0">
                  <a:pos x="T6" y="T7"/>
                </a:cxn>
              </a:cxnLst>
              <a:rect l="0" t="0" r="r" b="b"/>
              <a:pathLst>
                <a:path w="36" h="34">
                  <a:moveTo>
                    <a:pt x="0" y="31"/>
                  </a:moveTo>
                  <a:cubicBezTo>
                    <a:pt x="21" y="34"/>
                    <a:pt x="36" y="21"/>
                    <a:pt x="36" y="21"/>
                  </a:cubicBezTo>
                  <a:cubicBezTo>
                    <a:pt x="36" y="21"/>
                    <a:pt x="34" y="14"/>
                    <a:pt x="30" y="0"/>
                  </a:cubicBezTo>
                  <a:cubicBezTo>
                    <a:pt x="22" y="12"/>
                    <a:pt x="12" y="25"/>
                    <a:pt x="0" y="31"/>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1" name="Freeform 92">
              <a:extLst>
                <a:ext uri="{FF2B5EF4-FFF2-40B4-BE49-F238E27FC236}">
                  <a16:creationId xmlns:a16="http://schemas.microsoft.com/office/drawing/2014/main" id="{97BCD602-E3AA-FF42-8F4D-BAF61F7577A6}"/>
                </a:ext>
              </a:extLst>
            </p:cNvPr>
            <p:cNvSpPr>
              <a:spLocks/>
            </p:cNvSpPr>
            <p:nvPr/>
          </p:nvSpPr>
          <p:spPr bwMode="auto">
            <a:xfrm>
              <a:off x="4897438" y="5773738"/>
              <a:ext cx="217488" cy="339725"/>
            </a:xfrm>
            <a:custGeom>
              <a:avLst/>
              <a:gdLst>
                <a:gd name="T0" fmla="*/ 9 w 72"/>
                <a:gd name="T1" fmla="*/ 75 h 112"/>
                <a:gd name="T2" fmla="*/ 62 w 72"/>
                <a:gd name="T3" fmla="*/ 112 h 112"/>
                <a:gd name="T4" fmla="*/ 47 w 72"/>
                <a:gd name="T5" fmla="*/ 45 h 112"/>
                <a:gd name="T6" fmla="*/ 72 w 72"/>
                <a:gd name="T7" fmla="*/ 23 h 112"/>
                <a:gd name="T8" fmla="*/ 65 w 72"/>
                <a:gd name="T9" fmla="*/ 0 h 112"/>
                <a:gd name="T10" fmla="*/ 9 w 72"/>
                <a:gd name="T11" fmla="*/ 75 h 112"/>
              </a:gdLst>
              <a:ahLst/>
              <a:cxnLst>
                <a:cxn ang="0">
                  <a:pos x="T0" y="T1"/>
                </a:cxn>
                <a:cxn ang="0">
                  <a:pos x="T2" y="T3"/>
                </a:cxn>
                <a:cxn ang="0">
                  <a:pos x="T4" y="T5"/>
                </a:cxn>
                <a:cxn ang="0">
                  <a:pos x="T6" y="T7"/>
                </a:cxn>
                <a:cxn ang="0">
                  <a:pos x="T8" y="T9"/>
                </a:cxn>
                <a:cxn ang="0">
                  <a:pos x="T10" y="T11"/>
                </a:cxn>
              </a:cxnLst>
              <a:rect l="0" t="0" r="r" b="b"/>
              <a:pathLst>
                <a:path w="72" h="112">
                  <a:moveTo>
                    <a:pt x="9" y="75"/>
                  </a:moveTo>
                  <a:cubicBezTo>
                    <a:pt x="28" y="103"/>
                    <a:pt x="47" y="111"/>
                    <a:pt x="62" y="112"/>
                  </a:cubicBezTo>
                  <a:cubicBezTo>
                    <a:pt x="42" y="99"/>
                    <a:pt x="39" y="64"/>
                    <a:pt x="47" y="45"/>
                  </a:cubicBezTo>
                  <a:cubicBezTo>
                    <a:pt x="53" y="32"/>
                    <a:pt x="63" y="26"/>
                    <a:pt x="72" y="23"/>
                  </a:cubicBezTo>
                  <a:cubicBezTo>
                    <a:pt x="70" y="16"/>
                    <a:pt x="67" y="8"/>
                    <a:pt x="65" y="0"/>
                  </a:cubicBezTo>
                  <a:cubicBezTo>
                    <a:pt x="9" y="14"/>
                    <a:pt x="0" y="64"/>
                    <a:pt x="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2" name="Freeform 93">
              <a:extLst>
                <a:ext uri="{FF2B5EF4-FFF2-40B4-BE49-F238E27FC236}">
                  <a16:creationId xmlns:a16="http://schemas.microsoft.com/office/drawing/2014/main" id="{AA66097A-13EC-E94C-A235-83E9DED4AB82}"/>
                </a:ext>
              </a:extLst>
            </p:cNvPr>
            <p:cNvSpPr>
              <a:spLocks/>
            </p:cNvSpPr>
            <p:nvPr/>
          </p:nvSpPr>
          <p:spPr bwMode="auto">
            <a:xfrm>
              <a:off x="5078413" y="5772150"/>
              <a:ext cx="119063" cy="314325"/>
            </a:xfrm>
            <a:custGeom>
              <a:avLst/>
              <a:gdLst>
                <a:gd name="T0" fmla="*/ 11 w 39"/>
                <a:gd name="T1" fmla="*/ 55 h 104"/>
                <a:gd name="T2" fmla="*/ 5 w 39"/>
                <a:gd name="T3" fmla="*/ 1 h 104"/>
                <a:gd name="T4" fmla="*/ 28 w 39"/>
                <a:gd name="T5" fmla="*/ 50 h 104"/>
                <a:gd name="T6" fmla="*/ 34 w 39"/>
                <a:gd name="T7" fmla="*/ 103 h 104"/>
                <a:gd name="T8" fmla="*/ 11 w 39"/>
                <a:gd name="T9" fmla="*/ 55 h 104"/>
              </a:gdLst>
              <a:ahLst/>
              <a:cxnLst>
                <a:cxn ang="0">
                  <a:pos x="T0" y="T1"/>
                </a:cxn>
                <a:cxn ang="0">
                  <a:pos x="T2" y="T3"/>
                </a:cxn>
                <a:cxn ang="0">
                  <a:pos x="T4" y="T5"/>
                </a:cxn>
                <a:cxn ang="0">
                  <a:pos x="T6" y="T7"/>
                </a:cxn>
                <a:cxn ang="0">
                  <a:pos x="T8" y="T9"/>
                </a:cxn>
              </a:cxnLst>
              <a:rect l="0" t="0" r="r" b="b"/>
              <a:pathLst>
                <a:path w="39" h="104">
                  <a:moveTo>
                    <a:pt x="11" y="55"/>
                  </a:moveTo>
                  <a:cubicBezTo>
                    <a:pt x="3" y="26"/>
                    <a:pt x="0" y="3"/>
                    <a:pt x="5" y="1"/>
                  </a:cubicBezTo>
                  <a:cubicBezTo>
                    <a:pt x="10" y="0"/>
                    <a:pt x="20" y="22"/>
                    <a:pt x="28" y="50"/>
                  </a:cubicBezTo>
                  <a:cubicBezTo>
                    <a:pt x="36" y="78"/>
                    <a:pt x="39" y="102"/>
                    <a:pt x="34" y="103"/>
                  </a:cubicBezTo>
                  <a:cubicBezTo>
                    <a:pt x="29" y="104"/>
                    <a:pt x="19" y="83"/>
                    <a:pt x="11" y="55"/>
                  </a:cubicBezTo>
                  <a:close/>
                </a:path>
              </a:pathLst>
            </a:cu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3" name="Freeform 94">
              <a:extLst>
                <a:ext uri="{FF2B5EF4-FFF2-40B4-BE49-F238E27FC236}">
                  <a16:creationId xmlns:a16="http://schemas.microsoft.com/office/drawing/2014/main" id="{8A8C3AC6-1BFD-7947-8E79-2544B13E2E9D}"/>
                </a:ext>
              </a:extLst>
            </p:cNvPr>
            <p:cNvSpPr>
              <a:spLocks/>
            </p:cNvSpPr>
            <p:nvPr/>
          </p:nvSpPr>
          <p:spPr bwMode="auto">
            <a:xfrm>
              <a:off x="1503363" y="5959475"/>
              <a:ext cx="811213" cy="909638"/>
            </a:xfrm>
            <a:custGeom>
              <a:avLst/>
              <a:gdLst>
                <a:gd name="T0" fmla="*/ 227 w 268"/>
                <a:gd name="T1" fmla="*/ 219 h 301"/>
                <a:gd name="T2" fmla="*/ 60 w 268"/>
                <a:gd name="T3" fmla="*/ 263 h 301"/>
                <a:gd name="T4" fmla="*/ 41 w 268"/>
                <a:gd name="T5" fmla="*/ 82 h 301"/>
                <a:gd name="T6" fmla="*/ 208 w 268"/>
                <a:gd name="T7" fmla="*/ 37 h 301"/>
                <a:gd name="T8" fmla="*/ 227 w 268"/>
                <a:gd name="T9" fmla="*/ 219 h 301"/>
              </a:gdLst>
              <a:ahLst/>
              <a:cxnLst>
                <a:cxn ang="0">
                  <a:pos x="T0" y="T1"/>
                </a:cxn>
                <a:cxn ang="0">
                  <a:pos x="T2" y="T3"/>
                </a:cxn>
                <a:cxn ang="0">
                  <a:pos x="T4" y="T5"/>
                </a:cxn>
                <a:cxn ang="0">
                  <a:pos x="T6" y="T7"/>
                </a:cxn>
                <a:cxn ang="0">
                  <a:pos x="T8" y="T9"/>
                </a:cxn>
              </a:cxnLst>
              <a:rect l="0" t="0" r="r" b="b"/>
              <a:pathLst>
                <a:path w="268" h="301">
                  <a:moveTo>
                    <a:pt x="227" y="219"/>
                  </a:moveTo>
                  <a:cubicBezTo>
                    <a:pt x="186" y="281"/>
                    <a:pt x="111" y="301"/>
                    <a:pt x="60" y="263"/>
                  </a:cubicBezTo>
                  <a:cubicBezTo>
                    <a:pt x="8" y="225"/>
                    <a:pt x="0" y="144"/>
                    <a:pt x="41" y="82"/>
                  </a:cubicBezTo>
                  <a:cubicBezTo>
                    <a:pt x="82" y="19"/>
                    <a:pt x="157" y="0"/>
                    <a:pt x="208" y="37"/>
                  </a:cubicBezTo>
                  <a:cubicBezTo>
                    <a:pt x="259" y="75"/>
                    <a:pt x="268" y="156"/>
                    <a:pt x="227" y="219"/>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5" name="Freeform 95">
              <a:extLst>
                <a:ext uri="{FF2B5EF4-FFF2-40B4-BE49-F238E27FC236}">
                  <a16:creationId xmlns:a16="http://schemas.microsoft.com/office/drawing/2014/main" id="{CC6F4F01-3ADE-434C-9FCF-F1C7C4366F60}"/>
                </a:ext>
              </a:extLst>
            </p:cNvPr>
            <p:cNvSpPr>
              <a:spLocks/>
            </p:cNvSpPr>
            <p:nvPr/>
          </p:nvSpPr>
          <p:spPr bwMode="auto">
            <a:xfrm>
              <a:off x="1539876" y="5959475"/>
              <a:ext cx="750888" cy="568325"/>
            </a:xfrm>
            <a:custGeom>
              <a:avLst/>
              <a:gdLst>
                <a:gd name="T0" fmla="*/ 27 w 248"/>
                <a:gd name="T1" fmla="*/ 134 h 188"/>
                <a:gd name="T2" fmla="*/ 194 w 248"/>
                <a:gd name="T3" fmla="*/ 90 h 188"/>
                <a:gd name="T4" fmla="*/ 237 w 248"/>
                <a:gd name="T5" fmla="*/ 165 h 188"/>
                <a:gd name="T6" fmla="*/ 196 w 248"/>
                <a:gd name="T7" fmla="*/ 37 h 188"/>
                <a:gd name="T8" fmla="*/ 29 w 248"/>
                <a:gd name="T9" fmla="*/ 82 h 188"/>
                <a:gd name="T10" fmla="*/ 5 w 248"/>
                <a:gd name="T11" fmla="*/ 188 h 188"/>
                <a:gd name="T12" fmla="*/ 27 w 248"/>
                <a:gd name="T13" fmla="*/ 134 h 188"/>
              </a:gdLst>
              <a:ahLst/>
              <a:cxnLst>
                <a:cxn ang="0">
                  <a:pos x="T0" y="T1"/>
                </a:cxn>
                <a:cxn ang="0">
                  <a:pos x="T2" y="T3"/>
                </a:cxn>
                <a:cxn ang="0">
                  <a:pos x="T4" y="T5"/>
                </a:cxn>
                <a:cxn ang="0">
                  <a:pos x="T6" y="T7"/>
                </a:cxn>
                <a:cxn ang="0">
                  <a:pos x="T8" y="T9"/>
                </a:cxn>
                <a:cxn ang="0">
                  <a:pos x="T10" y="T11"/>
                </a:cxn>
                <a:cxn ang="0">
                  <a:pos x="T12" y="T13"/>
                </a:cxn>
              </a:cxnLst>
              <a:rect l="0" t="0" r="r" b="b"/>
              <a:pathLst>
                <a:path w="248" h="188">
                  <a:moveTo>
                    <a:pt x="27" y="134"/>
                  </a:moveTo>
                  <a:cubicBezTo>
                    <a:pt x="68" y="72"/>
                    <a:pt x="143" y="52"/>
                    <a:pt x="194" y="90"/>
                  </a:cubicBezTo>
                  <a:cubicBezTo>
                    <a:pt x="218" y="108"/>
                    <a:pt x="233" y="135"/>
                    <a:pt x="237" y="165"/>
                  </a:cubicBezTo>
                  <a:cubicBezTo>
                    <a:pt x="248" y="116"/>
                    <a:pt x="234" y="65"/>
                    <a:pt x="196" y="37"/>
                  </a:cubicBezTo>
                  <a:cubicBezTo>
                    <a:pt x="145" y="0"/>
                    <a:pt x="70" y="19"/>
                    <a:pt x="29" y="82"/>
                  </a:cubicBezTo>
                  <a:cubicBezTo>
                    <a:pt x="7" y="115"/>
                    <a:pt x="0" y="153"/>
                    <a:pt x="5" y="188"/>
                  </a:cubicBezTo>
                  <a:cubicBezTo>
                    <a:pt x="9" y="169"/>
                    <a:pt x="16" y="151"/>
                    <a:pt x="27" y="134"/>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3" name="Freeform 96">
              <a:extLst>
                <a:ext uri="{FF2B5EF4-FFF2-40B4-BE49-F238E27FC236}">
                  <a16:creationId xmlns:a16="http://schemas.microsoft.com/office/drawing/2014/main" id="{B1F3369F-E127-8345-88A8-AF829BAA1740}"/>
                </a:ext>
              </a:extLst>
            </p:cNvPr>
            <p:cNvSpPr>
              <a:spLocks/>
            </p:cNvSpPr>
            <p:nvPr/>
          </p:nvSpPr>
          <p:spPr bwMode="auto">
            <a:xfrm>
              <a:off x="1709738" y="6186488"/>
              <a:ext cx="398463" cy="452438"/>
            </a:xfrm>
            <a:custGeom>
              <a:avLst/>
              <a:gdLst>
                <a:gd name="T0" fmla="*/ 112 w 132"/>
                <a:gd name="T1" fmla="*/ 109 h 150"/>
                <a:gd name="T2" fmla="*/ 29 w 132"/>
                <a:gd name="T3" fmla="*/ 131 h 150"/>
                <a:gd name="T4" fmla="*/ 20 w 132"/>
                <a:gd name="T5" fmla="*/ 41 h 150"/>
                <a:gd name="T6" fmla="*/ 103 w 132"/>
                <a:gd name="T7" fmla="*/ 19 h 150"/>
                <a:gd name="T8" fmla="*/ 112 w 132"/>
                <a:gd name="T9" fmla="*/ 109 h 150"/>
              </a:gdLst>
              <a:ahLst/>
              <a:cxnLst>
                <a:cxn ang="0">
                  <a:pos x="T0" y="T1"/>
                </a:cxn>
                <a:cxn ang="0">
                  <a:pos x="T2" y="T3"/>
                </a:cxn>
                <a:cxn ang="0">
                  <a:pos x="T4" y="T5"/>
                </a:cxn>
                <a:cxn ang="0">
                  <a:pos x="T6" y="T7"/>
                </a:cxn>
                <a:cxn ang="0">
                  <a:pos x="T8" y="T9"/>
                </a:cxn>
              </a:cxnLst>
              <a:rect l="0" t="0" r="r" b="b"/>
              <a:pathLst>
                <a:path w="132" h="150">
                  <a:moveTo>
                    <a:pt x="112" y="109"/>
                  </a:moveTo>
                  <a:cubicBezTo>
                    <a:pt x="92" y="140"/>
                    <a:pt x="55" y="150"/>
                    <a:pt x="29" y="131"/>
                  </a:cubicBezTo>
                  <a:cubicBezTo>
                    <a:pt x="4" y="112"/>
                    <a:pt x="0" y="72"/>
                    <a:pt x="20" y="41"/>
                  </a:cubicBezTo>
                  <a:cubicBezTo>
                    <a:pt x="40" y="10"/>
                    <a:pt x="77" y="0"/>
                    <a:pt x="103" y="19"/>
                  </a:cubicBezTo>
                  <a:cubicBezTo>
                    <a:pt x="128" y="38"/>
                    <a:pt x="132" y="78"/>
                    <a:pt x="112" y="109"/>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97">
              <a:extLst>
                <a:ext uri="{FF2B5EF4-FFF2-40B4-BE49-F238E27FC236}">
                  <a16:creationId xmlns:a16="http://schemas.microsoft.com/office/drawing/2014/main" id="{2289ADCA-A5EA-7141-A69A-A8FE9CE49487}"/>
                </a:ext>
              </a:extLst>
            </p:cNvPr>
            <p:cNvSpPr>
              <a:spLocks/>
            </p:cNvSpPr>
            <p:nvPr/>
          </p:nvSpPr>
          <p:spPr bwMode="auto">
            <a:xfrm>
              <a:off x="1824038" y="6316663"/>
              <a:ext cx="169863" cy="192088"/>
            </a:xfrm>
            <a:custGeom>
              <a:avLst/>
              <a:gdLst>
                <a:gd name="T0" fmla="*/ 48 w 56"/>
                <a:gd name="T1" fmla="*/ 47 h 64"/>
                <a:gd name="T2" fmla="*/ 12 w 56"/>
                <a:gd name="T3" fmla="*/ 56 h 64"/>
                <a:gd name="T4" fmla="*/ 8 w 56"/>
                <a:gd name="T5" fmla="*/ 18 h 64"/>
                <a:gd name="T6" fmla="*/ 44 w 56"/>
                <a:gd name="T7" fmla="*/ 8 h 64"/>
                <a:gd name="T8" fmla="*/ 48 w 56"/>
                <a:gd name="T9" fmla="*/ 47 h 64"/>
              </a:gdLst>
              <a:ahLst/>
              <a:cxnLst>
                <a:cxn ang="0">
                  <a:pos x="T0" y="T1"/>
                </a:cxn>
                <a:cxn ang="0">
                  <a:pos x="T2" y="T3"/>
                </a:cxn>
                <a:cxn ang="0">
                  <a:pos x="T4" y="T5"/>
                </a:cxn>
                <a:cxn ang="0">
                  <a:pos x="T6" y="T7"/>
                </a:cxn>
                <a:cxn ang="0">
                  <a:pos x="T8" y="T9"/>
                </a:cxn>
              </a:cxnLst>
              <a:rect l="0" t="0" r="r" b="b"/>
              <a:pathLst>
                <a:path w="56" h="64">
                  <a:moveTo>
                    <a:pt x="48" y="47"/>
                  </a:moveTo>
                  <a:cubicBezTo>
                    <a:pt x="39" y="60"/>
                    <a:pt x="23" y="64"/>
                    <a:pt x="12" y="56"/>
                  </a:cubicBezTo>
                  <a:cubicBezTo>
                    <a:pt x="1" y="48"/>
                    <a:pt x="0" y="31"/>
                    <a:pt x="8" y="18"/>
                  </a:cubicBezTo>
                  <a:cubicBezTo>
                    <a:pt x="17" y="4"/>
                    <a:pt x="33" y="0"/>
                    <a:pt x="44" y="8"/>
                  </a:cubicBezTo>
                  <a:cubicBezTo>
                    <a:pt x="55" y="16"/>
                    <a:pt x="56" y="33"/>
                    <a:pt x="48" y="4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4" name="Freeform 98">
              <a:extLst>
                <a:ext uri="{FF2B5EF4-FFF2-40B4-BE49-F238E27FC236}">
                  <a16:creationId xmlns:a16="http://schemas.microsoft.com/office/drawing/2014/main" id="{BA539ED5-11A4-F84B-8A75-FCE7C6F9AAAA}"/>
                </a:ext>
              </a:extLst>
            </p:cNvPr>
            <p:cNvSpPr>
              <a:spLocks/>
            </p:cNvSpPr>
            <p:nvPr/>
          </p:nvSpPr>
          <p:spPr bwMode="auto">
            <a:xfrm>
              <a:off x="3975101" y="5959475"/>
              <a:ext cx="808038" cy="909638"/>
            </a:xfrm>
            <a:custGeom>
              <a:avLst/>
              <a:gdLst>
                <a:gd name="T0" fmla="*/ 226 w 267"/>
                <a:gd name="T1" fmla="*/ 219 h 301"/>
                <a:gd name="T2" fmla="*/ 59 w 267"/>
                <a:gd name="T3" fmla="*/ 263 h 301"/>
                <a:gd name="T4" fmla="*/ 41 w 267"/>
                <a:gd name="T5" fmla="*/ 82 h 301"/>
                <a:gd name="T6" fmla="*/ 208 w 267"/>
                <a:gd name="T7" fmla="*/ 37 h 301"/>
                <a:gd name="T8" fmla="*/ 226 w 267"/>
                <a:gd name="T9" fmla="*/ 219 h 301"/>
              </a:gdLst>
              <a:ahLst/>
              <a:cxnLst>
                <a:cxn ang="0">
                  <a:pos x="T0" y="T1"/>
                </a:cxn>
                <a:cxn ang="0">
                  <a:pos x="T2" y="T3"/>
                </a:cxn>
                <a:cxn ang="0">
                  <a:pos x="T4" y="T5"/>
                </a:cxn>
                <a:cxn ang="0">
                  <a:pos x="T6" y="T7"/>
                </a:cxn>
                <a:cxn ang="0">
                  <a:pos x="T8" y="T9"/>
                </a:cxn>
              </a:cxnLst>
              <a:rect l="0" t="0" r="r" b="b"/>
              <a:pathLst>
                <a:path w="267" h="301">
                  <a:moveTo>
                    <a:pt x="226" y="219"/>
                  </a:moveTo>
                  <a:cubicBezTo>
                    <a:pt x="185" y="281"/>
                    <a:pt x="111" y="301"/>
                    <a:pt x="59" y="263"/>
                  </a:cubicBezTo>
                  <a:cubicBezTo>
                    <a:pt x="8" y="225"/>
                    <a:pt x="0" y="144"/>
                    <a:pt x="41" y="82"/>
                  </a:cubicBezTo>
                  <a:cubicBezTo>
                    <a:pt x="82" y="19"/>
                    <a:pt x="157" y="0"/>
                    <a:pt x="208" y="37"/>
                  </a:cubicBezTo>
                  <a:cubicBezTo>
                    <a:pt x="259" y="75"/>
                    <a:pt x="267" y="156"/>
                    <a:pt x="226" y="219"/>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99">
              <a:extLst>
                <a:ext uri="{FF2B5EF4-FFF2-40B4-BE49-F238E27FC236}">
                  <a16:creationId xmlns:a16="http://schemas.microsoft.com/office/drawing/2014/main" id="{0978C429-8519-D546-836D-4F77FEE9B841}"/>
                </a:ext>
              </a:extLst>
            </p:cNvPr>
            <p:cNvSpPr>
              <a:spLocks/>
            </p:cNvSpPr>
            <p:nvPr/>
          </p:nvSpPr>
          <p:spPr bwMode="auto">
            <a:xfrm>
              <a:off x="4008438" y="5959475"/>
              <a:ext cx="752475" cy="568325"/>
            </a:xfrm>
            <a:custGeom>
              <a:avLst/>
              <a:gdLst>
                <a:gd name="T0" fmla="*/ 28 w 249"/>
                <a:gd name="T1" fmla="*/ 134 h 188"/>
                <a:gd name="T2" fmla="*/ 195 w 249"/>
                <a:gd name="T3" fmla="*/ 90 h 188"/>
                <a:gd name="T4" fmla="*/ 238 w 249"/>
                <a:gd name="T5" fmla="*/ 165 h 188"/>
                <a:gd name="T6" fmla="*/ 197 w 249"/>
                <a:gd name="T7" fmla="*/ 37 h 188"/>
                <a:gd name="T8" fmla="*/ 30 w 249"/>
                <a:gd name="T9" fmla="*/ 82 h 188"/>
                <a:gd name="T10" fmla="*/ 5 w 249"/>
                <a:gd name="T11" fmla="*/ 188 h 188"/>
                <a:gd name="T12" fmla="*/ 28 w 249"/>
                <a:gd name="T13" fmla="*/ 134 h 188"/>
              </a:gdLst>
              <a:ahLst/>
              <a:cxnLst>
                <a:cxn ang="0">
                  <a:pos x="T0" y="T1"/>
                </a:cxn>
                <a:cxn ang="0">
                  <a:pos x="T2" y="T3"/>
                </a:cxn>
                <a:cxn ang="0">
                  <a:pos x="T4" y="T5"/>
                </a:cxn>
                <a:cxn ang="0">
                  <a:pos x="T6" y="T7"/>
                </a:cxn>
                <a:cxn ang="0">
                  <a:pos x="T8" y="T9"/>
                </a:cxn>
                <a:cxn ang="0">
                  <a:pos x="T10" y="T11"/>
                </a:cxn>
                <a:cxn ang="0">
                  <a:pos x="T12" y="T13"/>
                </a:cxn>
              </a:cxnLst>
              <a:rect l="0" t="0" r="r" b="b"/>
              <a:pathLst>
                <a:path w="249" h="188">
                  <a:moveTo>
                    <a:pt x="28" y="134"/>
                  </a:moveTo>
                  <a:cubicBezTo>
                    <a:pt x="69" y="72"/>
                    <a:pt x="144" y="52"/>
                    <a:pt x="195" y="90"/>
                  </a:cubicBezTo>
                  <a:cubicBezTo>
                    <a:pt x="219" y="108"/>
                    <a:pt x="233" y="135"/>
                    <a:pt x="238" y="165"/>
                  </a:cubicBezTo>
                  <a:cubicBezTo>
                    <a:pt x="249" y="116"/>
                    <a:pt x="234" y="65"/>
                    <a:pt x="197" y="37"/>
                  </a:cubicBezTo>
                  <a:cubicBezTo>
                    <a:pt x="146" y="0"/>
                    <a:pt x="71" y="19"/>
                    <a:pt x="30" y="82"/>
                  </a:cubicBezTo>
                  <a:cubicBezTo>
                    <a:pt x="8" y="115"/>
                    <a:pt x="0" y="153"/>
                    <a:pt x="5" y="188"/>
                  </a:cubicBezTo>
                  <a:cubicBezTo>
                    <a:pt x="9" y="169"/>
                    <a:pt x="17" y="151"/>
                    <a:pt x="28" y="134"/>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00">
              <a:extLst>
                <a:ext uri="{FF2B5EF4-FFF2-40B4-BE49-F238E27FC236}">
                  <a16:creationId xmlns:a16="http://schemas.microsoft.com/office/drawing/2014/main" id="{EDD40A9E-9763-0948-BDA2-D2EF0E95367D}"/>
                </a:ext>
              </a:extLst>
            </p:cNvPr>
            <p:cNvSpPr>
              <a:spLocks/>
            </p:cNvSpPr>
            <p:nvPr/>
          </p:nvSpPr>
          <p:spPr bwMode="auto">
            <a:xfrm>
              <a:off x="4178301" y="6186488"/>
              <a:ext cx="401638" cy="452438"/>
            </a:xfrm>
            <a:custGeom>
              <a:avLst/>
              <a:gdLst>
                <a:gd name="T0" fmla="*/ 113 w 133"/>
                <a:gd name="T1" fmla="*/ 109 h 150"/>
                <a:gd name="T2" fmla="*/ 30 w 133"/>
                <a:gd name="T3" fmla="*/ 131 h 150"/>
                <a:gd name="T4" fmla="*/ 21 w 133"/>
                <a:gd name="T5" fmla="*/ 41 h 150"/>
                <a:gd name="T6" fmla="*/ 103 w 133"/>
                <a:gd name="T7" fmla="*/ 19 h 150"/>
                <a:gd name="T8" fmla="*/ 113 w 133"/>
                <a:gd name="T9" fmla="*/ 109 h 150"/>
              </a:gdLst>
              <a:ahLst/>
              <a:cxnLst>
                <a:cxn ang="0">
                  <a:pos x="T0" y="T1"/>
                </a:cxn>
                <a:cxn ang="0">
                  <a:pos x="T2" y="T3"/>
                </a:cxn>
                <a:cxn ang="0">
                  <a:pos x="T4" y="T5"/>
                </a:cxn>
                <a:cxn ang="0">
                  <a:pos x="T6" y="T7"/>
                </a:cxn>
                <a:cxn ang="0">
                  <a:pos x="T8" y="T9"/>
                </a:cxn>
              </a:cxnLst>
              <a:rect l="0" t="0" r="r" b="b"/>
              <a:pathLst>
                <a:path w="133" h="150">
                  <a:moveTo>
                    <a:pt x="113" y="109"/>
                  </a:moveTo>
                  <a:cubicBezTo>
                    <a:pt x="92" y="140"/>
                    <a:pt x="55" y="150"/>
                    <a:pt x="30" y="131"/>
                  </a:cubicBezTo>
                  <a:cubicBezTo>
                    <a:pt x="4" y="112"/>
                    <a:pt x="0" y="72"/>
                    <a:pt x="21" y="41"/>
                  </a:cubicBezTo>
                  <a:cubicBezTo>
                    <a:pt x="41" y="10"/>
                    <a:pt x="78" y="0"/>
                    <a:pt x="103" y="19"/>
                  </a:cubicBezTo>
                  <a:cubicBezTo>
                    <a:pt x="129" y="38"/>
                    <a:pt x="133" y="78"/>
                    <a:pt x="113" y="109"/>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01">
              <a:extLst>
                <a:ext uri="{FF2B5EF4-FFF2-40B4-BE49-F238E27FC236}">
                  <a16:creationId xmlns:a16="http://schemas.microsoft.com/office/drawing/2014/main" id="{AD0CDF61-9830-7A49-896F-2516E49AA774}"/>
                </a:ext>
              </a:extLst>
            </p:cNvPr>
            <p:cNvSpPr>
              <a:spLocks/>
            </p:cNvSpPr>
            <p:nvPr/>
          </p:nvSpPr>
          <p:spPr bwMode="auto">
            <a:xfrm>
              <a:off x="4292601" y="6316663"/>
              <a:ext cx="173038" cy="192088"/>
            </a:xfrm>
            <a:custGeom>
              <a:avLst/>
              <a:gdLst>
                <a:gd name="T0" fmla="*/ 48 w 57"/>
                <a:gd name="T1" fmla="*/ 47 h 64"/>
                <a:gd name="T2" fmla="*/ 13 w 57"/>
                <a:gd name="T3" fmla="*/ 56 h 64"/>
                <a:gd name="T4" fmla="*/ 9 w 57"/>
                <a:gd name="T5" fmla="*/ 18 h 64"/>
                <a:gd name="T6" fmla="*/ 44 w 57"/>
                <a:gd name="T7" fmla="*/ 8 h 64"/>
                <a:gd name="T8" fmla="*/ 48 w 57"/>
                <a:gd name="T9" fmla="*/ 47 h 64"/>
              </a:gdLst>
              <a:ahLst/>
              <a:cxnLst>
                <a:cxn ang="0">
                  <a:pos x="T0" y="T1"/>
                </a:cxn>
                <a:cxn ang="0">
                  <a:pos x="T2" y="T3"/>
                </a:cxn>
                <a:cxn ang="0">
                  <a:pos x="T4" y="T5"/>
                </a:cxn>
                <a:cxn ang="0">
                  <a:pos x="T6" y="T7"/>
                </a:cxn>
                <a:cxn ang="0">
                  <a:pos x="T8" y="T9"/>
                </a:cxn>
              </a:cxnLst>
              <a:rect l="0" t="0" r="r" b="b"/>
              <a:pathLst>
                <a:path w="57" h="64">
                  <a:moveTo>
                    <a:pt x="48" y="47"/>
                  </a:moveTo>
                  <a:cubicBezTo>
                    <a:pt x="40" y="60"/>
                    <a:pt x="24" y="64"/>
                    <a:pt x="13" y="56"/>
                  </a:cubicBezTo>
                  <a:cubicBezTo>
                    <a:pt x="2" y="48"/>
                    <a:pt x="0" y="31"/>
                    <a:pt x="9" y="18"/>
                  </a:cubicBezTo>
                  <a:cubicBezTo>
                    <a:pt x="18" y="4"/>
                    <a:pt x="34" y="0"/>
                    <a:pt x="44" y="8"/>
                  </a:cubicBezTo>
                  <a:cubicBezTo>
                    <a:pt x="55" y="16"/>
                    <a:pt x="57" y="33"/>
                    <a:pt x="48" y="4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02">
              <a:extLst>
                <a:ext uri="{FF2B5EF4-FFF2-40B4-BE49-F238E27FC236}">
                  <a16:creationId xmlns:a16="http://schemas.microsoft.com/office/drawing/2014/main" id="{669B97AA-364A-164B-9001-FD9101064C86}"/>
                </a:ext>
              </a:extLst>
            </p:cNvPr>
            <p:cNvSpPr>
              <a:spLocks/>
            </p:cNvSpPr>
            <p:nvPr/>
          </p:nvSpPr>
          <p:spPr bwMode="auto">
            <a:xfrm>
              <a:off x="1860551" y="5899150"/>
              <a:ext cx="344488" cy="571500"/>
            </a:xfrm>
            <a:custGeom>
              <a:avLst/>
              <a:gdLst>
                <a:gd name="T0" fmla="*/ 65 w 114"/>
                <a:gd name="T1" fmla="*/ 0 h 189"/>
                <a:gd name="T2" fmla="*/ 54 w 114"/>
                <a:gd name="T3" fmla="*/ 17 h 189"/>
                <a:gd name="T4" fmla="*/ 31 w 114"/>
                <a:gd name="T5" fmla="*/ 65 h 189"/>
                <a:gd name="T6" fmla="*/ 25 w 114"/>
                <a:gd name="T7" fmla="*/ 91 h 189"/>
                <a:gd name="T8" fmla="*/ 19 w 114"/>
                <a:gd name="T9" fmla="*/ 117 h 189"/>
                <a:gd name="T10" fmla="*/ 2 w 114"/>
                <a:gd name="T11" fmla="*/ 167 h 189"/>
                <a:gd name="T12" fmla="*/ 9 w 114"/>
                <a:gd name="T13" fmla="*/ 186 h 189"/>
                <a:gd name="T14" fmla="*/ 29 w 114"/>
                <a:gd name="T15" fmla="*/ 179 h 189"/>
                <a:gd name="T16" fmla="*/ 55 w 114"/>
                <a:gd name="T17" fmla="*/ 133 h 189"/>
                <a:gd name="T18" fmla="*/ 70 w 114"/>
                <a:gd name="T19" fmla="*/ 111 h 189"/>
                <a:gd name="T20" fmla="*/ 85 w 114"/>
                <a:gd name="T21" fmla="*/ 89 h 189"/>
                <a:gd name="T22" fmla="*/ 106 w 114"/>
                <a:gd name="T23" fmla="*/ 40 h 189"/>
                <a:gd name="T24" fmla="*/ 112 w 114"/>
                <a:gd name="T25" fmla="*/ 14 h 189"/>
                <a:gd name="T26" fmla="*/ 114 w 114"/>
                <a:gd name="T27" fmla="*/ 0 h 189"/>
                <a:gd name="T28" fmla="*/ 65 w 114"/>
                <a:gd name="T2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89">
                  <a:moveTo>
                    <a:pt x="65" y="0"/>
                  </a:moveTo>
                  <a:cubicBezTo>
                    <a:pt x="61" y="5"/>
                    <a:pt x="57" y="11"/>
                    <a:pt x="54" y="17"/>
                  </a:cubicBezTo>
                  <a:cubicBezTo>
                    <a:pt x="45" y="32"/>
                    <a:pt x="36" y="48"/>
                    <a:pt x="31" y="65"/>
                  </a:cubicBezTo>
                  <a:cubicBezTo>
                    <a:pt x="29" y="73"/>
                    <a:pt x="27" y="82"/>
                    <a:pt x="25" y="91"/>
                  </a:cubicBezTo>
                  <a:cubicBezTo>
                    <a:pt x="24" y="100"/>
                    <a:pt x="22" y="108"/>
                    <a:pt x="19" y="117"/>
                  </a:cubicBezTo>
                  <a:cubicBezTo>
                    <a:pt x="14" y="134"/>
                    <a:pt x="9" y="151"/>
                    <a:pt x="2" y="167"/>
                  </a:cubicBezTo>
                  <a:cubicBezTo>
                    <a:pt x="0" y="174"/>
                    <a:pt x="3" y="182"/>
                    <a:pt x="9" y="186"/>
                  </a:cubicBezTo>
                  <a:cubicBezTo>
                    <a:pt x="17" y="189"/>
                    <a:pt x="25" y="186"/>
                    <a:pt x="29" y="179"/>
                  </a:cubicBezTo>
                  <a:cubicBezTo>
                    <a:pt x="37" y="163"/>
                    <a:pt x="46" y="148"/>
                    <a:pt x="55" y="133"/>
                  </a:cubicBezTo>
                  <a:cubicBezTo>
                    <a:pt x="60" y="125"/>
                    <a:pt x="65" y="118"/>
                    <a:pt x="70" y="111"/>
                  </a:cubicBezTo>
                  <a:cubicBezTo>
                    <a:pt x="75" y="103"/>
                    <a:pt x="81" y="96"/>
                    <a:pt x="85" y="89"/>
                  </a:cubicBezTo>
                  <a:cubicBezTo>
                    <a:pt x="95" y="73"/>
                    <a:pt x="101" y="57"/>
                    <a:pt x="106" y="40"/>
                  </a:cubicBezTo>
                  <a:cubicBezTo>
                    <a:pt x="109" y="31"/>
                    <a:pt x="111" y="23"/>
                    <a:pt x="112" y="14"/>
                  </a:cubicBezTo>
                  <a:cubicBezTo>
                    <a:pt x="113" y="9"/>
                    <a:pt x="114" y="4"/>
                    <a:pt x="114" y="0"/>
                  </a:cubicBezTo>
                  <a:lnTo>
                    <a:pt x="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03">
              <a:extLst>
                <a:ext uri="{FF2B5EF4-FFF2-40B4-BE49-F238E27FC236}">
                  <a16:creationId xmlns:a16="http://schemas.microsoft.com/office/drawing/2014/main" id="{50CF583D-4561-C640-97E7-419CF7B57D6B}"/>
                </a:ext>
              </a:extLst>
            </p:cNvPr>
            <p:cNvSpPr>
              <a:spLocks/>
            </p:cNvSpPr>
            <p:nvPr/>
          </p:nvSpPr>
          <p:spPr bwMode="auto">
            <a:xfrm>
              <a:off x="1887538" y="6091238"/>
              <a:ext cx="203200" cy="376238"/>
            </a:xfrm>
            <a:custGeom>
              <a:avLst/>
              <a:gdLst>
                <a:gd name="T0" fmla="*/ 20 w 67"/>
                <a:gd name="T1" fmla="*/ 115 h 124"/>
                <a:gd name="T2" fmla="*/ 46 w 67"/>
                <a:gd name="T3" fmla="*/ 69 h 124"/>
                <a:gd name="T4" fmla="*/ 61 w 67"/>
                <a:gd name="T5" fmla="*/ 47 h 124"/>
                <a:gd name="T6" fmla="*/ 63 w 67"/>
                <a:gd name="T7" fmla="*/ 44 h 124"/>
                <a:gd name="T8" fmla="*/ 51 w 67"/>
                <a:gd name="T9" fmla="*/ 6 h 124"/>
                <a:gd name="T10" fmla="*/ 26 w 67"/>
                <a:gd name="T11" fmla="*/ 1 h 124"/>
                <a:gd name="T12" fmla="*/ 20 w 67"/>
                <a:gd name="T13" fmla="*/ 9 h 124"/>
                <a:gd name="T14" fmla="*/ 16 w 67"/>
                <a:gd name="T15" fmla="*/ 27 h 124"/>
                <a:gd name="T16" fmla="*/ 12 w 67"/>
                <a:gd name="T17" fmla="*/ 46 h 124"/>
                <a:gd name="T18" fmla="*/ 22 w 67"/>
                <a:gd name="T19" fmla="*/ 75 h 124"/>
                <a:gd name="T20" fmla="*/ 0 w 67"/>
                <a:gd name="T21" fmla="*/ 122 h 124"/>
                <a:gd name="T22" fmla="*/ 5 w 67"/>
                <a:gd name="T23" fmla="*/ 123 h 124"/>
                <a:gd name="T24" fmla="*/ 20 w 67"/>
                <a:gd name="T25" fmla="*/ 1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24">
                  <a:moveTo>
                    <a:pt x="20" y="115"/>
                  </a:moveTo>
                  <a:cubicBezTo>
                    <a:pt x="28" y="99"/>
                    <a:pt x="37" y="84"/>
                    <a:pt x="46" y="69"/>
                  </a:cubicBezTo>
                  <a:cubicBezTo>
                    <a:pt x="51" y="61"/>
                    <a:pt x="56" y="54"/>
                    <a:pt x="61" y="47"/>
                  </a:cubicBezTo>
                  <a:lnTo>
                    <a:pt x="63" y="44"/>
                  </a:lnTo>
                  <a:cubicBezTo>
                    <a:pt x="60" y="19"/>
                    <a:pt x="67" y="11"/>
                    <a:pt x="51" y="6"/>
                  </a:cubicBezTo>
                  <a:cubicBezTo>
                    <a:pt x="33" y="0"/>
                    <a:pt x="26" y="1"/>
                    <a:pt x="26" y="1"/>
                  </a:cubicBezTo>
                  <a:lnTo>
                    <a:pt x="20" y="9"/>
                  </a:lnTo>
                  <a:cubicBezTo>
                    <a:pt x="19" y="15"/>
                    <a:pt x="18" y="21"/>
                    <a:pt x="16" y="27"/>
                  </a:cubicBezTo>
                  <a:cubicBezTo>
                    <a:pt x="15" y="33"/>
                    <a:pt x="14" y="40"/>
                    <a:pt x="12" y="46"/>
                  </a:cubicBezTo>
                  <a:cubicBezTo>
                    <a:pt x="20" y="50"/>
                    <a:pt x="28" y="58"/>
                    <a:pt x="22" y="75"/>
                  </a:cubicBezTo>
                  <a:cubicBezTo>
                    <a:pt x="12" y="104"/>
                    <a:pt x="0" y="122"/>
                    <a:pt x="0" y="122"/>
                  </a:cubicBezTo>
                  <a:cubicBezTo>
                    <a:pt x="0" y="122"/>
                    <a:pt x="2" y="122"/>
                    <a:pt x="5" y="123"/>
                  </a:cubicBezTo>
                  <a:cubicBezTo>
                    <a:pt x="11" y="124"/>
                    <a:pt x="17" y="121"/>
                    <a:pt x="20" y="115"/>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04">
              <a:extLst>
                <a:ext uri="{FF2B5EF4-FFF2-40B4-BE49-F238E27FC236}">
                  <a16:creationId xmlns:a16="http://schemas.microsoft.com/office/drawing/2014/main" id="{CD085FE3-9C6C-3E4E-848F-127D6FD624C4}"/>
                </a:ext>
              </a:extLst>
            </p:cNvPr>
            <p:cNvSpPr>
              <a:spLocks/>
            </p:cNvSpPr>
            <p:nvPr/>
          </p:nvSpPr>
          <p:spPr bwMode="auto">
            <a:xfrm>
              <a:off x="4132263" y="5835650"/>
              <a:ext cx="303213" cy="631825"/>
            </a:xfrm>
            <a:custGeom>
              <a:avLst/>
              <a:gdLst>
                <a:gd name="T0" fmla="*/ 0 w 100"/>
                <a:gd name="T1" fmla="*/ 34 h 209"/>
                <a:gd name="T2" fmla="*/ 3 w 100"/>
                <a:gd name="T3" fmla="*/ 54 h 209"/>
                <a:gd name="T4" fmla="*/ 20 w 100"/>
                <a:gd name="T5" fmla="*/ 104 h 209"/>
                <a:gd name="T6" fmla="*/ 34 w 100"/>
                <a:gd name="T7" fmla="*/ 127 h 209"/>
                <a:gd name="T8" fmla="*/ 47 w 100"/>
                <a:gd name="T9" fmla="*/ 150 h 209"/>
                <a:gd name="T10" fmla="*/ 70 w 100"/>
                <a:gd name="T11" fmla="*/ 199 h 209"/>
                <a:gd name="T12" fmla="*/ 88 w 100"/>
                <a:gd name="T13" fmla="*/ 207 h 209"/>
                <a:gd name="T14" fmla="*/ 97 w 100"/>
                <a:gd name="T15" fmla="*/ 189 h 209"/>
                <a:gd name="T16" fmla="*/ 84 w 100"/>
                <a:gd name="T17" fmla="*/ 137 h 209"/>
                <a:gd name="T18" fmla="*/ 80 w 100"/>
                <a:gd name="T19" fmla="*/ 111 h 209"/>
                <a:gd name="T20" fmla="*/ 76 w 100"/>
                <a:gd name="T21" fmla="*/ 84 h 209"/>
                <a:gd name="T22" fmla="*/ 58 w 100"/>
                <a:gd name="T23" fmla="*/ 35 h 209"/>
                <a:gd name="T24" fmla="*/ 44 w 100"/>
                <a:gd name="T25" fmla="*/ 11 h 209"/>
                <a:gd name="T26" fmla="*/ 36 w 100"/>
                <a:gd name="T27" fmla="*/ 0 h 209"/>
                <a:gd name="T28" fmla="*/ 0 w 100"/>
                <a:gd name="T29" fmla="*/ 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209">
                  <a:moveTo>
                    <a:pt x="0" y="34"/>
                  </a:moveTo>
                  <a:cubicBezTo>
                    <a:pt x="1" y="40"/>
                    <a:pt x="2" y="47"/>
                    <a:pt x="3" y="54"/>
                  </a:cubicBezTo>
                  <a:cubicBezTo>
                    <a:pt x="7" y="71"/>
                    <a:pt x="12" y="88"/>
                    <a:pt x="20" y="104"/>
                  </a:cubicBezTo>
                  <a:cubicBezTo>
                    <a:pt x="24" y="112"/>
                    <a:pt x="29" y="119"/>
                    <a:pt x="34" y="127"/>
                  </a:cubicBezTo>
                  <a:cubicBezTo>
                    <a:pt x="39" y="135"/>
                    <a:pt x="43" y="142"/>
                    <a:pt x="47" y="150"/>
                  </a:cubicBezTo>
                  <a:cubicBezTo>
                    <a:pt x="55" y="166"/>
                    <a:pt x="63" y="182"/>
                    <a:pt x="70" y="199"/>
                  </a:cubicBezTo>
                  <a:cubicBezTo>
                    <a:pt x="73" y="205"/>
                    <a:pt x="80" y="209"/>
                    <a:pt x="88" y="207"/>
                  </a:cubicBezTo>
                  <a:cubicBezTo>
                    <a:pt x="95" y="205"/>
                    <a:pt x="100" y="196"/>
                    <a:pt x="97" y="189"/>
                  </a:cubicBezTo>
                  <a:cubicBezTo>
                    <a:pt x="92" y="172"/>
                    <a:pt x="88" y="155"/>
                    <a:pt x="84" y="137"/>
                  </a:cubicBezTo>
                  <a:cubicBezTo>
                    <a:pt x="82" y="129"/>
                    <a:pt x="81" y="120"/>
                    <a:pt x="80" y="111"/>
                  </a:cubicBezTo>
                  <a:cubicBezTo>
                    <a:pt x="79" y="102"/>
                    <a:pt x="78" y="93"/>
                    <a:pt x="76" y="84"/>
                  </a:cubicBezTo>
                  <a:cubicBezTo>
                    <a:pt x="72" y="67"/>
                    <a:pt x="65" y="51"/>
                    <a:pt x="58" y="35"/>
                  </a:cubicBezTo>
                  <a:cubicBezTo>
                    <a:pt x="54" y="27"/>
                    <a:pt x="49" y="19"/>
                    <a:pt x="44" y="11"/>
                  </a:cubicBezTo>
                  <a:cubicBezTo>
                    <a:pt x="41" y="8"/>
                    <a:pt x="39" y="4"/>
                    <a:pt x="36" y="0"/>
                  </a:cubicBezTo>
                  <a:lnTo>
                    <a:pt x="0" y="34"/>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05">
              <a:extLst>
                <a:ext uri="{FF2B5EF4-FFF2-40B4-BE49-F238E27FC236}">
                  <a16:creationId xmlns:a16="http://schemas.microsoft.com/office/drawing/2014/main" id="{43EA66CD-1269-BA43-9F8A-540979F97E4F}"/>
                </a:ext>
              </a:extLst>
            </p:cNvPr>
            <p:cNvSpPr>
              <a:spLocks/>
            </p:cNvSpPr>
            <p:nvPr/>
          </p:nvSpPr>
          <p:spPr bwMode="auto">
            <a:xfrm>
              <a:off x="4202113" y="6080125"/>
              <a:ext cx="230188" cy="381000"/>
            </a:xfrm>
            <a:custGeom>
              <a:avLst/>
              <a:gdLst>
                <a:gd name="T0" fmla="*/ 74 w 76"/>
                <a:gd name="T1" fmla="*/ 108 h 126"/>
                <a:gd name="T2" fmla="*/ 61 w 76"/>
                <a:gd name="T3" fmla="*/ 56 h 126"/>
                <a:gd name="T4" fmla="*/ 57 w 76"/>
                <a:gd name="T5" fmla="*/ 30 h 126"/>
                <a:gd name="T6" fmla="*/ 57 w 76"/>
                <a:gd name="T7" fmla="*/ 27 h 126"/>
                <a:gd name="T8" fmla="*/ 22 w 76"/>
                <a:gd name="T9" fmla="*/ 7 h 126"/>
                <a:gd name="T10" fmla="*/ 0 w 76"/>
                <a:gd name="T11" fmla="*/ 20 h 126"/>
                <a:gd name="T12" fmla="*/ 1 w 76"/>
                <a:gd name="T13" fmla="*/ 30 h 126"/>
                <a:gd name="T14" fmla="*/ 11 w 76"/>
                <a:gd name="T15" fmla="*/ 46 h 126"/>
                <a:gd name="T16" fmla="*/ 21 w 76"/>
                <a:gd name="T17" fmla="*/ 63 h 126"/>
                <a:gd name="T18" fmla="*/ 48 w 76"/>
                <a:gd name="T19" fmla="*/ 77 h 126"/>
                <a:gd name="T20" fmla="*/ 65 w 76"/>
                <a:gd name="T21" fmla="*/ 126 h 126"/>
                <a:gd name="T22" fmla="*/ 69 w 76"/>
                <a:gd name="T23" fmla="*/ 124 h 126"/>
                <a:gd name="T24" fmla="*/ 74 w 76"/>
                <a:gd name="T25"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6">
                  <a:moveTo>
                    <a:pt x="74" y="108"/>
                  </a:moveTo>
                  <a:cubicBezTo>
                    <a:pt x="69" y="91"/>
                    <a:pt x="65" y="74"/>
                    <a:pt x="61" y="56"/>
                  </a:cubicBezTo>
                  <a:cubicBezTo>
                    <a:pt x="59" y="48"/>
                    <a:pt x="58" y="39"/>
                    <a:pt x="57" y="30"/>
                  </a:cubicBezTo>
                  <a:lnTo>
                    <a:pt x="57" y="27"/>
                  </a:lnTo>
                  <a:cubicBezTo>
                    <a:pt x="38" y="11"/>
                    <a:pt x="37" y="0"/>
                    <a:pt x="22" y="7"/>
                  </a:cubicBezTo>
                  <a:cubicBezTo>
                    <a:pt x="4" y="15"/>
                    <a:pt x="0" y="20"/>
                    <a:pt x="0" y="20"/>
                  </a:cubicBezTo>
                  <a:lnTo>
                    <a:pt x="1" y="30"/>
                  </a:lnTo>
                  <a:cubicBezTo>
                    <a:pt x="4" y="35"/>
                    <a:pt x="8" y="41"/>
                    <a:pt x="11" y="46"/>
                  </a:cubicBezTo>
                  <a:cubicBezTo>
                    <a:pt x="14" y="52"/>
                    <a:pt x="18" y="57"/>
                    <a:pt x="21" y="63"/>
                  </a:cubicBezTo>
                  <a:cubicBezTo>
                    <a:pt x="30" y="61"/>
                    <a:pt x="41" y="61"/>
                    <a:pt x="48" y="77"/>
                  </a:cubicBezTo>
                  <a:cubicBezTo>
                    <a:pt x="61" y="105"/>
                    <a:pt x="65" y="126"/>
                    <a:pt x="65" y="126"/>
                  </a:cubicBezTo>
                  <a:cubicBezTo>
                    <a:pt x="65" y="126"/>
                    <a:pt x="66" y="125"/>
                    <a:pt x="69" y="124"/>
                  </a:cubicBezTo>
                  <a:cubicBezTo>
                    <a:pt x="74" y="120"/>
                    <a:pt x="76" y="114"/>
                    <a:pt x="74" y="10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06">
              <a:extLst>
                <a:ext uri="{FF2B5EF4-FFF2-40B4-BE49-F238E27FC236}">
                  <a16:creationId xmlns:a16="http://schemas.microsoft.com/office/drawing/2014/main" id="{B2AC8E2C-4F1A-9A40-B9A8-5D70FFD05F59}"/>
                </a:ext>
              </a:extLst>
            </p:cNvPr>
            <p:cNvSpPr>
              <a:spLocks/>
            </p:cNvSpPr>
            <p:nvPr/>
          </p:nvSpPr>
          <p:spPr bwMode="auto">
            <a:xfrm>
              <a:off x="2063751" y="6091238"/>
              <a:ext cx="438150" cy="479425"/>
            </a:xfrm>
            <a:custGeom>
              <a:avLst/>
              <a:gdLst>
                <a:gd name="T0" fmla="*/ 1 w 145"/>
                <a:gd name="T1" fmla="*/ 41 h 158"/>
                <a:gd name="T2" fmla="*/ 62 w 145"/>
                <a:gd name="T3" fmla="*/ 150 h 158"/>
                <a:gd name="T4" fmla="*/ 110 w 145"/>
                <a:gd name="T5" fmla="*/ 153 h 158"/>
                <a:gd name="T6" fmla="*/ 61 w 145"/>
                <a:gd name="T7" fmla="*/ 0 h 158"/>
                <a:gd name="T8" fmla="*/ 1 w 145"/>
                <a:gd name="T9" fmla="*/ 41 h 158"/>
              </a:gdLst>
              <a:ahLst/>
              <a:cxnLst>
                <a:cxn ang="0">
                  <a:pos x="T0" y="T1"/>
                </a:cxn>
                <a:cxn ang="0">
                  <a:pos x="T2" y="T3"/>
                </a:cxn>
                <a:cxn ang="0">
                  <a:pos x="T4" y="T5"/>
                </a:cxn>
                <a:cxn ang="0">
                  <a:pos x="T6" y="T7"/>
                </a:cxn>
                <a:cxn ang="0">
                  <a:pos x="T8" y="T9"/>
                </a:cxn>
              </a:cxnLst>
              <a:rect l="0" t="0" r="r" b="b"/>
              <a:pathLst>
                <a:path w="145" h="158">
                  <a:moveTo>
                    <a:pt x="1" y="41"/>
                  </a:moveTo>
                  <a:cubicBezTo>
                    <a:pt x="2" y="42"/>
                    <a:pt x="61" y="84"/>
                    <a:pt x="62" y="150"/>
                  </a:cubicBezTo>
                  <a:cubicBezTo>
                    <a:pt x="97" y="158"/>
                    <a:pt x="110" y="153"/>
                    <a:pt x="110" y="153"/>
                  </a:cubicBezTo>
                  <a:cubicBezTo>
                    <a:pt x="110" y="153"/>
                    <a:pt x="145" y="46"/>
                    <a:pt x="61" y="0"/>
                  </a:cubicBezTo>
                  <a:cubicBezTo>
                    <a:pt x="0" y="2"/>
                    <a:pt x="1" y="41"/>
                    <a:pt x="1" y="41"/>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4" name="Freeform 107">
              <a:extLst>
                <a:ext uri="{FF2B5EF4-FFF2-40B4-BE49-F238E27FC236}">
                  <a16:creationId xmlns:a16="http://schemas.microsoft.com/office/drawing/2014/main" id="{DC38638F-C57A-DB44-98DC-6F4D2BC4CDFA}"/>
                </a:ext>
              </a:extLst>
            </p:cNvPr>
            <p:cNvSpPr>
              <a:spLocks/>
            </p:cNvSpPr>
            <p:nvPr/>
          </p:nvSpPr>
          <p:spPr bwMode="auto">
            <a:xfrm>
              <a:off x="4510088" y="6091238"/>
              <a:ext cx="436563" cy="479425"/>
            </a:xfrm>
            <a:custGeom>
              <a:avLst/>
              <a:gdLst>
                <a:gd name="T0" fmla="*/ 1 w 144"/>
                <a:gd name="T1" fmla="*/ 41 h 158"/>
                <a:gd name="T2" fmla="*/ 62 w 144"/>
                <a:gd name="T3" fmla="*/ 150 h 158"/>
                <a:gd name="T4" fmla="*/ 110 w 144"/>
                <a:gd name="T5" fmla="*/ 153 h 158"/>
                <a:gd name="T6" fmla="*/ 61 w 144"/>
                <a:gd name="T7" fmla="*/ 0 h 158"/>
                <a:gd name="T8" fmla="*/ 1 w 144"/>
                <a:gd name="T9" fmla="*/ 41 h 158"/>
              </a:gdLst>
              <a:ahLst/>
              <a:cxnLst>
                <a:cxn ang="0">
                  <a:pos x="T0" y="T1"/>
                </a:cxn>
                <a:cxn ang="0">
                  <a:pos x="T2" y="T3"/>
                </a:cxn>
                <a:cxn ang="0">
                  <a:pos x="T4" y="T5"/>
                </a:cxn>
                <a:cxn ang="0">
                  <a:pos x="T6" y="T7"/>
                </a:cxn>
                <a:cxn ang="0">
                  <a:pos x="T8" y="T9"/>
                </a:cxn>
              </a:cxnLst>
              <a:rect l="0" t="0" r="r" b="b"/>
              <a:pathLst>
                <a:path w="144" h="158">
                  <a:moveTo>
                    <a:pt x="1" y="41"/>
                  </a:moveTo>
                  <a:cubicBezTo>
                    <a:pt x="2" y="42"/>
                    <a:pt x="61" y="84"/>
                    <a:pt x="62" y="150"/>
                  </a:cubicBezTo>
                  <a:cubicBezTo>
                    <a:pt x="97" y="158"/>
                    <a:pt x="110" y="153"/>
                    <a:pt x="110" y="153"/>
                  </a:cubicBezTo>
                  <a:cubicBezTo>
                    <a:pt x="110" y="153"/>
                    <a:pt x="144" y="46"/>
                    <a:pt x="61" y="0"/>
                  </a:cubicBezTo>
                  <a:cubicBezTo>
                    <a:pt x="0" y="2"/>
                    <a:pt x="1" y="41"/>
                    <a:pt x="1" y="41"/>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5" name="Freeform 108">
              <a:extLst>
                <a:ext uri="{FF2B5EF4-FFF2-40B4-BE49-F238E27FC236}">
                  <a16:creationId xmlns:a16="http://schemas.microsoft.com/office/drawing/2014/main" id="{AEF6F7D6-4C7B-2E4D-9DEB-0292C21EFC06}"/>
                </a:ext>
              </a:extLst>
            </p:cNvPr>
            <p:cNvSpPr>
              <a:spLocks/>
            </p:cNvSpPr>
            <p:nvPr/>
          </p:nvSpPr>
          <p:spPr bwMode="auto">
            <a:xfrm>
              <a:off x="1452563" y="5810250"/>
              <a:ext cx="1069975" cy="506413"/>
            </a:xfrm>
            <a:custGeom>
              <a:avLst/>
              <a:gdLst>
                <a:gd name="T0" fmla="*/ 174 w 354"/>
                <a:gd name="T1" fmla="*/ 12 h 167"/>
                <a:gd name="T2" fmla="*/ 257 w 354"/>
                <a:gd name="T3" fmla="*/ 34 h 167"/>
                <a:gd name="T4" fmla="*/ 257 w 354"/>
                <a:gd name="T5" fmla="*/ 132 h 167"/>
                <a:gd name="T6" fmla="*/ 347 w 354"/>
                <a:gd name="T7" fmla="*/ 136 h 167"/>
                <a:gd name="T8" fmla="*/ 354 w 354"/>
                <a:gd name="T9" fmla="*/ 167 h 167"/>
                <a:gd name="T10" fmla="*/ 0 w 354"/>
                <a:gd name="T11" fmla="*/ 106 h 167"/>
                <a:gd name="T12" fmla="*/ 174 w 354"/>
                <a:gd name="T13" fmla="*/ 12 h 167"/>
              </a:gdLst>
              <a:ahLst/>
              <a:cxnLst>
                <a:cxn ang="0">
                  <a:pos x="T0" y="T1"/>
                </a:cxn>
                <a:cxn ang="0">
                  <a:pos x="T2" y="T3"/>
                </a:cxn>
                <a:cxn ang="0">
                  <a:pos x="T4" y="T5"/>
                </a:cxn>
                <a:cxn ang="0">
                  <a:pos x="T6" y="T7"/>
                </a:cxn>
                <a:cxn ang="0">
                  <a:pos x="T8" y="T9"/>
                </a:cxn>
                <a:cxn ang="0">
                  <a:pos x="T10" y="T11"/>
                </a:cxn>
                <a:cxn ang="0">
                  <a:pos x="T12" y="T13"/>
                </a:cxn>
              </a:cxnLst>
              <a:rect l="0" t="0" r="r" b="b"/>
              <a:pathLst>
                <a:path w="354" h="167">
                  <a:moveTo>
                    <a:pt x="174" y="12"/>
                  </a:moveTo>
                  <a:cubicBezTo>
                    <a:pt x="207" y="14"/>
                    <a:pt x="235" y="23"/>
                    <a:pt x="257" y="34"/>
                  </a:cubicBezTo>
                  <a:lnTo>
                    <a:pt x="257" y="132"/>
                  </a:lnTo>
                  <a:lnTo>
                    <a:pt x="347" y="136"/>
                  </a:lnTo>
                  <a:cubicBezTo>
                    <a:pt x="354" y="155"/>
                    <a:pt x="354" y="167"/>
                    <a:pt x="354" y="167"/>
                  </a:cubicBezTo>
                  <a:cubicBezTo>
                    <a:pt x="146" y="156"/>
                    <a:pt x="0" y="106"/>
                    <a:pt x="0" y="106"/>
                  </a:cubicBezTo>
                  <a:cubicBezTo>
                    <a:pt x="0" y="106"/>
                    <a:pt x="41" y="0"/>
                    <a:pt x="174" y="12"/>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6" name="Freeform 109">
              <a:extLst>
                <a:ext uri="{FF2B5EF4-FFF2-40B4-BE49-F238E27FC236}">
                  <a16:creationId xmlns:a16="http://schemas.microsoft.com/office/drawing/2014/main" id="{7B923D89-F0B1-D941-B0E8-F058D5653605}"/>
                </a:ext>
              </a:extLst>
            </p:cNvPr>
            <p:cNvSpPr>
              <a:spLocks/>
            </p:cNvSpPr>
            <p:nvPr/>
          </p:nvSpPr>
          <p:spPr bwMode="auto">
            <a:xfrm>
              <a:off x="1452563" y="5826125"/>
              <a:ext cx="511175" cy="334963"/>
            </a:xfrm>
            <a:custGeom>
              <a:avLst/>
              <a:gdLst>
                <a:gd name="T0" fmla="*/ 169 w 169"/>
                <a:gd name="T1" fmla="*/ 20 h 111"/>
                <a:gd name="T2" fmla="*/ 165 w 169"/>
                <a:gd name="T3" fmla="*/ 6 h 111"/>
                <a:gd name="T4" fmla="*/ 0 w 169"/>
                <a:gd name="T5" fmla="*/ 101 h 111"/>
                <a:gd name="T6" fmla="*/ 34 w 169"/>
                <a:gd name="T7" fmla="*/ 111 h 111"/>
                <a:gd name="T8" fmla="*/ 169 w 169"/>
                <a:gd name="T9" fmla="*/ 20 h 111"/>
              </a:gdLst>
              <a:ahLst/>
              <a:cxnLst>
                <a:cxn ang="0">
                  <a:pos x="T0" y="T1"/>
                </a:cxn>
                <a:cxn ang="0">
                  <a:pos x="T2" y="T3"/>
                </a:cxn>
                <a:cxn ang="0">
                  <a:pos x="T4" y="T5"/>
                </a:cxn>
                <a:cxn ang="0">
                  <a:pos x="T6" y="T7"/>
                </a:cxn>
                <a:cxn ang="0">
                  <a:pos x="T8" y="T9"/>
                </a:cxn>
              </a:cxnLst>
              <a:rect l="0" t="0" r="r" b="b"/>
              <a:pathLst>
                <a:path w="169" h="111">
                  <a:moveTo>
                    <a:pt x="169" y="20"/>
                  </a:moveTo>
                  <a:lnTo>
                    <a:pt x="165" y="6"/>
                  </a:lnTo>
                  <a:cubicBezTo>
                    <a:pt x="39" y="0"/>
                    <a:pt x="0" y="101"/>
                    <a:pt x="0" y="101"/>
                  </a:cubicBezTo>
                  <a:cubicBezTo>
                    <a:pt x="0" y="101"/>
                    <a:pt x="12" y="105"/>
                    <a:pt x="34" y="111"/>
                  </a:cubicBezTo>
                  <a:cubicBezTo>
                    <a:pt x="65" y="16"/>
                    <a:pt x="169" y="20"/>
                    <a:pt x="169" y="20"/>
                  </a:cubicBezTo>
                  <a:close/>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110">
              <a:extLst>
                <a:ext uri="{FF2B5EF4-FFF2-40B4-BE49-F238E27FC236}">
                  <a16:creationId xmlns:a16="http://schemas.microsoft.com/office/drawing/2014/main" id="{7D157E02-89AB-4148-8754-DDAC9E3EBC3C}"/>
                </a:ext>
              </a:extLst>
            </p:cNvPr>
            <p:cNvSpPr>
              <a:spLocks/>
            </p:cNvSpPr>
            <p:nvPr/>
          </p:nvSpPr>
          <p:spPr bwMode="auto">
            <a:xfrm>
              <a:off x="1452563" y="5840413"/>
              <a:ext cx="1069975" cy="476250"/>
            </a:xfrm>
            <a:custGeom>
              <a:avLst/>
              <a:gdLst>
                <a:gd name="T0" fmla="*/ 3 w 354"/>
                <a:gd name="T1" fmla="*/ 90 h 157"/>
                <a:gd name="T2" fmla="*/ 46 w 354"/>
                <a:gd name="T3" fmla="*/ 100 h 157"/>
                <a:gd name="T4" fmla="*/ 125 w 354"/>
                <a:gd name="T5" fmla="*/ 3 h 157"/>
                <a:gd name="T6" fmla="*/ 125 w 354"/>
                <a:gd name="T7" fmla="*/ 3 h 157"/>
                <a:gd name="T8" fmla="*/ 174 w 354"/>
                <a:gd name="T9" fmla="*/ 2 h 157"/>
                <a:gd name="T10" fmla="*/ 257 w 354"/>
                <a:gd name="T11" fmla="*/ 24 h 157"/>
                <a:gd name="T12" fmla="*/ 257 w 354"/>
                <a:gd name="T13" fmla="*/ 122 h 157"/>
                <a:gd name="T14" fmla="*/ 347 w 354"/>
                <a:gd name="T15" fmla="*/ 126 h 157"/>
                <a:gd name="T16" fmla="*/ 354 w 354"/>
                <a:gd name="T17" fmla="*/ 157 h 157"/>
                <a:gd name="T18" fmla="*/ 0 w 354"/>
                <a:gd name="T19" fmla="*/ 96 h 157"/>
                <a:gd name="T20" fmla="*/ 3 w 354"/>
                <a:gd name="T21" fmla="*/ 9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 h="157">
                  <a:moveTo>
                    <a:pt x="3" y="90"/>
                  </a:moveTo>
                  <a:cubicBezTo>
                    <a:pt x="11" y="92"/>
                    <a:pt x="26" y="96"/>
                    <a:pt x="46" y="100"/>
                  </a:cubicBezTo>
                  <a:cubicBezTo>
                    <a:pt x="104" y="113"/>
                    <a:pt x="156" y="54"/>
                    <a:pt x="125" y="3"/>
                  </a:cubicBezTo>
                  <a:lnTo>
                    <a:pt x="125" y="3"/>
                  </a:lnTo>
                  <a:cubicBezTo>
                    <a:pt x="139" y="1"/>
                    <a:pt x="156" y="0"/>
                    <a:pt x="174" y="2"/>
                  </a:cubicBezTo>
                  <a:cubicBezTo>
                    <a:pt x="207" y="4"/>
                    <a:pt x="235" y="13"/>
                    <a:pt x="257" y="24"/>
                  </a:cubicBezTo>
                  <a:lnTo>
                    <a:pt x="257" y="122"/>
                  </a:lnTo>
                  <a:lnTo>
                    <a:pt x="347" y="126"/>
                  </a:lnTo>
                  <a:cubicBezTo>
                    <a:pt x="354" y="145"/>
                    <a:pt x="354" y="157"/>
                    <a:pt x="354" y="157"/>
                  </a:cubicBezTo>
                  <a:cubicBezTo>
                    <a:pt x="146" y="146"/>
                    <a:pt x="0" y="96"/>
                    <a:pt x="0" y="96"/>
                  </a:cubicBezTo>
                  <a:cubicBezTo>
                    <a:pt x="0" y="96"/>
                    <a:pt x="1" y="94"/>
                    <a:pt x="3" y="90"/>
                  </a:cubicBezTo>
                  <a:close/>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111">
              <a:extLst>
                <a:ext uri="{FF2B5EF4-FFF2-40B4-BE49-F238E27FC236}">
                  <a16:creationId xmlns:a16="http://schemas.microsoft.com/office/drawing/2014/main" id="{EFAC4DA1-9B87-4446-8019-AA39EEA74963}"/>
                </a:ext>
              </a:extLst>
            </p:cNvPr>
            <p:cNvSpPr>
              <a:spLocks/>
            </p:cNvSpPr>
            <p:nvPr/>
          </p:nvSpPr>
          <p:spPr bwMode="auto">
            <a:xfrm>
              <a:off x="2117726" y="4903788"/>
              <a:ext cx="554038" cy="1400175"/>
            </a:xfrm>
            <a:custGeom>
              <a:avLst/>
              <a:gdLst>
                <a:gd name="T0" fmla="*/ 118 w 183"/>
                <a:gd name="T1" fmla="*/ 0 h 463"/>
                <a:gd name="T2" fmla="*/ 118 w 183"/>
                <a:gd name="T3" fmla="*/ 95 h 463"/>
                <a:gd name="T4" fmla="*/ 95 w 183"/>
                <a:gd name="T5" fmla="*/ 328 h 463"/>
                <a:gd name="T6" fmla="*/ 167 w 183"/>
                <a:gd name="T7" fmla="*/ 455 h 463"/>
                <a:gd name="T8" fmla="*/ 48 w 183"/>
                <a:gd name="T9" fmla="*/ 387 h 463"/>
                <a:gd name="T10" fmla="*/ 17 w 183"/>
                <a:gd name="T11" fmla="*/ 230 h 463"/>
                <a:gd name="T12" fmla="*/ 118 w 183"/>
                <a:gd name="T13" fmla="*/ 0 h 463"/>
              </a:gdLst>
              <a:ahLst/>
              <a:cxnLst>
                <a:cxn ang="0">
                  <a:pos x="T0" y="T1"/>
                </a:cxn>
                <a:cxn ang="0">
                  <a:pos x="T2" y="T3"/>
                </a:cxn>
                <a:cxn ang="0">
                  <a:pos x="T4" y="T5"/>
                </a:cxn>
                <a:cxn ang="0">
                  <a:pos x="T6" y="T7"/>
                </a:cxn>
                <a:cxn ang="0">
                  <a:pos x="T8" y="T9"/>
                </a:cxn>
                <a:cxn ang="0">
                  <a:pos x="T10" y="T11"/>
                </a:cxn>
                <a:cxn ang="0">
                  <a:pos x="T12" y="T13"/>
                </a:cxn>
              </a:cxnLst>
              <a:rect l="0" t="0" r="r" b="b"/>
              <a:pathLst>
                <a:path w="183" h="463">
                  <a:moveTo>
                    <a:pt x="118" y="0"/>
                  </a:moveTo>
                  <a:cubicBezTo>
                    <a:pt x="118" y="0"/>
                    <a:pt x="138" y="20"/>
                    <a:pt x="118" y="95"/>
                  </a:cubicBezTo>
                  <a:cubicBezTo>
                    <a:pt x="100" y="165"/>
                    <a:pt x="88" y="272"/>
                    <a:pt x="95" y="328"/>
                  </a:cubicBezTo>
                  <a:cubicBezTo>
                    <a:pt x="102" y="385"/>
                    <a:pt x="129" y="436"/>
                    <a:pt x="167" y="455"/>
                  </a:cubicBezTo>
                  <a:cubicBezTo>
                    <a:pt x="183" y="463"/>
                    <a:pt x="74" y="456"/>
                    <a:pt x="48" y="387"/>
                  </a:cubicBezTo>
                  <a:cubicBezTo>
                    <a:pt x="22" y="319"/>
                    <a:pt x="0" y="327"/>
                    <a:pt x="17" y="230"/>
                  </a:cubicBezTo>
                  <a:cubicBezTo>
                    <a:pt x="33" y="132"/>
                    <a:pt x="118" y="0"/>
                    <a:pt x="118" y="0"/>
                  </a:cubicBezTo>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112">
              <a:extLst>
                <a:ext uri="{FF2B5EF4-FFF2-40B4-BE49-F238E27FC236}">
                  <a16:creationId xmlns:a16="http://schemas.microsoft.com/office/drawing/2014/main" id="{25BF0553-34F4-554B-9741-41335C25A2A3}"/>
                </a:ext>
              </a:extLst>
            </p:cNvPr>
            <p:cNvSpPr>
              <a:spLocks/>
            </p:cNvSpPr>
            <p:nvPr/>
          </p:nvSpPr>
          <p:spPr bwMode="auto">
            <a:xfrm>
              <a:off x="2117726" y="5087938"/>
              <a:ext cx="460375" cy="1196975"/>
            </a:xfrm>
            <a:custGeom>
              <a:avLst/>
              <a:gdLst>
                <a:gd name="T0" fmla="*/ 152 w 152"/>
                <a:gd name="T1" fmla="*/ 385 h 396"/>
                <a:gd name="T2" fmla="*/ 113 w 152"/>
                <a:gd name="T3" fmla="*/ 333 h 396"/>
                <a:gd name="T4" fmla="*/ 90 w 152"/>
                <a:gd name="T5" fmla="*/ 322 h 396"/>
                <a:gd name="T6" fmla="*/ 112 w 152"/>
                <a:gd name="T7" fmla="*/ 0 h 396"/>
                <a:gd name="T8" fmla="*/ 63 w 152"/>
                <a:gd name="T9" fmla="*/ 38 h 396"/>
                <a:gd name="T10" fmla="*/ 17 w 152"/>
                <a:gd name="T11" fmla="*/ 169 h 396"/>
                <a:gd name="T12" fmla="*/ 48 w 152"/>
                <a:gd name="T13" fmla="*/ 326 h 396"/>
                <a:gd name="T14" fmla="*/ 150 w 152"/>
                <a:gd name="T15" fmla="*/ 396 h 396"/>
                <a:gd name="T16" fmla="*/ 152 w 152"/>
                <a:gd name="T17" fmla="*/ 38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96">
                  <a:moveTo>
                    <a:pt x="152" y="385"/>
                  </a:moveTo>
                  <a:cubicBezTo>
                    <a:pt x="136" y="372"/>
                    <a:pt x="123" y="354"/>
                    <a:pt x="113" y="333"/>
                  </a:cubicBezTo>
                  <a:cubicBezTo>
                    <a:pt x="119" y="347"/>
                    <a:pt x="103" y="358"/>
                    <a:pt x="90" y="322"/>
                  </a:cubicBezTo>
                  <a:cubicBezTo>
                    <a:pt x="52" y="204"/>
                    <a:pt x="112" y="0"/>
                    <a:pt x="112" y="0"/>
                  </a:cubicBezTo>
                  <a:lnTo>
                    <a:pt x="63" y="38"/>
                  </a:lnTo>
                  <a:cubicBezTo>
                    <a:pt x="43" y="79"/>
                    <a:pt x="24" y="127"/>
                    <a:pt x="17" y="169"/>
                  </a:cubicBezTo>
                  <a:cubicBezTo>
                    <a:pt x="0" y="266"/>
                    <a:pt x="22" y="258"/>
                    <a:pt x="48" y="326"/>
                  </a:cubicBezTo>
                  <a:cubicBezTo>
                    <a:pt x="66" y="372"/>
                    <a:pt x="120" y="391"/>
                    <a:pt x="150" y="396"/>
                  </a:cubicBezTo>
                  <a:cubicBezTo>
                    <a:pt x="150" y="392"/>
                    <a:pt x="151" y="389"/>
                    <a:pt x="152" y="385"/>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113">
              <a:extLst>
                <a:ext uri="{FF2B5EF4-FFF2-40B4-BE49-F238E27FC236}">
                  <a16:creationId xmlns:a16="http://schemas.microsoft.com/office/drawing/2014/main" id="{BF2307AE-8755-A747-8A48-511FBFF31EDE}"/>
                </a:ext>
              </a:extLst>
            </p:cNvPr>
            <p:cNvSpPr>
              <a:spLocks/>
            </p:cNvSpPr>
            <p:nvPr/>
          </p:nvSpPr>
          <p:spPr bwMode="auto">
            <a:xfrm>
              <a:off x="1946276" y="4527550"/>
              <a:ext cx="3217863" cy="1879600"/>
            </a:xfrm>
            <a:custGeom>
              <a:avLst/>
              <a:gdLst>
                <a:gd name="T0" fmla="*/ 74 w 1064"/>
                <a:gd name="T1" fmla="*/ 128 h 621"/>
                <a:gd name="T2" fmla="*/ 74 w 1064"/>
                <a:gd name="T3" fmla="*/ 12 h 621"/>
                <a:gd name="T4" fmla="*/ 200 w 1064"/>
                <a:gd name="T5" fmla="*/ 33 h 621"/>
                <a:gd name="T6" fmla="*/ 126 w 1064"/>
                <a:gd name="T7" fmla="*/ 349 h 621"/>
                <a:gd name="T8" fmla="*/ 138 w 1064"/>
                <a:gd name="T9" fmla="*/ 514 h 621"/>
                <a:gd name="T10" fmla="*/ 188 w 1064"/>
                <a:gd name="T11" fmla="*/ 560 h 621"/>
                <a:gd name="T12" fmla="*/ 502 w 1064"/>
                <a:gd name="T13" fmla="*/ 568 h 621"/>
                <a:gd name="T14" fmla="*/ 557 w 1064"/>
                <a:gd name="T15" fmla="*/ 313 h 621"/>
                <a:gd name="T16" fmla="*/ 557 w 1064"/>
                <a:gd name="T17" fmla="*/ 237 h 621"/>
                <a:gd name="T18" fmla="*/ 901 w 1064"/>
                <a:gd name="T19" fmla="*/ 270 h 621"/>
                <a:gd name="T20" fmla="*/ 1035 w 1064"/>
                <a:gd name="T21" fmla="*/ 502 h 621"/>
                <a:gd name="T22" fmla="*/ 1047 w 1064"/>
                <a:gd name="T23" fmla="*/ 577 h 621"/>
                <a:gd name="T24" fmla="*/ 126 w 1064"/>
                <a:gd name="T25" fmla="*/ 591 h 621"/>
                <a:gd name="T26" fmla="*/ 38 w 1064"/>
                <a:gd name="T27" fmla="*/ 489 h 621"/>
                <a:gd name="T28" fmla="*/ 0 w 1064"/>
                <a:gd name="T29" fmla="*/ 428 h 621"/>
                <a:gd name="T30" fmla="*/ 122 w 1064"/>
                <a:gd name="T31" fmla="*/ 126 h 621"/>
                <a:gd name="T32" fmla="*/ 74 w 1064"/>
                <a:gd name="T33"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4" h="621">
                  <a:moveTo>
                    <a:pt x="74" y="128"/>
                  </a:moveTo>
                  <a:lnTo>
                    <a:pt x="74" y="12"/>
                  </a:lnTo>
                  <a:cubicBezTo>
                    <a:pt x="109" y="0"/>
                    <a:pt x="170" y="1"/>
                    <a:pt x="200" y="33"/>
                  </a:cubicBezTo>
                  <a:cubicBezTo>
                    <a:pt x="215" y="83"/>
                    <a:pt x="142" y="233"/>
                    <a:pt x="126" y="349"/>
                  </a:cubicBezTo>
                  <a:cubicBezTo>
                    <a:pt x="118" y="406"/>
                    <a:pt x="122" y="471"/>
                    <a:pt x="138" y="514"/>
                  </a:cubicBezTo>
                  <a:cubicBezTo>
                    <a:pt x="146" y="537"/>
                    <a:pt x="165" y="554"/>
                    <a:pt x="188" y="560"/>
                  </a:cubicBezTo>
                  <a:cubicBezTo>
                    <a:pt x="241" y="573"/>
                    <a:pt x="432" y="595"/>
                    <a:pt x="502" y="568"/>
                  </a:cubicBezTo>
                  <a:cubicBezTo>
                    <a:pt x="521" y="574"/>
                    <a:pt x="599" y="349"/>
                    <a:pt x="557" y="313"/>
                  </a:cubicBezTo>
                  <a:cubicBezTo>
                    <a:pt x="514" y="277"/>
                    <a:pt x="557" y="237"/>
                    <a:pt x="557" y="237"/>
                  </a:cubicBezTo>
                  <a:cubicBezTo>
                    <a:pt x="557" y="237"/>
                    <a:pt x="796" y="231"/>
                    <a:pt x="901" y="270"/>
                  </a:cubicBezTo>
                  <a:cubicBezTo>
                    <a:pt x="1006" y="309"/>
                    <a:pt x="1035" y="502"/>
                    <a:pt x="1035" y="502"/>
                  </a:cubicBezTo>
                  <a:cubicBezTo>
                    <a:pt x="1035" y="502"/>
                    <a:pt x="1064" y="545"/>
                    <a:pt x="1047" y="577"/>
                  </a:cubicBezTo>
                  <a:cubicBezTo>
                    <a:pt x="864" y="605"/>
                    <a:pt x="346" y="621"/>
                    <a:pt x="126" y="591"/>
                  </a:cubicBezTo>
                  <a:cubicBezTo>
                    <a:pt x="94" y="564"/>
                    <a:pt x="65" y="522"/>
                    <a:pt x="38" y="489"/>
                  </a:cubicBezTo>
                  <a:cubicBezTo>
                    <a:pt x="24" y="470"/>
                    <a:pt x="11" y="449"/>
                    <a:pt x="0" y="428"/>
                  </a:cubicBezTo>
                  <a:cubicBezTo>
                    <a:pt x="32" y="314"/>
                    <a:pt x="115" y="160"/>
                    <a:pt x="122" y="126"/>
                  </a:cubicBezTo>
                  <a:cubicBezTo>
                    <a:pt x="104" y="131"/>
                    <a:pt x="87" y="130"/>
                    <a:pt x="74" y="128"/>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114">
              <a:extLst>
                <a:ext uri="{FF2B5EF4-FFF2-40B4-BE49-F238E27FC236}">
                  <a16:creationId xmlns:a16="http://schemas.microsoft.com/office/drawing/2014/main" id="{6854F34A-2783-DD46-BDFB-F821C40DF62D}"/>
                </a:ext>
              </a:extLst>
            </p:cNvPr>
            <p:cNvSpPr>
              <a:spLocks/>
            </p:cNvSpPr>
            <p:nvPr/>
          </p:nvSpPr>
          <p:spPr bwMode="auto">
            <a:xfrm>
              <a:off x="3494088" y="5245100"/>
              <a:ext cx="1296988" cy="974725"/>
            </a:xfrm>
            <a:custGeom>
              <a:avLst/>
              <a:gdLst>
                <a:gd name="T0" fmla="*/ 429 w 429"/>
                <a:gd name="T1" fmla="*/ 57 h 322"/>
                <a:gd name="T2" fmla="*/ 389 w 429"/>
                <a:gd name="T3" fmla="*/ 33 h 322"/>
                <a:gd name="T4" fmla="*/ 121 w 429"/>
                <a:gd name="T5" fmla="*/ 0 h 322"/>
                <a:gd name="T6" fmla="*/ 29 w 429"/>
                <a:gd name="T7" fmla="*/ 24 h 322"/>
                <a:gd name="T8" fmla="*/ 45 w 429"/>
                <a:gd name="T9" fmla="*/ 76 h 322"/>
                <a:gd name="T10" fmla="*/ 55 w 429"/>
                <a:gd name="T11" fmla="*/ 96 h 322"/>
                <a:gd name="T12" fmla="*/ 55 w 429"/>
                <a:gd name="T13" fmla="*/ 96 h 322"/>
                <a:gd name="T14" fmla="*/ 2 w 429"/>
                <a:gd name="T15" fmla="*/ 318 h 322"/>
                <a:gd name="T16" fmla="*/ 0 w 429"/>
                <a:gd name="T17" fmla="*/ 322 h 322"/>
                <a:gd name="T18" fmla="*/ 108 w 429"/>
                <a:gd name="T19" fmla="*/ 175 h 322"/>
                <a:gd name="T20" fmla="*/ 230 w 429"/>
                <a:gd name="T21" fmla="*/ 83 h 322"/>
                <a:gd name="T22" fmla="*/ 429 w 429"/>
                <a:gd name="T23"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 h="322">
                  <a:moveTo>
                    <a:pt x="429" y="57"/>
                  </a:moveTo>
                  <a:cubicBezTo>
                    <a:pt x="417" y="47"/>
                    <a:pt x="404" y="38"/>
                    <a:pt x="389" y="33"/>
                  </a:cubicBezTo>
                  <a:cubicBezTo>
                    <a:pt x="322" y="8"/>
                    <a:pt x="200" y="1"/>
                    <a:pt x="121" y="0"/>
                  </a:cubicBezTo>
                  <a:cubicBezTo>
                    <a:pt x="85" y="7"/>
                    <a:pt x="53" y="15"/>
                    <a:pt x="29" y="24"/>
                  </a:cubicBezTo>
                  <a:cubicBezTo>
                    <a:pt x="24" y="39"/>
                    <a:pt x="24" y="58"/>
                    <a:pt x="45" y="76"/>
                  </a:cubicBezTo>
                  <a:cubicBezTo>
                    <a:pt x="50" y="80"/>
                    <a:pt x="53" y="87"/>
                    <a:pt x="55" y="96"/>
                  </a:cubicBezTo>
                  <a:lnTo>
                    <a:pt x="55" y="96"/>
                  </a:lnTo>
                  <a:cubicBezTo>
                    <a:pt x="67" y="150"/>
                    <a:pt x="26" y="278"/>
                    <a:pt x="2" y="318"/>
                  </a:cubicBezTo>
                  <a:lnTo>
                    <a:pt x="0" y="322"/>
                  </a:lnTo>
                  <a:cubicBezTo>
                    <a:pt x="8" y="316"/>
                    <a:pt x="71" y="267"/>
                    <a:pt x="108" y="175"/>
                  </a:cubicBezTo>
                  <a:cubicBezTo>
                    <a:pt x="128" y="125"/>
                    <a:pt x="175" y="89"/>
                    <a:pt x="230" y="83"/>
                  </a:cubicBezTo>
                  <a:cubicBezTo>
                    <a:pt x="327" y="72"/>
                    <a:pt x="428" y="57"/>
                    <a:pt x="429" y="57"/>
                  </a:cubicBezTo>
                  <a:close/>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115">
              <a:extLst>
                <a:ext uri="{FF2B5EF4-FFF2-40B4-BE49-F238E27FC236}">
                  <a16:creationId xmlns:a16="http://schemas.microsoft.com/office/drawing/2014/main" id="{5156719C-426F-BD4B-BED4-D4429561CA06}"/>
                </a:ext>
              </a:extLst>
            </p:cNvPr>
            <p:cNvSpPr>
              <a:spLocks/>
            </p:cNvSpPr>
            <p:nvPr/>
          </p:nvSpPr>
          <p:spPr bwMode="auto">
            <a:xfrm>
              <a:off x="4597401" y="5492750"/>
              <a:ext cx="566738" cy="817563"/>
            </a:xfrm>
            <a:custGeom>
              <a:avLst/>
              <a:gdLst>
                <a:gd name="T0" fmla="*/ 86 w 187"/>
                <a:gd name="T1" fmla="*/ 0 h 270"/>
                <a:gd name="T2" fmla="*/ 111 w 187"/>
                <a:gd name="T3" fmla="*/ 118 h 270"/>
                <a:gd name="T4" fmla="*/ 0 w 187"/>
                <a:gd name="T5" fmla="*/ 88 h 270"/>
                <a:gd name="T6" fmla="*/ 66 w 187"/>
                <a:gd name="T7" fmla="*/ 270 h 270"/>
                <a:gd name="T8" fmla="*/ 170 w 187"/>
                <a:gd name="T9" fmla="*/ 258 h 270"/>
                <a:gd name="T10" fmla="*/ 158 w 187"/>
                <a:gd name="T11" fmla="*/ 183 h 270"/>
                <a:gd name="T12" fmla="*/ 86 w 187"/>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187" h="270">
                  <a:moveTo>
                    <a:pt x="86" y="0"/>
                  </a:moveTo>
                  <a:cubicBezTo>
                    <a:pt x="113" y="41"/>
                    <a:pt x="125" y="103"/>
                    <a:pt x="111" y="118"/>
                  </a:cubicBezTo>
                  <a:cubicBezTo>
                    <a:pt x="94" y="135"/>
                    <a:pt x="0" y="88"/>
                    <a:pt x="0" y="88"/>
                  </a:cubicBezTo>
                  <a:lnTo>
                    <a:pt x="66" y="270"/>
                  </a:lnTo>
                  <a:cubicBezTo>
                    <a:pt x="106" y="267"/>
                    <a:pt x="141" y="263"/>
                    <a:pt x="170" y="258"/>
                  </a:cubicBezTo>
                  <a:cubicBezTo>
                    <a:pt x="187" y="226"/>
                    <a:pt x="158" y="183"/>
                    <a:pt x="158" y="183"/>
                  </a:cubicBezTo>
                  <a:cubicBezTo>
                    <a:pt x="158" y="183"/>
                    <a:pt x="141" y="71"/>
                    <a:pt x="86" y="0"/>
                  </a:cubicBezTo>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116">
              <a:extLst>
                <a:ext uri="{FF2B5EF4-FFF2-40B4-BE49-F238E27FC236}">
                  <a16:creationId xmlns:a16="http://schemas.microsoft.com/office/drawing/2014/main" id="{BB04AFF8-63E5-7042-BE91-6C68D3C90625}"/>
                </a:ext>
              </a:extLst>
            </p:cNvPr>
            <p:cNvSpPr>
              <a:spLocks/>
            </p:cNvSpPr>
            <p:nvPr/>
          </p:nvSpPr>
          <p:spPr bwMode="auto">
            <a:xfrm>
              <a:off x="2166938" y="4564063"/>
              <a:ext cx="150813" cy="360363"/>
            </a:xfrm>
            <a:custGeom>
              <a:avLst/>
              <a:gdLst>
                <a:gd name="T0" fmla="*/ 44 w 50"/>
                <a:gd name="T1" fmla="*/ 116 h 119"/>
                <a:gd name="T2" fmla="*/ 50 w 50"/>
                <a:gd name="T3" fmla="*/ 110 h 119"/>
                <a:gd name="T4" fmla="*/ 0 w 50"/>
                <a:gd name="T5" fmla="*/ 0 h 119"/>
                <a:gd name="T6" fmla="*/ 0 w 50"/>
                <a:gd name="T7" fmla="*/ 116 h 119"/>
                <a:gd name="T8" fmla="*/ 44 w 50"/>
                <a:gd name="T9" fmla="*/ 116 h 119"/>
              </a:gdLst>
              <a:ahLst/>
              <a:cxnLst>
                <a:cxn ang="0">
                  <a:pos x="T0" y="T1"/>
                </a:cxn>
                <a:cxn ang="0">
                  <a:pos x="T2" y="T3"/>
                </a:cxn>
                <a:cxn ang="0">
                  <a:pos x="T4" y="T5"/>
                </a:cxn>
                <a:cxn ang="0">
                  <a:pos x="T6" y="T7"/>
                </a:cxn>
                <a:cxn ang="0">
                  <a:pos x="T8" y="T9"/>
                </a:cxn>
              </a:cxnLst>
              <a:rect l="0" t="0" r="r" b="b"/>
              <a:pathLst>
                <a:path w="50" h="119">
                  <a:moveTo>
                    <a:pt x="44" y="116"/>
                  </a:moveTo>
                  <a:cubicBezTo>
                    <a:pt x="46" y="114"/>
                    <a:pt x="48" y="112"/>
                    <a:pt x="50" y="110"/>
                  </a:cubicBezTo>
                  <a:cubicBezTo>
                    <a:pt x="0" y="93"/>
                    <a:pt x="0" y="0"/>
                    <a:pt x="0" y="0"/>
                  </a:cubicBezTo>
                  <a:lnTo>
                    <a:pt x="0" y="116"/>
                  </a:lnTo>
                  <a:cubicBezTo>
                    <a:pt x="12" y="118"/>
                    <a:pt x="27" y="119"/>
                    <a:pt x="44" y="116"/>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117">
              <a:extLst>
                <a:ext uri="{FF2B5EF4-FFF2-40B4-BE49-F238E27FC236}">
                  <a16:creationId xmlns:a16="http://schemas.microsoft.com/office/drawing/2014/main" id="{A71BE4F2-9144-7947-9E2F-D799FC55C282}"/>
                </a:ext>
              </a:extLst>
            </p:cNvPr>
            <p:cNvSpPr>
              <a:spLocks/>
            </p:cNvSpPr>
            <p:nvPr/>
          </p:nvSpPr>
          <p:spPr bwMode="auto">
            <a:xfrm>
              <a:off x="2224088" y="4530725"/>
              <a:ext cx="330200" cy="149225"/>
            </a:xfrm>
            <a:custGeom>
              <a:avLst/>
              <a:gdLst>
                <a:gd name="T0" fmla="*/ 108 w 109"/>
                <a:gd name="T1" fmla="*/ 32 h 49"/>
                <a:gd name="T2" fmla="*/ 109 w 109"/>
                <a:gd name="T3" fmla="*/ 36 h 49"/>
                <a:gd name="T4" fmla="*/ 0 w 109"/>
                <a:gd name="T5" fmla="*/ 6 h 49"/>
                <a:gd name="T6" fmla="*/ 108 w 109"/>
                <a:gd name="T7" fmla="*/ 32 h 49"/>
              </a:gdLst>
              <a:ahLst/>
              <a:cxnLst>
                <a:cxn ang="0">
                  <a:pos x="T0" y="T1"/>
                </a:cxn>
                <a:cxn ang="0">
                  <a:pos x="T2" y="T3"/>
                </a:cxn>
                <a:cxn ang="0">
                  <a:pos x="T4" y="T5"/>
                </a:cxn>
                <a:cxn ang="0">
                  <a:pos x="T6" y="T7"/>
                </a:cxn>
              </a:cxnLst>
              <a:rect l="0" t="0" r="r" b="b"/>
              <a:pathLst>
                <a:path w="109" h="49">
                  <a:moveTo>
                    <a:pt x="108" y="32"/>
                  </a:moveTo>
                  <a:lnTo>
                    <a:pt x="109" y="36"/>
                  </a:lnTo>
                  <a:cubicBezTo>
                    <a:pt x="28" y="49"/>
                    <a:pt x="6" y="25"/>
                    <a:pt x="0" y="6"/>
                  </a:cubicBezTo>
                  <a:cubicBezTo>
                    <a:pt x="36" y="0"/>
                    <a:pt x="82" y="5"/>
                    <a:pt x="108" y="32"/>
                  </a:cubicBezTo>
                  <a:close/>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118">
              <a:extLst>
                <a:ext uri="{FF2B5EF4-FFF2-40B4-BE49-F238E27FC236}">
                  <a16:creationId xmlns:a16="http://schemas.microsoft.com/office/drawing/2014/main" id="{926F46F8-DF01-1744-A5F9-EE38D4F85CD9}"/>
                </a:ext>
              </a:extLst>
            </p:cNvPr>
            <p:cNvSpPr>
              <a:spLocks/>
            </p:cNvSpPr>
            <p:nvPr/>
          </p:nvSpPr>
          <p:spPr bwMode="auto">
            <a:xfrm>
              <a:off x="3451226" y="5075238"/>
              <a:ext cx="1433513" cy="327025"/>
            </a:xfrm>
            <a:custGeom>
              <a:avLst/>
              <a:gdLst>
                <a:gd name="T0" fmla="*/ 27 w 474"/>
                <a:gd name="T1" fmla="*/ 108 h 108"/>
                <a:gd name="T2" fmla="*/ 436 w 474"/>
                <a:gd name="T3" fmla="*/ 108 h 108"/>
                <a:gd name="T4" fmla="*/ 429 w 474"/>
                <a:gd name="T5" fmla="*/ 24 h 108"/>
                <a:gd name="T6" fmla="*/ 46 w 474"/>
                <a:gd name="T7" fmla="*/ 24 h 108"/>
                <a:gd name="T8" fmla="*/ 27 w 474"/>
                <a:gd name="T9" fmla="*/ 108 h 108"/>
              </a:gdLst>
              <a:ahLst/>
              <a:cxnLst>
                <a:cxn ang="0">
                  <a:pos x="T0" y="T1"/>
                </a:cxn>
                <a:cxn ang="0">
                  <a:pos x="T2" y="T3"/>
                </a:cxn>
                <a:cxn ang="0">
                  <a:pos x="T4" y="T5"/>
                </a:cxn>
                <a:cxn ang="0">
                  <a:pos x="T6" y="T7"/>
                </a:cxn>
                <a:cxn ang="0">
                  <a:pos x="T8" y="T9"/>
                </a:cxn>
              </a:cxnLst>
              <a:rect l="0" t="0" r="r" b="b"/>
              <a:pathLst>
                <a:path w="474" h="108">
                  <a:moveTo>
                    <a:pt x="27" y="108"/>
                  </a:moveTo>
                  <a:lnTo>
                    <a:pt x="436" y="108"/>
                  </a:lnTo>
                  <a:cubicBezTo>
                    <a:pt x="436" y="108"/>
                    <a:pt x="474" y="48"/>
                    <a:pt x="429" y="24"/>
                  </a:cubicBezTo>
                  <a:cubicBezTo>
                    <a:pt x="384" y="0"/>
                    <a:pt x="64" y="11"/>
                    <a:pt x="46" y="24"/>
                  </a:cubicBezTo>
                  <a:cubicBezTo>
                    <a:pt x="0" y="56"/>
                    <a:pt x="27" y="108"/>
                    <a:pt x="27" y="108"/>
                  </a:cubicBezTo>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119">
              <a:extLst>
                <a:ext uri="{FF2B5EF4-FFF2-40B4-BE49-F238E27FC236}">
                  <a16:creationId xmlns:a16="http://schemas.microsoft.com/office/drawing/2014/main" id="{862F07A5-56DD-6D47-B113-7C67B49B765D}"/>
                </a:ext>
              </a:extLst>
            </p:cNvPr>
            <p:cNvSpPr>
              <a:spLocks/>
            </p:cNvSpPr>
            <p:nvPr/>
          </p:nvSpPr>
          <p:spPr bwMode="auto">
            <a:xfrm>
              <a:off x="3494088" y="5114925"/>
              <a:ext cx="1390650" cy="287338"/>
            </a:xfrm>
            <a:custGeom>
              <a:avLst/>
              <a:gdLst>
                <a:gd name="T0" fmla="*/ 415 w 460"/>
                <a:gd name="T1" fmla="*/ 11 h 95"/>
                <a:gd name="T2" fmla="*/ 355 w 460"/>
                <a:gd name="T3" fmla="*/ 0 h 95"/>
                <a:gd name="T4" fmla="*/ 380 w 460"/>
                <a:gd name="T5" fmla="*/ 24 h 95"/>
                <a:gd name="T6" fmla="*/ 8 w 460"/>
                <a:gd name="T7" fmla="*/ 44 h 95"/>
                <a:gd name="T8" fmla="*/ 13 w 460"/>
                <a:gd name="T9" fmla="*/ 95 h 95"/>
                <a:gd name="T10" fmla="*/ 422 w 460"/>
                <a:gd name="T11" fmla="*/ 95 h 95"/>
                <a:gd name="T12" fmla="*/ 415 w 460"/>
                <a:gd name="T13" fmla="*/ 11 h 95"/>
              </a:gdLst>
              <a:ahLst/>
              <a:cxnLst>
                <a:cxn ang="0">
                  <a:pos x="T0" y="T1"/>
                </a:cxn>
                <a:cxn ang="0">
                  <a:pos x="T2" y="T3"/>
                </a:cxn>
                <a:cxn ang="0">
                  <a:pos x="T4" y="T5"/>
                </a:cxn>
                <a:cxn ang="0">
                  <a:pos x="T6" y="T7"/>
                </a:cxn>
                <a:cxn ang="0">
                  <a:pos x="T8" y="T9"/>
                </a:cxn>
                <a:cxn ang="0">
                  <a:pos x="T10" y="T11"/>
                </a:cxn>
                <a:cxn ang="0">
                  <a:pos x="T12" y="T13"/>
                </a:cxn>
              </a:cxnLst>
              <a:rect l="0" t="0" r="r" b="b"/>
              <a:pathLst>
                <a:path w="460" h="95">
                  <a:moveTo>
                    <a:pt x="415" y="11"/>
                  </a:moveTo>
                  <a:cubicBezTo>
                    <a:pt x="406" y="6"/>
                    <a:pt x="384" y="2"/>
                    <a:pt x="355" y="0"/>
                  </a:cubicBezTo>
                  <a:cubicBezTo>
                    <a:pt x="372" y="10"/>
                    <a:pt x="384" y="4"/>
                    <a:pt x="380" y="24"/>
                  </a:cubicBezTo>
                  <a:cubicBezTo>
                    <a:pt x="373" y="61"/>
                    <a:pt x="106" y="31"/>
                    <a:pt x="8" y="44"/>
                  </a:cubicBezTo>
                  <a:cubicBezTo>
                    <a:pt x="0" y="70"/>
                    <a:pt x="13" y="95"/>
                    <a:pt x="13" y="95"/>
                  </a:cubicBezTo>
                  <a:lnTo>
                    <a:pt x="422" y="95"/>
                  </a:lnTo>
                  <a:cubicBezTo>
                    <a:pt x="422" y="95"/>
                    <a:pt x="460" y="35"/>
                    <a:pt x="415" y="11"/>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7" name="Freeform 120">
              <a:extLst>
                <a:ext uri="{FF2B5EF4-FFF2-40B4-BE49-F238E27FC236}">
                  <a16:creationId xmlns:a16="http://schemas.microsoft.com/office/drawing/2014/main" id="{A9872BCA-CF0F-3548-92D6-D5EFC1FB1CF2}"/>
                </a:ext>
              </a:extLst>
            </p:cNvPr>
            <p:cNvSpPr>
              <a:spLocks/>
            </p:cNvSpPr>
            <p:nvPr/>
          </p:nvSpPr>
          <p:spPr bwMode="auto">
            <a:xfrm>
              <a:off x="3590926" y="5716588"/>
              <a:ext cx="1473200" cy="714375"/>
            </a:xfrm>
            <a:custGeom>
              <a:avLst/>
              <a:gdLst>
                <a:gd name="T0" fmla="*/ 487 w 487"/>
                <a:gd name="T1" fmla="*/ 187 h 236"/>
                <a:gd name="T2" fmla="*/ 240 w 487"/>
                <a:gd name="T3" fmla="*/ 2 h 236"/>
                <a:gd name="T4" fmla="*/ 0 w 487"/>
                <a:gd name="T5" fmla="*/ 214 h 236"/>
                <a:gd name="T6" fmla="*/ 487 w 487"/>
                <a:gd name="T7" fmla="*/ 187 h 236"/>
              </a:gdLst>
              <a:ahLst/>
              <a:cxnLst>
                <a:cxn ang="0">
                  <a:pos x="T0" y="T1"/>
                </a:cxn>
                <a:cxn ang="0">
                  <a:pos x="T2" y="T3"/>
                </a:cxn>
                <a:cxn ang="0">
                  <a:pos x="T4" y="T5"/>
                </a:cxn>
                <a:cxn ang="0">
                  <a:pos x="T6" y="T7"/>
                </a:cxn>
              </a:cxnLst>
              <a:rect l="0" t="0" r="r" b="b"/>
              <a:pathLst>
                <a:path w="487" h="236">
                  <a:moveTo>
                    <a:pt x="487" y="187"/>
                  </a:moveTo>
                  <a:cubicBezTo>
                    <a:pt x="487" y="187"/>
                    <a:pt x="444" y="0"/>
                    <a:pt x="240" y="2"/>
                  </a:cubicBezTo>
                  <a:cubicBezTo>
                    <a:pt x="37" y="5"/>
                    <a:pt x="0" y="214"/>
                    <a:pt x="0" y="214"/>
                  </a:cubicBezTo>
                  <a:cubicBezTo>
                    <a:pt x="0" y="214"/>
                    <a:pt x="246" y="236"/>
                    <a:pt x="487" y="187"/>
                  </a:cubicBezTo>
                  <a:close/>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121">
              <a:extLst>
                <a:ext uri="{FF2B5EF4-FFF2-40B4-BE49-F238E27FC236}">
                  <a16:creationId xmlns:a16="http://schemas.microsoft.com/office/drawing/2014/main" id="{A121C3CA-A477-824E-A508-DF402B3153F4}"/>
                </a:ext>
              </a:extLst>
            </p:cNvPr>
            <p:cNvSpPr>
              <a:spLocks/>
            </p:cNvSpPr>
            <p:nvPr/>
          </p:nvSpPr>
          <p:spPr bwMode="auto">
            <a:xfrm>
              <a:off x="3797301" y="5899150"/>
              <a:ext cx="1060450" cy="515938"/>
            </a:xfrm>
            <a:custGeom>
              <a:avLst/>
              <a:gdLst>
                <a:gd name="T0" fmla="*/ 351 w 351"/>
                <a:gd name="T1" fmla="*/ 136 h 171"/>
                <a:gd name="T2" fmla="*/ 173 w 351"/>
                <a:gd name="T3" fmla="*/ 2 h 171"/>
                <a:gd name="T4" fmla="*/ 0 w 351"/>
                <a:gd name="T5" fmla="*/ 155 h 171"/>
                <a:gd name="T6" fmla="*/ 351 w 351"/>
                <a:gd name="T7" fmla="*/ 136 h 171"/>
              </a:gdLst>
              <a:ahLst/>
              <a:cxnLst>
                <a:cxn ang="0">
                  <a:pos x="T0" y="T1"/>
                </a:cxn>
                <a:cxn ang="0">
                  <a:pos x="T2" y="T3"/>
                </a:cxn>
                <a:cxn ang="0">
                  <a:pos x="T4" y="T5"/>
                </a:cxn>
                <a:cxn ang="0">
                  <a:pos x="T6" y="T7"/>
                </a:cxn>
              </a:cxnLst>
              <a:rect l="0" t="0" r="r" b="b"/>
              <a:pathLst>
                <a:path w="351" h="171">
                  <a:moveTo>
                    <a:pt x="351" y="136"/>
                  </a:moveTo>
                  <a:cubicBezTo>
                    <a:pt x="351" y="136"/>
                    <a:pt x="321" y="0"/>
                    <a:pt x="173" y="2"/>
                  </a:cubicBezTo>
                  <a:cubicBezTo>
                    <a:pt x="26" y="4"/>
                    <a:pt x="0" y="155"/>
                    <a:pt x="0" y="155"/>
                  </a:cubicBezTo>
                  <a:cubicBezTo>
                    <a:pt x="0" y="155"/>
                    <a:pt x="177" y="171"/>
                    <a:pt x="351" y="136"/>
                  </a:cubicBezTo>
                  <a:close/>
                </a:path>
              </a:pathLst>
            </a:custGeom>
            <a:solidFill>
              <a:srgbClr val="AB3E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122">
              <a:extLst>
                <a:ext uri="{FF2B5EF4-FFF2-40B4-BE49-F238E27FC236}">
                  <a16:creationId xmlns:a16="http://schemas.microsoft.com/office/drawing/2014/main" id="{BA79CE48-E84F-EB45-9A90-C5F4177F649E}"/>
                </a:ext>
              </a:extLst>
            </p:cNvPr>
            <p:cNvSpPr>
              <a:spLocks/>
            </p:cNvSpPr>
            <p:nvPr/>
          </p:nvSpPr>
          <p:spPr bwMode="auto">
            <a:xfrm>
              <a:off x="1851026" y="5051425"/>
              <a:ext cx="487363" cy="819150"/>
            </a:xfrm>
            <a:custGeom>
              <a:avLst/>
              <a:gdLst>
                <a:gd name="T0" fmla="*/ 93 w 161"/>
                <a:gd name="T1" fmla="*/ 36 h 271"/>
                <a:gd name="T2" fmla="*/ 138 w 161"/>
                <a:gd name="T3" fmla="*/ 2 h 271"/>
                <a:gd name="T4" fmla="*/ 158 w 161"/>
                <a:gd name="T5" fmla="*/ 9 h 271"/>
                <a:gd name="T6" fmla="*/ 112 w 161"/>
                <a:gd name="T7" fmla="*/ 234 h 271"/>
                <a:gd name="T8" fmla="*/ 9 w 161"/>
                <a:gd name="T9" fmla="*/ 255 h 271"/>
                <a:gd name="T10" fmla="*/ 93 w 161"/>
                <a:gd name="T11" fmla="*/ 36 h 271"/>
              </a:gdLst>
              <a:ahLst/>
              <a:cxnLst>
                <a:cxn ang="0">
                  <a:pos x="T0" y="T1"/>
                </a:cxn>
                <a:cxn ang="0">
                  <a:pos x="T2" y="T3"/>
                </a:cxn>
                <a:cxn ang="0">
                  <a:pos x="T4" y="T5"/>
                </a:cxn>
                <a:cxn ang="0">
                  <a:pos x="T6" y="T7"/>
                </a:cxn>
                <a:cxn ang="0">
                  <a:pos x="T8" y="T9"/>
                </a:cxn>
                <a:cxn ang="0">
                  <a:pos x="T10" y="T11"/>
                </a:cxn>
              </a:cxnLst>
              <a:rect l="0" t="0" r="r" b="b"/>
              <a:pathLst>
                <a:path w="161" h="271">
                  <a:moveTo>
                    <a:pt x="93" y="36"/>
                  </a:moveTo>
                  <a:cubicBezTo>
                    <a:pt x="103" y="19"/>
                    <a:pt x="119" y="6"/>
                    <a:pt x="138" y="2"/>
                  </a:cubicBezTo>
                  <a:cubicBezTo>
                    <a:pt x="148" y="0"/>
                    <a:pt x="157" y="0"/>
                    <a:pt x="158" y="9"/>
                  </a:cubicBezTo>
                  <a:cubicBezTo>
                    <a:pt x="161" y="30"/>
                    <a:pt x="126" y="225"/>
                    <a:pt x="112" y="234"/>
                  </a:cubicBezTo>
                  <a:cubicBezTo>
                    <a:pt x="97" y="242"/>
                    <a:pt x="19" y="271"/>
                    <a:pt x="9" y="255"/>
                  </a:cubicBezTo>
                  <a:cubicBezTo>
                    <a:pt x="0" y="240"/>
                    <a:pt x="53" y="107"/>
                    <a:pt x="93" y="36"/>
                  </a:cubicBezTo>
                  <a:close/>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123">
              <a:extLst>
                <a:ext uri="{FF2B5EF4-FFF2-40B4-BE49-F238E27FC236}">
                  <a16:creationId xmlns:a16="http://schemas.microsoft.com/office/drawing/2014/main" id="{85379B0D-42BD-5F44-A853-CECB2C736D4C}"/>
                </a:ext>
              </a:extLst>
            </p:cNvPr>
            <p:cNvSpPr>
              <a:spLocks/>
            </p:cNvSpPr>
            <p:nvPr/>
          </p:nvSpPr>
          <p:spPr bwMode="auto">
            <a:xfrm>
              <a:off x="1851026" y="5075238"/>
              <a:ext cx="369888" cy="795338"/>
            </a:xfrm>
            <a:custGeom>
              <a:avLst/>
              <a:gdLst>
                <a:gd name="T0" fmla="*/ 122 w 122"/>
                <a:gd name="T1" fmla="*/ 0 h 263"/>
                <a:gd name="T2" fmla="*/ 121 w 122"/>
                <a:gd name="T3" fmla="*/ 7 h 263"/>
                <a:gd name="T4" fmla="*/ 112 w 122"/>
                <a:gd name="T5" fmla="*/ 226 h 263"/>
                <a:gd name="T6" fmla="*/ 9 w 122"/>
                <a:gd name="T7" fmla="*/ 247 h 263"/>
                <a:gd name="T8" fmla="*/ 93 w 122"/>
                <a:gd name="T9" fmla="*/ 28 h 263"/>
                <a:gd name="T10" fmla="*/ 122 w 122"/>
                <a:gd name="T11" fmla="*/ 0 h 263"/>
              </a:gdLst>
              <a:ahLst/>
              <a:cxnLst>
                <a:cxn ang="0">
                  <a:pos x="T0" y="T1"/>
                </a:cxn>
                <a:cxn ang="0">
                  <a:pos x="T2" y="T3"/>
                </a:cxn>
                <a:cxn ang="0">
                  <a:pos x="T4" y="T5"/>
                </a:cxn>
                <a:cxn ang="0">
                  <a:pos x="T6" y="T7"/>
                </a:cxn>
                <a:cxn ang="0">
                  <a:pos x="T8" y="T9"/>
                </a:cxn>
                <a:cxn ang="0">
                  <a:pos x="T10" y="T11"/>
                </a:cxn>
              </a:cxnLst>
              <a:rect l="0" t="0" r="r" b="b"/>
              <a:pathLst>
                <a:path w="122" h="263">
                  <a:moveTo>
                    <a:pt x="122" y="0"/>
                  </a:moveTo>
                  <a:cubicBezTo>
                    <a:pt x="122" y="2"/>
                    <a:pt x="122" y="4"/>
                    <a:pt x="121" y="7"/>
                  </a:cubicBezTo>
                  <a:cubicBezTo>
                    <a:pt x="121" y="7"/>
                    <a:pt x="24" y="155"/>
                    <a:pt x="112" y="226"/>
                  </a:cubicBezTo>
                  <a:cubicBezTo>
                    <a:pt x="97" y="234"/>
                    <a:pt x="19" y="263"/>
                    <a:pt x="9" y="247"/>
                  </a:cubicBezTo>
                  <a:cubicBezTo>
                    <a:pt x="0" y="232"/>
                    <a:pt x="53" y="99"/>
                    <a:pt x="93" y="28"/>
                  </a:cubicBezTo>
                  <a:cubicBezTo>
                    <a:pt x="100" y="16"/>
                    <a:pt x="110" y="6"/>
                    <a:pt x="122" y="0"/>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124">
              <a:extLst>
                <a:ext uri="{FF2B5EF4-FFF2-40B4-BE49-F238E27FC236}">
                  <a16:creationId xmlns:a16="http://schemas.microsoft.com/office/drawing/2014/main" id="{1BCB2E11-5E46-9B46-9DB0-297AAA1A387A}"/>
                </a:ext>
              </a:extLst>
            </p:cNvPr>
            <p:cNvSpPr>
              <a:spLocks/>
            </p:cNvSpPr>
            <p:nvPr/>
          </p:nvSpPr>
          <p:spPr bwMode="auto">
            <a:xfrm>
              <a:off x="1876426" y="5097463"/>
              <a:ext cx="311150" cy="739775"/>
            </a:xfrm>
            <a:custGeom>
              <a:avLst/>
              <a:gdLst>
                <a:gd name="T0" fmla="*/ 85 w 103"/>
                <a:gd name="T1" fmla="*/ 21 h 245"/>
                <a:gd name="T2" fmla="*/ 0 w 103"/>
                <a:gd name="T3" fmla="*/ 234 h 245"/>
                <a:gd name="T4" fmla="*/ 10 w 103"/>
                <a:gd name="T5" fmla="*/ 244 h 245"/>
                <a:gd name="T6" fmla="*/ 18 w 103"/>
                <a:gd name="T7" fmla="*/ 244 h 245"/>
                <a:gd name="T8" fmla="*/ 103 w 103"/>
                <a:gd name="T9" fmla="*/ 0 h 245"/>
                <a:gd name="T10" fmla="*/ 85 w 103"/>
                <a:gd name="T11" fmla="*/ 21 h 245"/>
              </a:gdLst>
              <a:ahLst/>
              <a:cxnLst>
                <a:cxn ang="0">
                  <a:pos x="T0" y="T1"/>
                </a:cxn>
                <a:cxn ang="0">
                  <a:pos x="T2" y="T3"/>
                </a:cxn>
                <a:cxn ang="0">
                  <a:pos x="T4" y="T5"/>
                </a:cxn>
                <a:cxn ang="0">
                  <a:pos x="T6" y="T7"/>
                </a:cxn>
                <a:cxn ang="0">
                  <a:pos x="T8" y="T9"/>
                </a:cxn>
                <a:cxn ang="0">
                  <a:pos x="T10" y="T11"/>
                </a:cxn>
              </a:cxnLst>
              <a:rect l="0" t="0" r="r" b="b"/>
              <a:pathLst>
                <a:path w="103" h="245">
                  <a:moveTo>
                    <a:pt x="85" y="21"/>
                  </a:moveTo>
                  <a:cubicBezTo>
                    <a:pt x="48" y="86"/>
                    <a:pt x="0" y="205"/>
                    <a:pt x="0" y="234"/>
                  </a:cubicBezTo>
                  <a:cubicBezTo>
                    <a:pt x="3" y="238"/>
                    <a:pt x="7" y="241"/>
                    <a:pt x="10" y="244"/>
                  </a:cubicBezTo>
                  <a:cubicBezTo>
                    <a:pt x="12" y="245"/>
                    <a:pt x="15" y="245"/>
                    <a:pt x="18" y="244"/>
                  </a:cubicBezTo>
                  <a:cubicBezTo>
                    <a:pt x="22" y="153"/>
                    <a:pt x="101" y="4"/>
                    <a:pt x="103" y="0"/>
                  </a:cubicBezTo>
                  <a:cubicBezTo>
                    <a:pt x="96" y="5"/>
                    <a:pt x="90" y="13"/>
                    <a:pt x="85" y="21"/>
                  </a:cubicBezTo>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Oval 125">
              <a:extLst>
                <a:ext uri="{FF2B5EF4-FFF2-40B4-BE49-F238E27FC236}">
                  <a16:creationId xmlns:a16="http://schemas.microsoft.com/office/drawing/2014/main" id="{514DDE5E-C78D-CD4C-AC84-677D99613918}"/>
                </a:ext>
              </a:extLst>
            </p:cNvPr>
            <p:cNvSpPr>
              <a:spLocks noChangeArrowheads="1"/>
            </p:cNvSpPr>
            <p:nvPr/>
          </p:nvSpPr>
          <p:spPr bwMode="auto">
            <a:xfrm>
              <a:off x="2347913" y="4994275"/>
              <a:ext cx="30163" cy="30163"/>
            </a:xfrm>
            <a:prstGeom prst="ellipse">
              <a:avLst/>
            </a:pr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126">
              <a:extLst>
                <a:ext uri="{FF2B5EF4-FFF2-40B4-BE49-F238E27FC236}">
                  <a16:creationId xmlns:a16="http://schemas.microsoft.com/office/drawing/2014/main" id="{D0EF222A-A2E9-F049-BFAC-3A9A32F5148D}"/>
                </a:ext>
              </a:extLst>
            </p:cNvPr>
            <p:cNvSpPr>
              <a:spLocks/>
            </p:cNvSpPr>
            <p:nvPr/>
          </p:nvSpPr>
          <p:spPr bwMode="auto">
            <a:xfrm>
              <a:off x="2314576" y="4806950"/>
              <a:ext cx="174625" cy="134938"/>
            </a:xfrm>
            <a:custGeom>
              <a:avLst/>
              <a:gdLst>
                <a:gd name="T0" fmla="*/ 0 w 58"/>
                <a:gd name="T1" fmla="*/ 34 h 45"/>
                <a:gd name="T2" fmla="*/ 58 w 58"/>
                <a:gd name="T3" fmla="*/ 0 h 45"/>
                <a:gd name="T4" fmla="*/ 0 w 58"/>
                <a:gd name="T5" fmla="*/ 34 h 45"/>
              </a:gdLst>
              <a:ahLst/>
              <a:cxnLst>
                <a:cxn ang="0">
                  <a:pos x="T0" y="T1"/>
                </a:cxn>
                <a:cxn ang="0">
                  <a:pos x="T2" y="T3"/>
                </a:cxn>
                <a:cxn ang="0">
                  <a:pos x="T4" y="T5"/>
                </a:cxn>
              </a:cxnLst>
              <a:rect l="0" t="0" r="r" b="b"/>
              <a:pathLst>
                <a:path w="58" h="45">
                  <a:moveTo>
                    <a:pt x="0" y="34"/>
                  </a:moveTo>
                  <a:cubicBezTo>
                    <a:pt x="0" y="34"/>
                    <a:pt x="48" y="39"/>
                    <a:pt x="58" y="0"/>
                  </a:cubicBezTo>
                  <a:cubicBezTo>
                    <a:pt x="53" y="45"/>
                    <a:pt x="0" y="34"/>
                    <a:pt x="0" y="34"/>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Oval 127">
              <a:extLst>
                <a:ext uri="{FF2B5EF4-FFF2-40B4-BE49-F238E27FC236}">
                  <a16:creationId xmlns:a16="http://schemas.microsoft.com/office/drawing/2014/main" id="{2C30D6DC-CC11-7B4B-8885-9FB4DB3731CF}"/>
                </a:ext>
              </a:extLst>
            </p:cNvPr>
            <p:cNvSpPr>
              <a:spLocks noChangeArrowheads="1"/>
            </p:cNvSpPr>
            <p:nvPr/>
          </p:nvSpPr>
          <p:spPr bwMode="auto">
            <a:xfrm>
              <a:off x="2384426" y="4691063"/>
              <a:ext cx="100013" cy="1063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Freeform 128">
              <a:extLst>
                <a:ext uri="{FF2B5EF4-FFF2-40B4-BE49-F238E27FC236}">
                  <a16:creationId xmlns:a16="http://schemas.microsoft.com/office/drawing/2014/main" id="{8095EE44-EE0D-254F-867D-5E3C7DBBEA30}"/>
                </a:ext>
              </a:extLst>
            </p:cNvPr>
            <p:cNvSpPr>
              <a:spLocks/>
            </p:cNvSpPr>
            <p:nvPr/>
          </p:nvSpPr>
          <p:spPr bwMode="auto">
            <a:xfrm>
              <a:off x="4776788" y="4903788"/>
              <a:ext cx="725488" cy="511175"/>
            </a:xfrm>
            <a:custGeom>
              <a:avLst/>
              <a:gdLst>
                <a:gd name="T0" fmla="*/ 17 w 240"/>
                <a:gd name="T1" fmla="*/ 169 h 169"/>
                <a:gd name="T2" fmla="*/ 7 w 240"/>
                <a:gd name="T3" fmla="*/ 166 h 169"/>
                <a:gd name="T4" fmla="*/ 0 w 240"/>
                <a:gd name="T5" fmla="*/ 153 h 169"/>
                <a:gd name="T6" fmla="*/ 0 w 240"/>
                <a:gd name="T7" fmla="*/ 0 h 169"/>
                <a:gd name="T8" fmla="*/ 9 w 240"/>
                <a:gd name="T9" fmla="*/ 0 h 169"/>
                <a:gd name="T10" fmla="*/ 9 w 240"/>
                <a:gd name="T11" fmla="*/ 153 h 169"/>
                <a:gd name="T12" fmla="*/ 12 w 240"/>
                <a:gd name="T13" fmla="*/ 159 h 169"/>
                <a:gd name="T14" fmla="*/ 20 w 240"/>
                <a:gd name="T15" fmla="*/ 160 h 169"/>
                <a:gd name="T16" fmla="*/ 232 w 240"/>
                <a:gd name="T17" fmla="*/ 82 h 169"/>
                <a:gd name="T18" fmla="*/ 232 w 240"/>
                <a:gd name="T19" fmla="*/ 0 h 169"/>
                <a:gd name="T20" fmla="*/ 240 w 240"/>
                <a:gd name="T21" fmla="*/ 0 h 169"/>
                <a:gd name="T22" fmla="*/ 240 w 240"/>
                <a:gd name="T23" fmla="*/ 88 h 169"/>
                <a:gd name="T24" fmla="*/ 238 w 240"/>
                <a:gd name="T25" fmla="*/ 89 h 169"/>
                <a:gd name="T26" fmla="*/ 23 w 240"/>
                <a:gd name="T27" fmla="*/ 168 h 169"/>
                <a:gd name="T28" fmla="*/ 17 w 240"/>
                <a:gd name="T2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169">
                  <a:moveTo>
                    <a:pt x="17" y="169"/>
                  </a:moveTo>
                  <a:cubicBezTo>
                    <a:pt x="14" y="169"/>
                    <a:pt x="10" y="168"/>
                    <a:pt x="7" y="166"/>
                  </a:cubicBezTo>
                  <a:cubicBezTo>
                    <a:pt x="3" y="163"/>
                    <a:pt x="0" y="158"/>
                    <a:pt x="0" y="153"/>
                  </a:cubicBezTo>
                  <a:lnTo>
                    <a:pt x="0" y="0"/>
                  </a:lnTo>
                  <a:lnTo>
                    <a:pt x="9" y="0"/>
                  </a:lnTo>
                  <a:lnTo>
                    <a:pt x="9" y="153"/>
                  </a:lnTo>
                  <a:cubicBezTo>
                    <a:pt x="9" y="155"/>
                    <a:pt x="10" y="158"/>
                    <a:pt x="12" y="159"/>
                  </a:cubicBezTo>
                  <a:cubicBezTo>
                    <a:pt x="14" y="161"/>
                    <a:pt x="17" y="161"/>
                    <a:pt x="20" y="160"/>
                  </a:cubicBezTo>
                  <a:lnTo>
                    <a:pt x="232" y="82"/>
                  </a:lnTo>
                  <a:lnTo>
                    <a:pt x="232" y="0"/>
                  </a:lnTo>
                  <a:lnTo>
                    <a:pt x="240" y="0"/>
                  </a:lnTo>
                  <a:lnTo>
                    <a:pt x="240" y="88"/>
                  </a:lnTo>
                  <a:lnTo>
                    <a:pt x="238" y="89"/>
                  </a:lnTo>
                  <a:lnTo>
                    <a:pt x="23" y="168"/>
                  </a:lnTo>
                  <a:cubicBezTo>
                    <a:pt x="21" y="169"/>
                    <a:pt x="19" y="169"/>
                    <a:pt x="17" y="169"/>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Freeform 129">
              <a:extLst>
                <a:ext uri="{FF2B5EF4-FFF2-40B4-BE49-F238E27FC236}">
                  <a16:creationId xmlns:a16="http://schemas.microsoft.com/office/drawing/2014/main" id="{21A8D8BB-46CD-E141-9731-75860CD1E1F5}"/>
                </a:ext>
              </a:extLst>
            </p:cNvPr>
            <p:cNvSpPr>
              <a:spLocks/>
            </p:cNvSpPr>
            <p:nvPr/>
          </p:nvSpPr>
          <p:spPr bwMode="auto">
            <a:xfrm>
              <a:off x="2351088" y="4557713"/>
              <a:ext cx="287338" cy="287338"/>
            </a:xfrm>
            <a:custGeom>
              <a:avLst/>
              <a:gdLst>
                <a:gd name="T0" fmla="*/ 77 w 95"/>
                <a:gd name="T1" fmla="*/ 88 h 95"/>
                <a:gd name="T2" fmla="*/ 29 w 95"/>
                <a:gd name="T3" fmla="*/ 94 h 95"/>
                <a:gd name="T4" fmla="*/ 7 w 95"/>
                <a:gd name="T5" fmla="*/ 77 h 95"/>
                <a:gd name="T6" fmla="*/ 2 w 95"/>
                <a:gd name="T7" fmla="*/ 29 h 95"/>
                <a:gd name="T8" fmla="*/ 19 w 95"/>
                <a:gd name="T9" fmla="*/ 7 h 95"/>
                <a:gd name="T10" fmla="*/ 67 w 95"/>
                <a:gd name="T11" fmla="*/ 1 h 95"/>
                <a:gd name="T12" fmla="*/ 89 w 95"/>
                <a:gd name="T13" fmla="*/ 19 h 95"/>
                <a:gd name="T14" fmla="*/ 94 w 95"/>
                <a:gd name="T15" fmla="*/ 66 h 95"/>
                <a:gd name="T16" fmla="*/ 77 w 95"/>
                <a:gd name="T17" fmla="*/ 8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95">
                  <a:moveTo>
                    <a:pt x="77" y="88"/>
                  </a:moveTo>
                  <a:lnTo>
                    <a:pt x="29" y="94"/>
                  </a:lnTo>
                  <a:cubicBezTo>
                    <a:pt x="18" y="95"/>
                    <a:pt x="8" y="87"/>
                    <a:pt x="7" y="77"/>
                  </a:cubicBezTo>
                  <a:lnTo>
                    <a:pt x="2" y="29"/>
                  </a:lnTo>
                  <a:cubicBezTo>
                    <a:pt x="0" y="18"/>
                    <a:pt x="8" y="8"/>
                    <a:pt x="19" y="7"/>
                  </a:cubicBezTo>
                  <a:lnTo>
                    <a:pt x="67" y="1"/>
                  </a:lnTo>
                  <a:cubicBezTo>
                    <a:pt x="78" y="0"/>
                    <a:pt x="87" y="8"/>
                    <a:pt x="89" y="19"/>
                  </a:cubicBezTo>
                  <a:lnTo>
                    <a:pt x="94" y="66"/>
                  </a:lnTo>
                  <a:cubicBezTo>
                    <a:pt x="95" y="77"/>
                    <a:pt x="88" y="87"/>
                    <a:pt x="77" y="88"/>
                  </a:cubicBezTo>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130">
              <a:extLst>
                <a:ext uri="{FF2B5EF4-FFF2-40B4-BE49-F238E27FC236}">
                  <a16:creationId xmlns:a16="http://schemas.microsoft.com/office/drawing/2014/main" id="{3FA4D67E-1A22-694A-AAF6-12F718345CA5}"/>
                </a:ext>
              </a:extLst>
            </p:cNvPr>
            <p:cNvSpPr>
              <a:spLocks/>
            </p:cNvSpPr>
            <p:nvPr/>
          </p:nvSpPr>
          <p:spPr bwMode="auto">
            <a:xfrm>
              <a:off x="2387601" y="4586288"/>
              <a:ext cx="247650" cy="254000"/>
            </a:xfrm>
            <a:custGeom>
              <a:avLst/>
              <a:gdLst>
                <a:gd name="T0" fmla="*/ 41 w 82"/>
                <a:gd name="T1" fmla="*/ 82 h 84"/>
                <a:gd name="T2" fmla="*/ 79 w 82"/>
                <a:gd name="T3" fmla="*/ 34 h 84"/>
                <a:gd name="T4" fmla="*/ 56 w 82"/>
                <a:gd name="T5" fmla="*/ 0 h 84"/>
                <a:gd name="T6" fmla="*/ 33 w 82"/>
                <a:gd name="T7" fmla="*/ 60 h 84"/>
                <a:gd name="T8" fmla="*/ 0 w 82"/>
                <a:gd name="T9" fmla="*/ 64 h 84"/>
                <a:gd name="T10" fmla="*/ 41 w 82"/>
                <a:gd name="T11" fmla="*/ 82 h 84"/>
              </a:gdLst>
              <a:ahLst/>
              <a:cxnLst>
                <a:cxn ang="0">
                  <a:pos x="T0" y="T1"/>
                </a:cxn>
                <a:cxn ang="0">
                  <a:pos x="T2" y="T3"/>
                </a:cxn>
                <a:cxn ang="0">
                  <a:pos x="T4" y="T5"/>
                </a:cxn>
                <a:cxn ang="0">
                  <a:pos x="T6" y="T7"/>
                </a:cxn>
                <a:cxn ang="0">
                  <a:pos x="T8" y="T9"/>
                </a:cxn>
                <a:cxn ang="0">
                  <a:pos x="T10" y="T11"/>
                </a:cxn>
              </a:cxnLst>
              <a:rect l="0" t="0" r="r" b="b"/>
              <a:pathLst>
                <a:path w="82" h="84">
                  <a:moveTo>
                    <a:pt x="41" y="82"/>
                  </a:moveTo>
                  <a:cubicBezTo>
                    <a:pt x="65" y="79"/>
                    <a:pt x="82" y="58"/>
                    <a:pt x="79" y="34"/>
                  </a:cubicBezTo>
                  <a:cubicBezTo>
                    <a:pt x="78" y="18"/>
                    <a:pt x="68" y="6"/>
                    <a:pt x="56" y="0"/>
                  </a:cubicBezTo>
                  <a:cubicBezTo>
                    <a:pt x="60" y="14"/>
                    <a:pt x="65" y="46"/>
                    <a:pt x="33" y="60"/>
                  </a:cubicBezTo>
                  <a:cubicBezTo>
                    <a:pt x="19" y="66"/>
                    <a:pt x="8" y="66"/>
                    <a:pt x="0" y="64"/>
                  </a:cubicBezTo>
                  <a:cubicBezTo>
                    <a:pt x="9" y="77"/>
                    <a:pt x="25" y="84"/>
                    <a:pt x="41" y="82"/>
                  </a:cubicBezTo>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8" name="Freeform 131">
              <a:extLst>
                <a:ext uri="{FF2B5EF4-FFF2-40B4-BE49-F238E27FC236}">
                  <a16:creationId xmlns:a16="http://schemas.microsoft.com/office/drawing/2014/main" id="{67E04D69-CABC-B64D-B263-9699EDCA6338}"/>
                </a:ext>
              </a:extLst>
            </p:cNvPr>
            <p:cNvSpPr>
              <a:spLocks/>
            </p:cNvSpPr>
            <p:nvPr/>
          </p:nvSpPr>
          <p:spPr bwMode="auto">
            <a:xfrm>
              <a:off x="2498726" y="4660900"/>
              <a:ext cx="93663" cy="93663"/>
            </a:xfrm>
            <a:custGeom>
              <a:avLst/>
              <a:gdLst>
                <a:gd name="T0" fmla="*/ 30 w 31"/>
                <a:gd name="T1" fmla="*/ 14 h 31"/>
                <a:gd name="T2" fmla="*/ 18 w 31"/>
                <a:gd name="T3" fmla="*/ 30 h 31"/>
                <a:gd name="T4" fmla="*/ 1 w 31"/>
                <a:gd name="T5" fmla="*/ 17 h 31"/>
                <a:gd name="T6" fmla="*/ 14 w 31"/>
                <a:gd name="T7" fmla="*/ 1 h 31"/>
                <a:gd name="T8" fmla="*/ 30 w 31"/>
                <a:gd name="T9" fmla="*/ 14 h 31"/>
              </a:gdLst>
              <a:ahLst/>
              <a:cxnLst>
                <a:cxn ang="0">
                  <a:pos x="T0" y="T1"/>
                </a:cxn>
                <a:cxn ang="0">
                  <a:pos x="T2" y="T3"/>
                </a:cxn>
                <a:cxn ang="0">
                  <a:pos x="T4" y="T5"/>
                </a:cxn>
                <a:cxn ang="0">
                  <a:pos x="T6" y="T7"/>
                </a:cxn>
                <a:cxn ang="0">
                  <a:pos x="T8" y="T9"/>
                </a:cxn>
              </a:cxnLst>
              <a:rect l="0" t="0" r="r" b="b"/>
              <a:pathLst>
                <a:path w="31" h="31">
                  <a:moveTo>
                    <a:pt x="30" y="14"/>
                  </a:moveTo>
                  <a:cubicBezTo>
                    <a:pt x="31" y="22"/>
                    <a:pt x="26" y="30"/>
                    <a:pt x="18" y="30"/>
                  </a:cubicBezTo>
                  <a:cubicBezTo>
                    <a:pt x="9" y="31"/>
                    <a:pt x="2" y="26"/>
                    <a:pt x="1" y="17"/>
                  </a:cubicBezTo>
                  <a:cubicBezTo>
                    <a:pt x="0" y="9"/>
                    <a:pt x="6" y="2"/>
                    <a:pt x="14" y="1"/>
                  </a:cubicBezTo>
                  <a:cubicBezTo>
                    <a:pt x="22" y="0"/>
                    <a:pt x="30" y="6"/>
                    <a:pt x="30" y="14"/>
                  </a:cubicBezTo>
                  <a:close/>
                </a:path>
              </a:pathLst>
            </a:cu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132">
              <a:extLst>
                <a:ext uri="{FF2B5EF4-FFF2-40B4-BE49-F238E27FC236}">
                  <a16:creationId xmlns:a16="http://schemas.microsoft.com/office/drawing/2014/main" id="{CF728382-7FB9-5144-84C7-A64043A1EFC1}"/>
                </a:ext>
              </a:extLst>
            </p:cNvPr>
            <p:cNvSpPr>
              <a:spLocks/>
            </p:cNvSpPr>
            <p:nvPr/>
          </p:nvSpPr>
          <p:spPr bwMode="auto">
            <a:xfrm>
              <a:off x="2390776" y="5713413"/>
              <a:ext cx="77788" cy="384175"/>
            </a:xfrm>
            <a:custGeom>
              <a:avLst/>
              <a:gdLst>
                <a:gd name="T0" fmla="*/ 21 w 26"/>
                <a:gd name="T1" fmla="*/ 127 h 127"/>
                <a:gd name="T2" fmla="*/ 26 w 26"/>
                <a:gd name="T3" fmla="*/ 127 h 127"/>
                <a:gd name="T4" fmla="*/ 7 w 26"/>
                <a:gd name="T5" fmla="*/ 60 h 127"/>
                <a:gd name="T6" fmla="*/ 6 w 26"/>
                <a:gd name="T7" fmla="*/ 0 h 127"/>
                <a:gd name="T8" fmla="*/ 1 w 26"/>
                <a:gd name="T9" fmla="*/ 0 h 127"/>
                <a:gd name="T10" fmla="*/ 3 w 26"/>
                <a:gd name="T11" fmla="*/ 61 h 127"/>
                <a:gd name="T12" fmla="*/ 21 w 26"/>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26" h="127">
                  <a:moveTo>
                    <a:pt x="21" y="127"/>
                  </a:moveTo>
                  <a:lnTo>
                    <a:pt x="26" y="127"/>
                  </a:lnTo>
                  <a:cubicBezTo>
                    <a:pt x="17" y="107"/>
                    <a:pt x="10" y="84"/>
                    <a:pt x="7" y="60"/>
                  </a:cubicBezTo>
                  <a:cubicBezTo>
                    <a:pt x="5" y="44"/>
                    <a:pt x="5" y="23"/>
                    <a:pt x="6" y="0"/>
                  </a:cubicBezTo>
                  <a:lnTo>
                    <a:pt x="1" y="0"/>
                  </a:lnTo>
                  <a:cubicBezTo>
                    <a:pt x="0" y="23"/>
                    <a:pt x="1" y="44"/>
                    <a:pt x="3" y="61"/>
                  </a:cubicBezTo>
                  <a:cubicBezTo>
                    <a:pt x="6" y="85"/>
                    <a:pt x="12" y="107"/>
                    <a:pt x="21" y="12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133">
              <a:extLst>
                <a:ext uri="{FF2B5EF4-FFF2-40B4-BE49-F238E27FC236}">
                  <a16:creationId xmlns:a16="http://schemas.microsoft.com/office/drawing/2014/main" id="{278947EC-63D1-0A45-B6AD-0E2981F8102B}"/>
                </a:ext>
              </a:extLst>
            </p:cNvPr>
            <p:cNvSpPr>
              <a:spLocks/>
            </p:cNvSpPr>
            <p:nvPr/>
          </p:nvSpPr>
          <p:spPr bwMode="auto">
            <a:xfrm>
              <a:off x="3741738" y="3487738"/>
              <a:ext cx="1004888" cy="1203325"/>
            </a:xfrm>
            <a:custGeom>
              <a:avLst/>
              <a:gdLst>
                <a:gd name="T0" fmla="*/ 4 w 332"/>
                <a:gd name="T1" fmla="*/ 67 h 398"/>
                <a:gd name="T2" fmla="*/ 83 w 332"/>
                <a:gd name="T3" fmla="*/ 22 h 398"/>
                <a:gd name="T4" fmla="*/ 256 w 332"/>
                <a:gd name="T5" fmla="*/ 286 h 398"/>
                <a:gd name="T6" fmla="*/ 57 w 332"/>
                <a:gd name="T7" fmla="*/ 303 h 398"/>
                <a:gd name="T8" fmla="*/ 4 w 332"/>
                <a:gd name="T9" fmla="*/ 67 h 398"/>
              </a:gdLst>
              <a:ahLst/>
              <a:cxnLst>
                <a:cxn ang="0">
                  <a:pos x="T0" y="T1"/>
                </a:cxn>
                <a:cxn ang="0">
                  <a:pos x="T2" y="T3"/>
                </a:cxn>
                <a:cxn ang="0">
                  <a:pos x="T4" y="T5"/>
                </a:cxn>
                <a:cxn ang="0">
                  <a:pos x="T6" y="T7"/>
                </a:cxn>
                <a:cxn ang="0">
                  <a:pos x="T8" y="T9"/>
                </a:cxn>
              </a:cxnLst>
              <a:rect l="0" t="0" r="r" b="b"/>
              <a:pathLst>
                <a:path w="332" h="398">
                  <a:moveTo>
                    <a:pt x="4" y="67"/>
                  </a:moveTo>
                  <a:cubicBezTo>
                    <a:pt x="4" y="67"/>
                    <a:pt x="0" y="0"/>
                    <a:pt x="83" y="22"/>
                  </a:cubicBezTo>
                  <a:cubicBezTo>
                    <a:pt x="166" y="43"/>
                    <a:pt x="332" y="175"/>
                    <a:pt x="256" y="286"/>
                  </a:cubicBezTo>
                  <a:cubicBezTo>
                    <a:pt x="181" y="398"/>
                    <a:pt x="57" y="303"/>
                    <a:pt x="57" y="303"/>
                  </a:cubicBezTo>
                  <a:lnTo>
                    <a:pt x="4" y="67"/>
                  </a:lnTo>
                </a:path>
              </a:pathLst>
            </a:custGeom>
            <a:solidFill>
              <a:srgbClr val="273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Freeform 134">
              <a:extLst>
                <a:ext uri="{FF2B5EF4-FFF2-40B4-BE49-F238E27FC236}">
                  <a16:creationId xmlns:a16="http://schemas.microsoft.com/office/drawing/2014/main" id="{741814D7-05B9-7F49-9980-A8483342C347}"/>
                </a:ext>
              </a:extLst>
            </p:cNvPr>
            <p:cNvSpPr>
              <a:spLocks/>
            </p:cNvSpPr>
            <p:nvPr/>
          </p:nvSpPr>
          <p:spPr bwMode="auto">
            <a:xfrm>
              <a:off x="3744913" y="3533775"/>
              <a:ext cx="819150" cy="1157288"/>
            </a:xfrm>
            <a:custGeom>
              <a:avLst/>
              <a:gdLst>
                <a:gd name="T0" fmla="*/ 255 w 271"/>
                <a:gd name="T1" fmla="*/ 271 h 383"/>
                <a:gd name="T2" fmla="*/ 271 w 271"/>
                <a:gd name="T3" fmla="*/ 238 h 383"/>
                <a:gd name="T4" fmla="*/ 192 w 271"/>
                <a:gd name="T5" fmla="*/ 240 h 383"/>
                <a:gd name="T6" fmla="*/ 75 w 271"/>
                <a:gd name="T7" fmla="*/ 81 h 383"/>
                <a:gd name="T8" fmla="*/ 55 w 271"/>
                <a:gd name="T9" fmla="*/ 3 h 383"/>
                <a:gd name="T10" fmla="*/ 3 w 271"/>
                <a:gd name="T11" fmla="*/ 52 h 383"/>
                <a:gd name="T12" fmla="*/ 56 w 271"/>
                <a:gd name="T13" fmla="*/ 288 h 383"/>
                <a:gd name="T14" fmla="*/ 255 w 271"/>
                <a:gd name="T15" fmla="*/ 271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383">
                  <a:moveTo>
                    <a:pt x="255" y="271"/>
                  </a:moveTo>
                  <a:cubicBezTo>
                    <a:pt x="263" y="260"/>
                    <a:pt x="268" y="249"/>
                    <a:pt x="271" y="238"/>
                  </a:cubicBezTo>
                  <a:cubicBezTo>
                    <a:pt x="257" y="266"/>
                    <a:pt x="207" y="276"/>
                    <a:pt x="192" y="240"/>
                  </a:cubicBezTo>
                  <a:cubicBezTo>
                    <a:pt x="173" y="197"/>
                    <a:pt x="115" y="112"/>
                    <a:pt x="75" y="81"/>
                  </a:cubicBezTo>
                  <a:cubicBezTo>
                    <a:pt x="3" y="24"/>
                    <a:pt x="54" y="5"/>
                    <a:pt x="55" y="3"/>
                  </a:cubicBezTo>
                  <a:cubicBezTo>
                    <a:pt x="0" y="0"/>
                    <a:pt x="3" y="52"/>
                    <a:pt x="3" y="52"/>
                  </a:cubicBezTo>
                  <a:lnTo>
                    <a:pt x="56" y="288"/>
                  </a:lnTo>
                  <a:cubicBezTo>
                    <a:pt x="56" y="288"/>
                    <a:pt x="180" y="383"/>
                    <a:pt x="255" y="271"/>
                  </a:cubicBezTo>
                </a:path>
              </a:pathLst>
            </a:custGeom>
            <a:solidFill>
              <a:srgbClr val="2E47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135">
              <a:extLst>
                <a:ext uri="{FF2B5EF4-FFF2-40B4-BE49-F238E27FC236}">
                  <a16:creationId xmlns:a16="http://schemas.microsoft.com/office/drawing/2014/main" id="{9F12955C-C79F-3147-B49E-F5F402AEC59E}"/>
                </a:ext>
              </a:extLst>
            </p:cNvPr>
            <p:cNvSpPr>
              <a:spLocks/>
            </p:cNvSpPr>
            <p:nvPr/>
          </p:nvSpPr>
          <p:spPr bwMode="auto">
            <a:xfrm>
              <a:off x="4573588" y="4183063"/>
              <a:ext cx="0" cy="12700"/>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2"/>
                    <a:pt x="0" y="1"/>
                    <a:pt x="0" y="0"/>
                  </a:cubicBezTo>
                  <a:lnTo>
                    <a:pt x="0" y="4"/>
                  </a:lnTo>
                  <a:close/>
                </a:path>
              </a:pathLst>
            </a:custGeom>
            <a:solidFill>
              <a:srgbClr val="2235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136">
              <a:extLst>
                <a:ext uri="{FF2B5EF4-FFF2-40B4-BE49-F238E27FC236}">
                  <a16:creationId xmlns:a16="http://schemas.microsoft.com/office/drawing/2014/main" id="{602AAD2C-75DF-E346-A67C-4B9FF950CD92}"/>
                </a:ext>
              </a:extLst>
            </p:cNvPr>
            <p:cNvSpPr>
              <a:spLocks/>
            </p:cNvSpPr>
            <p:nvPr/>
          </p:nvSpPr>
          <p:spPr bwMode="auto">
            <a:xfrm>
              <a:off x="2492376" y="4760913"/>
              <a:ext cx="1763713" cy="1452563"/>
            </a:xfrm>
            <a:custGeom>
              <a:avLst/>
              <a:gdLst>
                <a:gd name="T0" fmla="*/ 233 w 583"/>
                <a:gd name="T1" fmla="*/ 0 h 480"/>
                <a:gd name="T2" fmla="*/ 133 w 583"/>
                <a:gd name="T3" fmla="*/ 66 h 480"/>
                <a:gd name="T4" fmla="*/ 63 w 583"/>
                <a:gd name="T5" fmla="*/ 455 h 480"/>
                <a:gd name="T6" fmla="*/ 125 w 583"/>
                <a:gd name="T7" fmla="*/ 457 h 480"/>
                <a:gd name="T8" fmla="*/ 246 w 583"/>
                <a:gd name="T9" fmla="*/ 228 h 480"/>
                <a:gd name="T10" fmla="*/ 583 w 583"/>
                <a:gd name="T11" fmla="*/ 35 h 480"/>
                <a:gd name="T12" fmla="*/ 233 w 583"/>
                <a:gd name="T13" fmla="*/ 0 h 480"/>
              </a:gdLst>
              <a:ahLst/>
              <a:cxnLst>
                <a:cxn ang="0">
                  <a:pos x="T0" y="T1"/>
                </a:cxn>
                <a:cxn ang="0">
                  <a:pos x="T2" y="T3"/>
                </a:cxn>
                <a:cxn ang="0">
                  <a:pos x="T4" y="T5"/>
                </a:cxn>
                <a:cxn ang="0">
                  <a:pos x="T6" y="T7"/>
                </a:cxn>
                <a:cxn ang="0">
                  <a:pos x="T8" y="T9"/>
                </a:cxn>
                <a:cxn ang="0">
                  <a:pos x="T10" y="T11"/>
                </a:cxn>
                <a:cxn ang="0">
                  <a:pos x="T12" y="T13"/>
                </a:cxn>
              </a:cxnLst>
              <a:rect l="0" t="0" r="r" b="b"/>
              <a:pathLst>
                <a:path w="583" h="480">
                  <a:moveTo>
                    <a:pt x="233" y="0"/>
                  </a:moveTo>
                  <a:cubicBezTo>
                    <a:pt x="233" y="0"/>
                    <a:pt x="165" y="33"/>
                    <a:pt x="133" y="66"/>
                  </a:cubicBezTo>
                  <a:cubicBezTo>
                    <a:pt x="0" y="200"/>
                    <a:pt x="56" y="445"/>
                    <a:pt x="63" y="455"/>
                  </a:cubicBezTo>
                  <a:cubicBezTo>
                    <a:pt x="82" y="480"/>
                    <a:pt x="125" y="457"/>
                    <a:pt x="125" y="457"/>
                  </a:cubicBezTo>
                  <a:cubicBezTo>
                    <a:pt x="125" y="457"/>
                    <a:pt x="125" y="246"/>
                    <a:pt x="246" y="228"/>
                  </a:cubicBezTo>
                  <a:cubicBezTo>
                    <a:pt x="551" y="216"/>
                    <a:pt x="583" y="35"/>
                    <a:pt x="583" y="35"/>
                  </a:cubicBezTo>
                  <a:lnTo>
                    <a:pt x="233" y="0"/>
                  </a:lnTo>
                </a:path>
              </a:pathLst>
            </a:custGeom>
            <a:solidFill>
              <a:srgbClr val="074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137">
              <a:extLst>
                <a:ext uri="{FF2B5EF4-FFF2-40B4-BE49-F238E27FC236}">
                  <a16:creationId xmlns:a16="http://schemas.microsoft.com/office/drawing/2014/main" id="{DBFF7CBA-9C98-6042-B455-023579AD37E8}"/>
                </a:ext>
              </a:extLst>
            </p:cNvPr>
            <p:cNvSpPr>
              <a:spLocks/>
            </p:cNvSpPr>
            <p:nvPr/>
          </p:nvSpPr>
          <p:spPr bwMode="auto">
            <a:xfrm>
              <a:off x="2589213" y="4760913"/>
              <a:ext cx="674688" cy="1243013"/>
            </a:xfrm>
            <a:custGeom>
              <a:avLst/>
              <a:gdLst>
                <a:gd name="T0" fmla="*/ 21 w 223"/>
                <a:gd name="T1" fmla="*/ 411 h 411"/>
                <a:gd name="T2" fmla="*/ 206 w 223"/>
                <a:gd name="T3" fmla="*/ 25 h 411"/>
                <a:gd name="T4" fmla="*/ 223 w 223"/>
                <a:gd name="T5" fmla="*/ 2 h 411"/>
                <a:gd name="T6" fmla="*/ 201 w 223"/>
                <a:gd name="T7" fmla="*/ 0 h 411"/>
                <a:gd name="T8" fmla="*/ 101 w 223"/>
                <a:gd name="T9" fmla="*/ 66 h 411"/>
                <a:gd name="T10" fmla="*/ 21 w 223"/>
                <a:gd name="T11" fmla="*/ 411 h 411"/>
              </a:gdLst>
              <a:ahLst/>
              <a:cxnLst>
                <a:cxn ang="0">
                  <a:pos x="T0" y="T1"/>
                </a:cxn>
                <a:cxn ang="0">
                  <a:pos x="T2" y="T3"/>
                </a:cxn>
                <a:cxn ang="0">
                  <a:pos x="T4" y="T5"/>
                </a:cxn>
                <a:cxn ang="0">
                  <a:pos x="T6" y="T7"/>
                </a:cxn>
                <a:cxn ang="0">
                  <a:pos x="T8" y="T9"/>
                </a:cxn>
                <a:cxn ang="0">
                  <a:pos x="T10" y="T11"/>
                </a:cxn>
              </a:cxnLst>
              <a:rect l="0" t="0" r="r" b="b"/>
              <a:pathLst>
                <a:path w="223" h="411">
                  <a:moveTo>
                    <a:pt x="21" y="411"/>
                  </a:moveTo>
                  <a:cubicBezTo>
                    <a:pt x="13" y="69"/>
                    <a:pt x="206" y="25"/>
                    <a:pt x="206" y="25"/>
                  </a:cubicBezTo>
                  <a:lnTo>
                    <a:pt x="223" y="2"/>
                  </a:lnTo>
                  <a:lnTo>
                    <a:pt x="201" y="0"/>
                  </a:lnTo>
                  <a:cubicBezTo>
                    <a:pt x="201" y="0"/>
                    <a:pt x="133" y="33"/>
                    <a:pt x="101" y="66"/>
                  </a:cubicBezTo>
                  <a:cubicBezTo>
                    <a:pt x="0" y="167"/>
                    <a:pt x="8" y="332"/>
                    <a:pt x="21" y="411"/>
                  </a:cubicBezTo>
                </a:path>
              </a:pathLst>
            </a:custGeom>
            <a:solidFill>
              <a:srgbClr val="07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138">
              <a:extLst>
                <a:ext uri="{FF2B5EF4-FFF2-40B4-BE49-F238E27FC236}">
                  <a16:creationId xmlns:a16="http://schemas.microsoft.com/office/drawing/2014/main" id="{F9BBB77E-FA30-2A4E-BBFB-BFF935A92C35}"/>
                </a:ext>
              </a:extLst>
            </p:cNvPr>
            <p:cNvSpPr>
              <a:spLocks/>
            </p:cNvSpPr>
            <p:nvPr/>
          </p:nvSpPr>
          <p:spPr bwMode="auto">
            <a:xfrm>
              <a:off x="3095626" y="3414713"/>
              <a:ext cx="1277938" cy="1803400"/>
            </a:xfrm>
            <a:custGeom>
              <a:avLst/>
              <a:gdLst>
                <a:gd name="T0" fmla="*/ 78 w 423"/>
                <a:gd name="T1" fmla="*/ 16 h 596"/>
                <a:gd name="T2" fmla="*/ 57 w 423"/>
                <a:gd name="T3" fmla="*/ 147 h 596"/>
                <a:gd name="T4" fmla="*/ 14 w 423"/>
                <a:gd name="T5" fmla="*/ 370 h 596"/>
                <a:gd name="T6" fmla="*/ 107 w 423"/>
                <a:gd name="T7" fmla="*/ 544 h 596"/>
                <a:gd name="T8" fmla="*/ 400 w 423"/>
                <a:gd name="T9" fmla="*/ 376 h 596"/>
                <a:gd name="T10" fmla="*/ 122 w 423"/>
                <a:gd name="T11" fmla="*/ 0 h 596"/>
                <a:gd name="T12" fmla="*/ 100 w 423"/>
                <a:gd name="T13" fmla="*/ 16 h 596"/>
                <a:gd name="T14" fmla="*/ 78 w 423"/>
                <a:gd name="T15" fmla="*/ 1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596">
                  <a:moveTo>
                    <a:pt x="78" y="16"/>
                  </a:moveTo>
                  <a:cubicBezTo>
                    <a:pt x="78" y="16"/>
                    <a:pt x="54" y="77"/>
                    <a:pt x="57" y="147"/>
                  </a:cubicBezTo>
                  <a:cubicBezTo>
                    <a:pt x="60" y="204"/>
                    <a:pt x="28" y="295"/>
                    <a:pt x="14" y="370"/>
                  </a:cubicBezTo>
                  <a:cubicBezTo>
                    <a:pt x="0" y="443"/>
                    <a:pt x="39" y="516"/>
                    <a:pt x="107" y="544"/>
                  </a:cubicBezTo>
                  <a:cubicBezTo>
                    <a:pt x="233" y="596"/>
                    <a:pt x="423" y="555"/>
                    <a:pt x="400" y="376"/>
                  </a:cubicBezTo>
                  <a:cubicBezTo>
                    <a:pt x="368" y="138"/>
                    <a:pt x="122" y="0"/>
                    <a:pt x="122" y="0"/>
                  </a:cubicBezTo>
                  <a:cubicBezTo>
                    <a:pt x="122" y="0"/>
                    <a:pt x="118" y="10"/>
                    <a:pt x="100" y="16"/>
                  </a:cubicBezTo>
                  <a:cubicBezTo>
                    <a:pt x="83" y="22"/>
                    <a:pt x="78" y="16"/>
                    <a:pt x="78" y="16"/>
                  </a:cubicBezTo>
                  <a:close/>
                </a:path>
              </a:pathLst>
            </a:custGeom>
            <a:solidFill>
              <a:srgbClr val="EC5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139">
              <a:extLst>
                <a:ext uri="{FF2B5EF4-FFF2-40B4-BE49-F238E27FC236}">
                  <a16:creationId xmlns:a16="http://schemas.microsoft.com/office/drawing/2014/main" id="{BD68A48D-05A0-A642-8EDE-05E32C6223C3}"/>
                </a:ext>
              </a:extLst>
            </p:cNvPr>
            <p:cNvSpPr>
              <a:spLocks/>
            </p:cNvSpPr>
            <p:nvPr/>
          </p:nvSpPr>
          <p:spPr bwMode="auto">
            <a:xfrm>
              <a:off x="3128963" y="4019550"/>
              <a:ext cx="1147763" cy="723900"/>
            </a:xfrm>
            <a:custGeom>
              <a:avLst/>
              <a:gdLst>
                <a:gd name="T0" fmla="*/ 0 w 380"/>
                <a:gd name="T1" fmla="*/ 194 h 239"/>
                <a:gd name="T2" fmla="*/ 380 w 380"/>
                <a:gd name="T3" fmla="*/ 132 h 239"/>
                <a:gd name="T4" fmla="*/ 321 w 380"/>
                <a:gd name="T5" fmla="*/ 0 h 239"/>
                <a:gd name="T6" fmla="*/ 23 w 380"/>
                <a:gd name="T7" fmla="*/ 81 h 239"/>
                <a:gd name="T8" fmla="*/ 3 w 380"/>
                <a:gd name="T9" fmla="*/ 170 h 239"/>
                <a:gd name="T10" fmla="*/ 0 w 380"/>
                <a:gd name="T11" fmla="*/ 194 h 239"/>
              </a:gdLst>
              <a:ahLst/>
              <a:cxnLst>
                <a:cxn ang="0">
                  <a:pos x="T0" y="T1"/>
                </a:cxn>
                <a:cxn ang="0">
                  <a:pos x="T2" y="T3"/>
                </a:cxn>
                <a:cxn ang="0">
                  <a:pos x="T4" y="T5"/>
                </a:cxn>
                <a:cxn ang="0">
                  <a:pos x="T6" y="T7"/>
                </a:cxn>
                <a:cxn ang="0">
                  <a:pos x="T8" y="T9"/>
                </a:cxn>
                <a:cxn ang="0">
                  <a:pos x="T10" y="T11"/>
                </a:cxn>
              </a:cxnLst>
              <a:rect l="0" t="0" r="r" b="b"/>
              <a:pathLst>
                <a:path w="380" h="239">
                  <a:moveTo>
                    <a:pt x="0" y="194"/>
                  </a:moveTo>
                  <a:cubicBezTo>
                    <a:pt x="88" y="239"/>
                    <a:pt x="268" y="178"/>
                    <a:pt x="380" y="132"/>
                  </a:cubicBezTo>
                  <a:cubicBezTo>
                    <a:pt x="368" y="83"/>
                    <a:pt x="347" y="39"/>
                    <a:pt x="321" y="0"/>
                  </a:cubicBezTo>
                  <a:cubicBezTo>
                    <a:pt x="158" y="64"/>
                    <a:pt x="70" y="81"/>
                    <a:pt x="23" y="81"/>
                  </a:cubicBezTo>
                  <a:cubicBezTo>
                    <a:pt x="16" y="111"/>
                    <a:pt x="8" y="142"/>
                    <a:pt x="3" y="170"/>
                  </a:cubicBezTo>
                  <a:cubicBezTo>
                    <a:pt x="1" y="178"/>
                    <a:pt x="0" y="186"/>
                    <a:pt x="0"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140">
              <a:extLst>
                <a:ext uri="{FF2B5EF4-FFF2-40B4-BE49-F238E27FC236}">
                  <a16:creationId xmlns:a16="http://schemas.microsoft.com/office/drawing/2014/main" id="{CEF7C554-0112-4D42-A7BA-733F15F05DC5}"/>
                </a:ext>
              </a:extLst>
            </p:cNvPr>
            <p:cNvSpPr>
              <a:spLocks/>
            </p:cNvSpPr>
            <p:nvPr/>
          </p:nvSpPr>
          <p:spPr bwMode="auto">
            <a:xfrm>
              <a:off x="3681413" y="3565525"/>
              <a:ext cx="635000" cy="1225550"/>
            </a:xfrm>
            <a:custGeom>
              <a:avLst/>
              <a:gdLst>
                <a:gd name="T0" fmla="*/ 206 w 210"/>
                <a:gd name="T1" fmla="*/ 326 h 405"/>
                <a:gd name="T2" fmla="*/ 161 w 210"/>
                <a:gd name="T3" fmla="*/ 187 h 405"/>
                <a:gd name="T4" fmla="*/ 151 w 210"/>
                <a:gd name="T5" fmla="*/ 171 h 405"/>
                <a:gd name="T6" fmla="*/ 152 w 210"/>
                <a:gd name="T7" fmla="*/ 171 h 405"/>
                <a:gd name="T8" fmla="*/ 149 w 210"/>
                <a:gd name="T9" fmla="*/ 167 h 405"/>
                <a:gd name="T10" fmla="*/ 138 w 210"/>
                <a:gd name="T11" fmla="*/ 147 h 405"/>
                <a:gd name="T12" fmla="*/ 119 w 210"/>
                <a:gd name="T13" fmla="*/ 122 h 405"/>
                <a:gd name="T14" fmla="*/ 0 w 210"/>
                <a:gd name="T15" fmla="*/ 0 h 405"/>
                <a:gd name="T16" fmla="*/ 52 w 210"/>
                <a:gd name="T17" fmla="*/ 68 h 405"/>
                <a:gd name="T18" fmla="*/ 84 w 210"/>
                <a:gd name="T19" fmla="*/ 102 h 405"/>
                <a:gd name="T20" fmla="*/ 134 w 210"/>
                <a:gd name="T21" fmla="*/ 198 h 405"/>
                <a:gd name="T22" fmla="*/ 177 w 210"/>
                <a:gd name="T23" fmla="*/ 288 h 405"/>
                <a:gd name="T24" fmla="*/ 179 w 210"/>
                <a:gd name="T25" fmla="*/ 325 h 405"/>
                <a:gd name="T26" fmla="*/ 193 w 210"/>
                <a:gd name="T27" fmla="*/ 359 h 405"/>
                <a:gd name="T28" fmla="*/ 191 w 210"/>
                <a:gd name="T29" fmla="*/ 390 h 405"/>
                <a:gd name="T30" fmla="*/ 205 w 210"/>
                <a:gd name="T31" fmla="*/ 378 h 405"/>
                <a:gd name="T32" fmla="*/ 206 w 210"/>
                <a:gd name="T33" fmla="*/ 326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405">
                  <a:moveTo>
                    <a:pt x="206" y="326"/>
                  </a:moveTo>
                  <a:cubicBezTo>
                    <a:pt x="199" y="275"/>
                    <a:pt x="182" y="229"/>
                    <a:pt x="161" y="187"/>
                  </a:cubicBezTo>
                  <a:cubicBezTo>
                    <a:pt x="160" y="189"/>
                    <a:pt x="156" y="181"/>
                    <a:pt x="151" y="171"/>
                  </a:cubicBezTo>
                  <a:lnTo>
                    <a:pt x="152" y="171"/>
                  </a:lnTo>
                  <a:lnTo>
                    <a:pt x="149" y="167"/>
                  </a:lnTo>
                  <a:cubicBezTo>
                    <a:pt x="145" y="159"/>
                    <a:pt x="141" y="151"/>
                    <a:pt x="138" y="147"/>
                  </a:cubicBezTo>
                  <a:cubicBezTo>
                    <a:pt x="133" y="141"/>
                    <a:pt x="128" y="134"/>
                    <a:pt x="119" y="122"/>
                  </a:cubicBezTo>
                  <a:cubicBezTo>
                    <a:pt x="81" y="70"/>
                    <a:pt x="37" y="29"/>
                    <a:pt x="0" y="0"/>
                  </a:cubicBezTo>
                  <a:lnTo>
                    <a:pt x="52" y="68"/>
                  </a:lnTo>
                  <a:cubicBezTo>
                    <a:pt x="62" y="80"/>
                    <a:pt x="75" y="90"/>
                    <a:pt x="84" y="102"/>
                  </a:cubicBezTo>
                  <a:cubicBezTo>
                    <a:pt x="105" y="132"/>
                    <a:pt x="119" y="165"/>
                    <a:pt x="134" y="198"/>
                  </a:cubicBezTo>
                  <a:cubicBezTo>
                    <a:pt x="147" y="227"/>
                    <a:pt x="177" y="256"/>
                    <a:pt x="177" y="288"/>
                  </a:cubicBezTo>
                  <a:cubicBezTo>
                    <a:pt x="177" y="301"/>
                    <a:pt x="175" y="313"/>
                    <a:pt x="179" y="325"/>
                  </a:cubicBezTo>
                  <a:cubicBezTo>
                    <a:pt x="183" y="337"/>
                    <a:pt x="193" y="347"/>
                    <a:pt x="193" y="359"/>
                  </a:cubicBezTo>
                  <a:cubicBezTo>
                    <a:pt x="194" y="370"/>
                    <a:pt x="188" y="380"/>
                    <a:pt x="191" y="390"/>
                  </a:cubicBezTo>
                  <a:cubicBezTo>
                    <a:pt x="197" y="405"/>
                    <a:pt x="204" y="384"/>
                    <a:pt x="205" y="378"/>
                  </a:cubicBezTo>
                  <a:cubicBezTo>
                    <a:pt x="210" y="361"/>
                    <a:pt x="208" y="343"/>
                    <a:pt x="206" y="326"/>
                  </a:cubicBezTo>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141">
              <a:extLst>
                <a:ext uri="{FF2B5EF4-FFF2-40B4-BE49-F238E27FC236}">
                  <a16:creationId xmlns:a16="http://schemas.microsoft.com/office/drawing/2014/main" id="{39D45582-F4B7-9E45-B08D-3D0398339DE7}"/>
                </a:ext>
              </a:extLst>
            </p:cNvPr>
            <p:cNvSpPr>
              <a:spLocks/>
            </p:cNvSpPr>
            <p:nvPr/>
          </p:nvSpPr>
          <p:spPr bwMode="auto">
            <a:xfrm>
              <a:off x="3179763" y="3444875"/>
              <a:ext cx="1066800" cy="871538"/>
            </a:xfrm>
            <a:custGeom>
              <a:avLst/>
              <a:gdLst>
                <a:gd name="T0" fmla="*/ 335 w 353"/>
                <a:gd name="T1" fmla="*/ 243 h 288"/>
                <a:gd name="T2" fmla="*/ 75 w 353"/>
                <a:gd name="T3" fmla="*/ 128 h 288"/>
                <a:gd name="T4" fmla="*/ 102 w 353"/>
                <a:gd name="T5" fmla="*/ 0 h 288"/>
                <a:gd name="T6" fmla="*/ 54 w 353"/>
                <a:gd name="T7" fmla="*/ 175 h 288"/>
                <a:gd name="T8" fmla="*/ 353 w 353"/>
                <a:gd name="T9" fmla="*/ 288 h 288"/>
                <a:gd name="T10" fmla="*/ 344 w 353"/>
                <a:gd name="T11" fmla="*/ 263 h 288"/>
                <a:gd name="T12" fmla="*/ 335 w 353"/>
                <a:gd name="T13" fmla="*/ 243 h 288"/>
              </a:gdLst>
              <a:ahLst/>
              <a:cxnLst>
                <a:cxn ang="0">
                  <a:pos x="T0" y="T1"/>
                </a:cxn>
                <a:cxn ang="0">
                  <a:pos x="T2" y="T3"/>
                </a:cxn>
                <a:cxn ang="0">
                  <a:pos x="T4" y="T5"/>
                </a:cxn>
                <a:cxn ang="0">
                  <a:pos x="T6" y="T7"/>
                </a:cxn>
                <a:cxn ang="0">
                  <a:pos x="T8" y="T9"/>
                </a:cxn>
                <a:cxn ang="0">
                  <a:pos x="T10" y="T11"/>
                </a:cxn>
                <a:cxn ang="0">
                  <a:pos x="T12" y="T13"/>
                </a:cxn>
              </a:cxnLst>
              <a:rect l="0" t="0" r="r" b="b"/>
              <a:pathLst>
                <a:path w="353" h="288">
                  <a:moveTo>
                    <a:pt x="335" y="243"/>
                  </a:moveTo>
                  <a:cubicBezTo>
                    <a:pt x="335" y="243"/>
                    <a:pt x="127" y="241"/>
                    <a:pt x="75" y="128"/>
                  </a:cubicBezTo>
                  <a:cubicBezTo>
                    <a:pt x="34" y="40"/>
                    <a:pt x="102" y="0"/>
                    <a:pt x="102" y="0"/>
                  </a:cubicBezTo>
                  <a:cubicBezTo>
                    <a:pt x="102" y="0"/>
                    <a:pt x="0" y="65"/>
                    <a:pt x="54" y="175"/>
                  </a:cubicBezTo>
                  <a:cubicBezTo>
                    <a:pt x="108" y="286"/>
                    <a:pt x="353" y="288"/>
                    <a:pt x="353" y="288"/>
                  </a:cubicBezTo>
                  <a:cubicBezTo>
                    <a:pt x="353" y="288"/>
                    <a:pt x="346" y="269"/>
                    <a:pt x="344" y="263"/>
                  </a:cubicBezTo>
                  <a:cubicBezTo>
                    <a:pt x="342" y="258"/>
                    <a:pt x="335" y="243"/>
                    <a:pt x="335" y="243"/>
                  </a:cubicBezTo>
                  <a:close/>
                </a:path>
              </a:pathLst>
            </a:custGeom>
            <a:solidFill>
              <a:srgbClr val="2E47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142">
              <a:extLst>
                <a:ext uri="{FF2B5EF4-FFF2-40B4-BE49-F238E27FC236}">
                  <a16:creationId xmlns:a16="http://schemas.microsoft.com/office/drawing/2014/main" id="{E653924C-8F69-1247-AE36-A04E2050FF2D}"/>
                </a:ext>
              </a:extLst>
            </p:cNvPr>
            <p:cNvSpPr>
              <a:spLocks/>
            </p:cNvSpPr>
            <p:nvPr/>
          </p:nvSpPr>
          <p:spPr bwMode="auto">
            <a:xfrm>
              <a:off x="3209926" y="3467100"/>
              <a:ext cx="420688" cy="738188"/>
            </a:xfrm>
            <a:custGeom>
              <a:avLst/>
              <a:gdLst>
                <a:gd name="T0" fmla="*/ 58 w 139"/>
                <a:gd name="T1" fmla="*/ 174 h 244"/>
                <a:gd name="T2" fmla="*/ 52 w 139"/>
                <a:gd name="T3" fmla="*/ 63 h 244"/>
                <a:gd name="T4" fmla="*/ 84 w 139"/>
                <a:gd name="T5" fmla="*/ 0 h 244"/>
                <a:gd name="T6" fmla="*/ 44 w 139"/>
                <a:gd name="T7" fmla="*/ 168 h 244"/>
                <a:gd name="T8" fmla="*/ 139 w 139"/>
                <a:gd name="T9" fmla="*/ 244 h 244"/>
                <a:gd name="T10" fmla="*/ 58 w 139"/>
                <a:gd name="T11" fmla="*/ 174 h 244"/>
              </a:gdLst>
              <a:ahLst/>
              <a:cxnLst>
                <a:cxn ang="0">
                  <a:pos x="T0" y="T1"/>
                </a:cxn>
                <a:cxn ang="0">
                  <a:pos x="T2" y="T3"/>
                </a:cxn>
                <a:cxn ang="0">
                  <a:pos x="T4" y="T5"/>
                </a:cxn>
                <a:cxn ang="0">
                  <a:pos x="T6" y="T7"/>
                </a:cxn>
                <a:cxn ang="0">
                  <a:pos x="T8" y="T9"/>
                </a:cxn>
                <a:cxn ang="0">
                  <a:pos x="T10" y="T11"/>
                </a:cxn>
              </a:cxnLst>
              <a:rect l="0" t="0" r="r" b="b"/>
              <a:pathLst>
                <a:path w="139" h="244">
                  <a:moveTo>
                    <a:pt x="58" y="174"/>
                  </a:moveTo>
                  <a:cubicBezTo>
                    <a:pt x="36" y="129"/>
                    <a:pt x="40" y="91"/>
                    <a:pt x="52" y="63"/>
                  </a:cubicBezTo>
                  <a:cubicBezTo>
                    <a:pt x="54" y="30"/>
                    <a:pt x="72" y="9"/>
                    <a:pt x="84" y="0"/>
                  </a:cubicBezTo>
                  <a:cubicBezTo>
                    <a:pt x="61" y="18"/>
                    <a:pt x="0" y="77"/>
                    <a:pt x="44" y="168"/>
                  </a:cubicBezTo>
                  <a:cubicBezTo>
                    <a:pt x="61" y="203"/>
                    <a:pt x="97" y="227"/>
                    <a:pt x="139" y="244"/>
                  </a:cubicBezTo>
                  <a:cubicBezTo>
                    <a:pt x="103" y="228"/>
                    <a:pt x="73" y="205"/>
                    <a:pt x="58" y="174"/>
                  </a:cubicBezTo>
                </a:path>
              </a:pathLst>
            </a:custGeom>
            <a:solidFill>
              <a:srgbClr val="273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0" name="Freeform 143">
              <a:extLst>
                <a:ext uri="{FF2B5EF4-FFF2-40B4-BE49-F238E27FC236}">
                  <a16:creationId xmlns:a16="http://schemas.microsoft.com/office/drawing/2014/main" id="{5E01303A-B865-0149-B1CF-B5894520666F}"/>
                </a:ext>
              </a:extLst>
            </p:cNvPr>
            <p:cNvSpPr>
              <a:spLocks/>
            </p:cNvSpPr>
            <p:nvPr/>
          </p:nvSpPr>
          <p:spPr bwMode="auto">
            <a:xfrm>
              <a:off x="3463926" y="3444875"/>
              <a:ext cx="23813" cy="22225"/>
            </a:xfrm>
            <a:custGeom>
              <a:avLst/>
              <a:gdLst>
                <a:gd name="T0" fmla="*/ 0 w 8"/>
                <a:gd name="T1" fmla="*/ 7 h 7"/>
                <a:gd name="T2" fmla="*/ 8 w 8"/>
                <a:gd name="T3" fmla="*/ 0 h 7"/>
                <a:gd name="T4" fmla="*/ 0 w 8"/>
                <a:gd name="T5" fmla="*/ 7 h 7"/>
              </a:gdLst>
              <a:ahLst/>
              <a:cxnLst>
                <a:cxn ang="0">
                  <a:pos x="T0" y="T1"/>
                </a:cxn>
                <a:cxn ang="0">
                  <a:pos x="T2" y="T3"/>
                </a:cxn>
                <a:cxn ang="0">
                  <a:pos x="T4" y="T5"/>
                </a:cxn>
              </a:cxnLst>
              <a:rect l="0" t="0" r="r" b="b"/>
              <a:pathLst>
                <a:path w="8" h="7">
                  <a:moveTo>
                    <a:pt x="0" y="7"/>
                  </a:moveTo>
                  <a:cubicBezTo>
                    <a:pt x="5" y="3"/>
                    <a:pt x="8" y="0"/>
                    <a:pt x="8" y="0"/>
                  </a:cubicBezTo>
                  <a:cubicBezTo>
                    <a:pt x="8" y="0"/>
                    <a:pt x="4" y="2"/>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1" name="Freeform 144">
              <a:extLst>
                <a:ext uri="{FF2B5EF4-FFF2-40B4-BE49-F238E27FC236}">
                  <a16:creationId xmlns:a16="http://schemas.microsoft.com/office/drawing/2014/main" id="{8571FA05-4E7E-3140-85A7-FA046F23EE53}"/>
                </a:ext>
              </a:extLst>
            </p:cNvPr>
            <p:cNvSpPr>
              <a:spLocks/>
            </p:cNvSpPr>
            <p:nvPr/>
          </p:nvSpPr>
          <p:spPr bwMode="auto">
            <a:xfrm>
              <a:off x="2468563" y="3638550"/>
              <a:ext cx="1560513" cy="1143000"/>
            </a:xfrm>
            <a:custGeom>
              <a:avLst/>
              <a:gdLst>
                <a:gd name="T0" fmla="*/ 426 w 516"/>
                <a:gd name="T1" fmla="*/ 0 h 378"/>
                <a:gd name="T2" fmla="*/ 306 w 516"/>
                <a:gd name="T3" fmla="*/ 42 h 378"/>
                <a:gd name="T4" fmla="*/ 331 w 516"/>
                <a:gd name="T5" fmla="*/ 212 h 378"/>
                <a:gd name="T6" fmla="*/ 57 w 516"/>
                <a:gd name="T7" fmla="*/ 329 h 378"/>
                <a:gd name="T8" fmla="*/ 57 w 516"/>
                <a:gd name="T9" fmla="*/ 329 h 378"/>
                <a:gd name="T10" fmla="*/ 44 w 516"/>
                <a:gd name="T11" fmla="*/ 315 h 378"/>
                <a:gd name="T12" fmla="*/ 23 w 516"/>
                <a:gd name="T13" fmla="*/ 317 h 378"/>
                <a:gd name="T14" fmla="*/ 2 w 516"/>
                <a:gd name="T15" fmla="*/ 342 h 378"/>
                <a:gd name="T16" fmla="*/ 21 w 516"/>
                <a:gd name="T17" fmla="*/ 357 h 378"/>
                <a:gd name="T18" fmla="*/ 16 w 516"/>
                <a:gd name="T19" fmla="*/ 344 h 378"/>
                <a:gd name="T20" fmla="*/ 26 w 516"/>
                <a:gd name="T21" fmla="*/ 336 h 378"/>
                <a:gd name="T22" fmla="*/ 47 w 516"/>
                <a:gd name="T23" fmla="*/ 363 h 378"/>
                <a:gd name="T24" fmla="*/ 48 w 516"/>
                <a:gd name="T25" fmla="*/ 363 h 378"/>
                <a:gd name="T26" fmla="*/ 54 w 516"/>
                <a:gd name="T27" fmla="*/ 363 h 378"/>
                <a:gd name="T28" fmla="*/ 464 w 516"/>
                <a:gd name="T29" fmla="*/ 282 h 378"/>
                <a:gd name="T30" fmla="*/ 426 w 516"/>
                <a:gd name="T31"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6" h="378">
                  <a:moveTo>
                    <a:pt x="426" y="0"/>
                  </a:moveTo>
                  <a:lnTo>
                    <a:pt x="306" y="42"/>
                  </a:lnTo>
                  <a:cubicBezTo>
                    <a:pt x="306" y="42"/>
                    <a:pt x="342" y="198"/>
                    <a:pt x="331" y="212"/>
                  </a:cubicBezTo>
                  <a:cubicBezTo>
                    <a:pt x="321" y="223"/>
                    <a:pt x="125" y="308"/>
                    <a:pt x="57" y="329"/>
                  </a:cubicBezTo>
                  <a:lnTo>
                    <a:pt x="57" y="329"/>
                  </a:lnTo>
                  <a:lnTo>
                    <a:pt x="44" y="315"/>
                  </a:lnTo>
                  <a:cubicBezTo>
                    <a:pt x="44" y="315"/>
                    <a:pt x="31" y="313"/>
                    <a:pt x="23" y="317"/>
                  </a:cubicBezTo>
                  <a:cubicBezTo>
                    <a:pt x="15" y="321"/>
                    <a:pt x="4" y="335"/>
                    <a:pt x="2" y="342"/>
                  </a:cubicBezTo>
                  <a:cubicBezTo>
                    <a:pt x="0" y="348"/>
                    <a:pt x="17" y="362"/>
                    <a:pt x="21" y="357"/>
                  </a:cubicBezTo>
                  <a:cubicBezTo>
                    <a:pt x="24" y="354"/>
                    <a:pt x="16" y="346"/>
                    <a:pt x="16" y="344"/>
                  </a:cubicBezTo>
                  <a:cubicBezTo>
                    <a:pt x="16" y="342"/>
                    <a:pt x="23" y="338"/>
                    <a:pt x="26" y="336"/>
                  </a:cubicBezTo>
                  <a:cubicBezTo>
                    <a:pt x="28" y="334"/>
                    <a:pt x="25" y="357"/>
                    <a:pt x="47" y="363"/>
                  </a:cubicBezTo>
                  <a:lnTo>
                    <a:pt x="48" y="363"/>
                  </a:lnTo>
                  <a:cubicBezTo>
                    <a:pt x="49" y="363"/>
                    <a:pt x="51" y="363"/>
                    <a:pt x="54" y="363"/>
                  </a:cubicBezTo>
                  <a:cubicBezTo>
                    <a:pt x="206" y="378"/>
                    <a:pt x="417" y="329"/>
                    <a:pt x="464" y="282"/>
                  </a:cubicBezTo>
                  <a:cubicBezTo>
                    <a:pt x="516" y="230"/>
                    <a:pt x="426" y="0"/>
                    <a:pt x="426" y="0"/>
                  </a:cubicBezTo>
                </a:path>
              </a:pathLst>
            </a:custGeom>
            <a:solidFill>
              <a:srgbClr val="FEB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2" name="Freeform 145">
              <a:extLst>
                <a:ext uri="{FF2B5EF4-FFF2-40B4-BE49-F238E27FC236}">
                  <a16:creationId xmlns:a16="http://schemas.microsoft.com/office/drawing/2014/main" id="{0A396303-4EDA-FA42-AC39-215C62BE2A87}"/>
                </a:ext>
              </a:extLst>
            </p:cNvPr>
            <p:cNvSpPr>
              <a:spLocks/>
            </p:cNvSpPr>
            <p:nvPr/>
          </p:nvSpPr>
          <p:spPr bwMode="auto">
            <a:xfrm>
              <a:off x="3394076" y="3768725"/>
              <a:ext cx="593725" cy="911225"/>
            </a:xfrm>
            <a:custGeom>
              <a:avLst/>
              <a:gdLst>
                <a:gd name="T0" fmla="*/ 158 w 196"/>
                <a:gd name="T1" fmla="*/ 239 h 301"/>
                <a:gd name="T2" fmla="*/ 135 w 196"/>
                <a:gd name="T3" fmla="*/ 0 h 301"/>
                <a:gd name="T4" fmla="*/ 122 w 196"/>
                <a:gd name="T5" fmla="*/ 18 h 301"/>
                <a:gd name="T6" fmla="*/ 146 w 196"/>
                <a:gd name="T7" fmla="*/ 223 h 301"/>
                <a:gd name="T8" fmla="*/ 0 w 196"/>
                <a:gd name="T9" fmla="*/ 301 h 301"/>
                <a:gd name="T10" fmla="*/ 158 w 196"/>
                <a:gd name="T11" fmla="*/ 239 h 301"/>
              </a:gdLst>
              <a:ahLst/>
              <a:cxnLst>
                <a:cxn ang="0">
                  <a:pos x="T0" y="T1"/>
                </a:cxn>
                <a:cxn ang="0">
                  <a:pos x="T2" y="T3"/>
                </a:cxn>
                <a:cxn ang="0">
                  <a:pos x="T4" y="T5"/>
                </a:cxn>
                <a:cxn ang="0">
                  <a:pos x="T6" y="T7"/>
                </a:cxn>
                <a:cxn ang="0">
                  <a:pos x="T8" y="T9"/>
                </a:cxn>
                <a:cxn ang="0">
                  <a:pos x="T10" y="T11"/>
                </a:cxn>
              </a:cxnLst>
              <a:rect l="0" t="0" r="r" b="b"/>
              <a:pathLst>
                <a:path w="196" h="301">
                  <a:moveTo>
                    <a:pt x="158" y="239"/>
                  </a:moveTo>
                  <a:cubicBezTo>
                    <a:pt x="196" y="201"/>
                    <a:pt x="158" y="69"/>
                    <a:pt x="135" y="0"/>
                  </a:cubicBezTo>
                  <a:lnTo>
                    <a:pt x="122" y="18"/>
                  </a:lnTo>
                  <a:cubicBezTo>
                    <a:pt x="122" y="18"/>
                    <a:pt x="164" y="188"/>
                    <a:pt x="146" y="223"/>
                  </a:cubicBezTo>
                  <a:cubicBezTo>
                    <a:pt x="128" y="259"/>
                    <a:pt x="1" y="301"/>
                    <a:pt x="0" y="301"/>
                  </a:cubicBezTo>
                  <a:cubicBezTo>
                    <a:pt x="74" y="285"/>
                    <a:pt x="135" y="261"/>
                    <a:pt x="158" y="239"/>
                  </a:cubicBezTo>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3" name="Freeform 146">
              <a:extLst>
                <a:ext uri="{FF2B5EF4-FFF2-40B4-BE49-F238E27FC236}">
                  <a16:creationId xmlns:a16="http://schemas.microsoft.com/office/drawing/2014/main" id="{F2B4A0C0-2D56-EA48-B460-7175074E3EB0}"/>
                </a:ext>
              </a:extLst>
            </p:cNvPr>
            <p:cNvSpPr>
              <a:spLocks/>
            </p:cNvSpPr>
            <p:nvPr/>
          </p:nvSpPr>
          <p:spPr bwMode="auto">
            <a:xfrm>
              <a:off x="2468563" y="3735388"/>
              <a:ext cx="1095375" cy="989013"/>
            </a:xfrm>
            <a:custGeom>
              <a:avLst/>
              <a:gdLst>
                <a:gd name="T0" fmla="*/ 356 w 362"/>
                <a:gd name="T1" fmla="*/ 182 h 327"/>
                <a:gd name="T2" fmla="*/ 343 w 362"/>
                <a:gd name="T3" fmla="*/ 51 h 327"/>
                <a:gd name="T4" fmla="*/ 334 w 362"/>
                <a:gd name="T5" fmla="*/ 0 h 327"/>
                <a:gd name="T6" fmla="*/ 306 w 362"/>
                <a:gd name="T7" fmla="*/ 10 h 327"/>
                <a:gd name="T8" fmla="*/ 331 w 362"/>
                <a:gd name="T9" fmla="*/ 180 h 327"/>
                <a:gd name="T10" fmla="*/ 57 w 362"/>
                <a:gd name="T11" fmla="*/ 297 h 327"/>
                <a:gd name="T12" fmla="*/ 57 w 362"/>
                <a:gd name="T13" fmla="*/ 297 h 327"/>
                <a:gd name="T14" fmla="*/ 44 w 362"/>
                <a:gd name="T15" fmla="*/ 283 h 327"/>
                <a:gd name="T16" fmla="*/ 23 w 362"/>
                <a:gd name="T17" fmla="*/ 285 h 327"/>
                <a:gd name="T18" fmla="*/ 2 w 362"/>
                <a:gd name="T19" fmla="*/ 310 h 327"/>
                <a:gd name="T20" fmla="*/ 19 w 362"/>
                <a:gd name="T21" fmla="*/ 326 h 327"/>
                <a:gd name="T22" fmla="*/ 7 w 362"/>
                <a:gd name="T23" fmla="*/ 310 h 327"/>
                <a:gd name="T24" fmla="*/ 39 w 362"/>
                <a:gd name="T25" fmla="*/ 290 h 327"/>
                <a:gd name="T26" fmla="*/ 56 w 362"/>
                <a:gd name="T27" fmla="*/ 306 h 327"/>
                <a:gd name="T28" fmla="*/ 70 w 362"/>
                <a:gd name="T29" fmla="*/ 304 h 327"/>
                <a:gd name="T30" fmla="*/ 356 w 362"/>
                <a:gd name="T31" fmla="*/ 18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327">
                  <a:moveTo>
                    <a:pt x="356" y="182"/>
                  </a:moveTo>
                  <a:cubicBezTo>
                    <a:pt x="362" y="173"/>
                    <a:pt x="343" y="51"/>
                    <a:pt x="343" y="51"/>
                  </a:cubicBezTo>
                  <a:lnTo>
                    <a:pt x="334" y="0"/>
                  </a:lnTo>
                  <a:lnTo>
                    <a:pt x="306" y="10"/>
                  </a:lnTo>
                  <a:cubicBezTo>
                    <a:pt x="306" y="10"/>
                    <a:pt x="342" y="166"/>
                    <a:pt x="331" y="180"/>
                  </a:cubicBezTo>
                  <a:cubicBezTo>
                    <a:pt x="321" y="191"/>
                    <a:pt x="125" y="276"/>
                    <a:pt x="57" y="297"/>
                  </a:cubicBezTo>
                  <a:lnTo>
                    <a:pt x="57" y="297"/>
                  </a:lnTo>
                  <a:lnTo>
                    <a:pt x="44" y="283"/>
                  </a:lnTo>
                  <a:cubicBezTo>
                    <a:pt x="44" y="283"/>
                    <a:pt x="31" y="281"/>
                    <a:pt x="23" y="285"/>
                  </a:cubicBezTo>
                  <a:cubicBezTo>
                    <a:pt x="15" y="289"/>
                    <a:pt x="4" y="303"/>
                    <a:pt x="2" y="310"/>
                  </a:cubicBezTo>
                  <a:cubicBezTo>
                    <a:pt x="0" y="315"/>
                    <a:pt x="13" y="327"/>
                    <a:pt x="19" y="326"/>
                  </a:cubicBezTo>
                  <a:cubicBezTo>
                    <a:pt x="11" y="324"/>
                    <a:pt x="4" y="315"/>
                    <a:pt x="7" y="310"/>
                  </a:cubicBezTo>
                  <a:cubicBezTo>
                    <a:pt x="19" y="288"/>
                    <a:pt x="33" y="289"/>
                    <a:pt x="39" y="290"/>
                  </a:cubicBezTo>
                  <a:cubicBezTo>
                    <a:pt x="44" y="290"/>
                    <a:pt x="54" y="304"/>
                    <a:pt x="56" y="306"/>
                  </a:cubicBezTo>
                  <a:cubicBezTo>
                    <a:pt x="57" y="308"/>
                    <a:pt x="60" y="307"/>
                    <a:pt x="70" y="304"/>
                  </a:cubicBezTo>
                  <a:cubicBezTo>
                    <a:pt x="96" y="298"/>
                    <a:pt x="337" y="212"/>
                    <a:pt x="356" y="182"/>
                  </a:cubicBezTo>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4" name="Freeform 147">
              <a:extLst>
                <a:ext uri="{FF2B5EF4-FFF2-40B4-BE49-F238E27FC236}">
                  <a16:creationId xmlns:a16="http://schemas.microsoft.com/office/drawing/2014/main" id="{BB7BBD68-B6C2-E440-8BF0-33992BF6D488}"/>
                </a:ext>
              </a:extLst>
            </p:cNvPr>
            <p:cNvSpPr>
              <a:spLocks/>
            </p:cNvSpPr>
            <p:nvPr/>
          </p:nvSpPr>
          <p:spPr bwMode="auto">
            <a:xfrm>
              <a:off x="2535238" y="4751388"/>
              <a:ext cx="1766888" cy="1498600"/>
            </a:xfrm>
            <a:custGeom>
              <a:avLst/>
              <a:gdLst>
                <a:gd name="T0" fmla="*/ 231 w 584"/>
                <a:gd name="T1" fmla="*/ 62 h 495"/>
                <a:gd name="T2" fmla="*/ 158 w 584"/>
                <a:gd name="T3" fmla="*/ 470 h 495"/>
                <a:gd name="T4" fmla="*/ 227 w 584"/>
                <a:gd name="T5" fmla="*/ 476 h 495"/>
                <a:gd name="T6" fmla="*/ 296 w 584"/>
                <a:gd name="T7" fmla="*/ 245 h 495"/>
                <a:gd name="T8" fmla="*/ 584 w 584"/>
                <a:gd name="T9" fmla="*/ 0 h 495"/>
                <a:gd name="T10" fmla="*/ 231 w 584"/>
                <a:gd name="T11" fmla="*/ 62 h 495"/>
              </a:gdLst>
              <a:ahLst/>
              <a:cxnLst>
                <a:cxn ang="0">
                  <a:pos x="T0" y="T1"/>
                </a:cxn>
                <a:cxn ang="0">
                  <a:pos x="T2" y="T3"/>
                </a:cxn>
                <a:cxn ang="0">
                  <a:pos x="T4" y="T5"/>
                </a:cxn>
                <a:cxn ang="0">
                  <a:pos x="T6" y="T7"/>
                </a:cxn>
                <a:cxn ang="0">
                  <a:pos x="T8" y="T9"/>
                </a:cxn>
                <a:cxn ang="0">
                  <a:pos x="T10" y="T11"/>
                </a:cxn>
              </a:cxnLst>
              <a:rect l="0" t="0" r="r" b="b"/>
              <a:pathLst>
                <a:path w="584" h="495">
                  <a:moveTo>
                    <a:pt x="231" y="62"/>
                  </a:moveTo>
                  <a:cubicBezTo>
                    <a:pt x="231" y="62"/>
                    <a:pt x="0" y="179"/>
                    <a:pt x="158" y="470"/>
                  </a:cubicBezTo>
                  <a:cubicBezTo>
                    <a:pt x="158" y="470"/>
                    <a:pt x="194" y="495"/>
                    <a:pt x="227" y="476"/>
                  </a:cubicBezTo>
                  <a:cubicBezTo>
                    <a:pt x="213" y="424"/>
                    <a:pt x="211" y="267"/>
                    <a:pt x="296" y="245"/>
                  </a:cubicBezTo>
                  <a:cubicBezTo>
                    <a:pt x="381" y="224"/>
                    <a:pt x="571" y="140"/>
                    <a:pt x="584" y="0"/>
                  </a:cubicBezTo>
                  <a:cubicBezTo>
                    <a:pt x="464" y="177"/>
                    <a:pt x="231" y="62"/>
                    <a:pt x="231" y="62"/>
                  </a:cubicBezTo>
                  <a:close/>
                </a:path>
              </a:pathLst>
            </a:custGeom>
            <a:solidFill>
              <a:srgbClr val="074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5" name="Freeform 148">
              <a:extLst>
                <a:ext uri="{FF2B5EF4-FFF2-40B4-BE49-F238E27FC236}">
                  <a16:creationId xmlns:a16="http://schemas.microsoft.com/office/drawing/2014/main" id="{DD16FB2C-45F6-4148-8B6E-9C7C73F47993}"/>
                </a:ext>
              </a:extLst>
            </p:cNvPr>
            <p:cNvSpPr>
              <a:spLocks/>
            </p:cNvSpPr>
            <p:nvPr/>
          </p:nvSpPr>
          <p:spPr bwMode="auto">
            <a:xfrm>
              <a:off x="2698751" y="4940300"/>
              <a:ext cx="611188" cy="925513"/>
            </a:xfrm>
            <a:custGeom>
              <a:avLst/>
              <a:gdLst>
                <a:gd name="T0" fmla="*/ 177 w 202"/>
                <a:gd name="T1" fmla="*/ 0 h 306"/>
                <a:gd name="T2" fmla="*/ 61 w 202"/>
                <a:gd name="T3" fmla="*/ 306 h 306"/>
                <a:gd name="T4" fmla="*/ 68 w 202"/>
                <a:gd name="T5" fmla="*/ 192 h 306"/>
                <a:gd name="T6" fmla="*/ 202 w 202"/>
                <a:gd name="T7" fmla="*/ 11 h 306"/>
                <a:gd name="T8" fmla="*/ 177 w 202"/>
                <a:gd name="T9" fmla="*/ 0 h 306"/>
              </a:gdLst>
              <a:ahLst/>
              <a:cxnLst>
                <a:cxn ang="0">
                  <a:pos x="T0" y="T1"/>
                </a:cxn>
                <a:cxn ang="0">
                  <a:pos x="T2" y="T3"/>
                </a:cxn>
                <a:cxn ang="0">
                  <a:pos x="T4" y="T5"/>
                </a:cxn>
                <a:cxn ang="0">
                  <a:pos x="T6" y="T7"/>
                </a:cxn>
                <a:cxn ang="0">
                  <a:pos x="T8" y="T9"/>
                </a:cxn>
              </a:cxnLst>
              <a:rect l="0" t="0" r="r" b="b"/>
              <a:pathLst>
                <a:path w="202" h="306">
                  <a:moveTo>
                    <a:pt x="177" y="0"/>
                  </a:moveTo>
                  <a:cubicBezTo>
                    <a:pt x="177" y="0"/>
                    <a:pt x="0" y="90"/>
                    <a:pt x="61" y="306"/>
                  </a:cubicBezTo>
                  <a:cubicBezTo>
                    <a:pt x="55" y="268"/>
                    <a:pt x="57" y="229"/>
                    <a:pt x="68" y="192"/>
                  </a:cubicBezTo>
                  <a:cubicBezTo>
                    <a:pt x="90" y="119"/>
                    <a:pt x="143" y="60"/>
                    <a:pt x="202" y="11"/>
                  </a:cubicBezTo>
                  <a:cubicBezTo>
                    <a:pt x="186" y="5"/>
                    <a:pt x="177" y="0"/>
                    <a:pt x="177" y="0"/>
                  </a:cubicBezTo>
                  <a:close/>
                </a:path>
              </a:pathLst>
            </a:custGeom>
            <a:solidFill>
              <a:srgbClr val="07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6" name="Freeform 149">
              <a:extLst>
                <a:ext uri="{FF2B5EF4-FFF2-40B4-BE49-F238E27FC236}">
                  <a16:creationId xmlns:a16="http://schemas.microsoft.com/office/drawing/2014/main" id="{BF26FF5D-9FD7-B44E-8F45-1872E82ED799}"/>
                </a:ext>
              </a:extLst>
            </p:cNvPr>
            <p:cNvSpPr>
              <a:spLocks/>
            </p:cNvSpPr>
            <p:nvPr/>
          </p:nvSpPr>
          <p:spPr bwMode="auto">
            <a:xfrm>
              <a:off x="3059113" y="4751388"/>
              <a:ext cx="1243013" cy="1439863"/>
            </a:xfrm>
            <a:custGeom>
              <a:avLst/>
              <a:gdLst>
                <a:gd name="T0" fmla="*/ 123 w 411"/>
                <a:gd name="T1" fmla="*/ 245 h 476"/>
                <a:gd name="T2" fmla="*/ 411 w 411"/>
                <a:gd name="T3" fmla="*/ 0 h 476"/>
                <a:gd name="T4" fmla="*/ 78 w 411"/>
                <a:gd name="T5" fmla="*/ 212 h 476"/>
                <a:gd name="T6" fmla="*/ 54 w 411"/>
                <a:gd name="T7" fmla="*/ 476 h 476"/>
                <a:gd name="T8" fmla="*/ 123 w 411"/>
                <a:gd name="T9" fmla="*/ 245 h 476"/>
              </a:gdLst>
              <a:ahLst/>
              <a:cxnLst>
                <a:cxn ang="0">
                  <a:pos x="T0" y="T1"/>
                </a:cxn>
                <a:cxn ang="0">
                  <a:pos x="T2" y="T3"/>
                </a:cxn>
                <a:cxn ang="0">
                  <a:pos x="T4" y="T5"/>
                </a:cxn>
                <a:cxn ang="0">
                  <a:pos x="T6" y="T7"/>
                </a:cxn>
                <a:cxn ang="0">
                  <a:pos x="T8" y="T9"/>
                </a:cxn>
              </a:cxnLst>
              <a:rect l="0" t="0" r="r" b="b"/>
              <a:pathLst>
                <a:path w="411" h="476">
                  <a:moveTo>
                    <a:pt x="123" y="245"/>
                  </a:moveTo>
                  <a:cubicBezTo>
                    <a:pt x="208" y="224"/>
                    <a:pt x="398" y="140"/>
                    <a:pt x="411" y="0"/>
                  </a:cubicBezTo>
                  <a:cubicBezTo>
                    <a:pt x="411" y="0"/>
                    <a:pt x="349" y="170"/>
                    <a:pt x="78" y="212"/>
                  </a:cubicBezTo>
                  <a:cubicBezTo>
                    <a:pt x="32" y="221"/>
                    <a:pt x="0" y="401"/>
                    <a:pt x="54" y="476"/>
                  </a:cubicBezTo>
                  <a:cubicBezTo>
                    <a:pt x="40" y="424"/>
                    <a:pt x="38" y="267"/>
                    <a:pt x="123" y="245"/>
                  </a:cubicBezTo>
                  <a:close/>
                </a:path>
              </a:pathLst>
            </a:custGeom>
            <a:solidFill>
              <a:srgbClr val="07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7" name="Freeform 150">
              <a:extLst>
                <a:ext uri="{FF2B5EF4-FFF2-40B4-BE49-F238E27FC236}">
                  <a16:creationId xmlns:a16="http://schemas.microsoft.com/office/drawing/2014/main" id="{C7E4AD35-0671-8541-BAFC-F9D143143233}"/>
                </a:ext>
              </a:extLst>
            </p:cNvPr>
            <p:cNvSpPr>
              <a:spLocks/>
            </p:cNvSpPr>
            <p:nvPr/>
          </p:nvSpPr>
          <p:spPr bwMode="auto">
            <a:xfrm>
              <a:off x="2468563" y="4440238"/>
              <a:ext cx="687388" cy="311150"/>
            </a:xfrm>
            <a:custGeom>
              <a:avLst/>
              <a:gdLst>
                <a:gd name="T0" fmla="*/ 227 w 227"/>
                <a:gd name="T1" fmla="*/ 98 h 103"/>
                <a:gd name="T2" fmla="*/ 143 w 227"/>
                <a:gd name="T3" fmla="*/ 103 h 103"/>
                <a:gd name="T4" fmla="*/ 54 w 227"/>
                <a:gd name="T5" fmla="*/ 98 h 103"/>
                <a:gd name="T6" fmla="*/ 48 w 227"/>
                <a:gd name="T7" fmla="*/ 98 h 103"/>
                <a:gd name="T8" fmla="*/ 47 w 227"/>
                <a:gd name="T9" fmla="*/ 98 h 103"/>
                <a:gd name="T10" fmla="*/ 26 w 227"/>
                <a:gd name="T11" fmla="*/ 71 h 103"/>
                <a:gd name="T12" fmla="*/ 16 w 227"/>
                <a:gd name="T13" fmla="*/ 79 h 103"/>
                <a:gd name="T14" fmla="*/ 21 w 227"/>
                <a:gd name="T15" fmla="*/ 92 h 103"/>
                <a:gd name="T16" fmla="*/ 19 w 227"/>
                <a:gd name="T17" fmla="*/ 93 h 103"/>
                <a:gd name="T18" fmla="*/ 19 w 227"/>
                <a:gd name="T19" fmla="*/ 93 h 103"/>
                <a:gd name="T20" fmla="*/ 2 w 227"/>
                <a:gd name="T21" fmla="*/ 76 h 103"/>
                <a:gd name="T22" fmla="*/ 23 w 227"/>
                <a:gd name="T23" fmla="*/ 52 h 103"/>
                <a:gd name="T24" fmla="*/ 44 w 227"/>
                <a:gd name="T25" fmla="*/ 50 h 103"/>
                <a:gd name="T26" fmla="*/ 57 w 227"/>
                <a:gd name="T27" fmla="*/ 64 h 103"/>
                <a:gd name="T28" fmla="*/ 57 w 227"/>
                <a:gd name="T29" fmla="*/ 64 h 103"/>
                <a:gd name="T30" fmla="*/ 57 w 227"/>
                <a:gd name="T31" fmla="*/ 64 h 103"/>
                <a:gd name="T32" fmla="*/ 203 w 227"/>
                <a:gd name="T33" fmla="*/ 0 h 103"/>
                <a:gd name="T34" fmla="*/ 208 w 227"/>
                <a:gd name="T35" fmla="*/ 22 h 103"/>
                <a:gd name="T36" fmla="*/ 227 w 227"/>
                <a:gd name="T37" fmla="*/ 9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 h="103">
                  <a:moveTo>
                    <a:pt x="227" y="98"/>
                  </a:moveTo>
                  <a:cubicBezTo>
                    <a:pt x="199" y="101"/>
                    <a:pt x="171" y="103"/>
                    <a:pt x="143" y="103"/>
                  </a:cubicBezTo>
                  <a:cubicBezTo>
                    <a:pt x="112" y="103"/>
                    <a:pt x="82" y="101"/>
                    <a:pt x="54" y="98"/>
                  </a:cubicBezTo>
                  <a:cubicBezTo>
                    <a:pt x="51" y="98"/>
                    <a:pt x="49" y="98"/>
                    <a:pt x="48" y="98"/>
                  </a:cubicBezTo>
                  <a:lnTo>
                    <a:pt x="47" y="98"/>
                  </a:lnTo>
                  <a:cubicBezTo>
                    <a:pt x="25" y="92"/>
                    <a:pt x="28" y="69"/>
                    <a:pt x="26" y="71"/>
                  </a:cubicBezTo>
                  <a:cubicBezTo>
                    <a:pt x="23" y="73"/>
                    <a:pt x="16" y="77"/>
                    <a:pt x="16" y="79"/>
                  </a:cubicBezTo>
                  <a:cubicBezTo>
                    <a:pt x="16" y="81"/>
                    <a:pt x="24" y="89"/>
                    <a:pt x="21" y="92"/>
                  </a:cubicBezTo>
                  <a:lnTo>
                    <a:pt x="19" y="93"/>
                  </a:lnTo>
                  <a:lnTo>
                    <a:pt x="19" y="93"/>
                  </a:lnTo>
                  <a:cubicBezTo>
                    <a:pt x="13" y="94"/>
                    <a:pt x="0" y="82"/>
                    <a:pt x="2" y="76"/>
                  </a:cubicBezTo>
                  <a:cubicBezTo>
                    <a:pt x="4" y="70"/>
                    <a:pt x="15" y="56"/>
                    <a:pt x="23" y="52"/>
                  </a:cubicBezTo>
                  <a:cubicBezTo>
                    <a:pt x="31" y="48"/>
                    <a:pt x="44" y="50"/>
                    <a:pt x="44" y="50"/>
                  </a:cubicBezTo>
                  <a:lnTo>
                    <a:pt x="57" y="64"/>
                  </a:lnTo>
                  <a:lnTo>
                    <a:pt x="57" y="64"/>
                  </a:lnTo>
                  <a:lnTo>
                    <a:pt x="57" y="64"/>
                  </a:lnTo>
                  <a:cubicBezTo>
                    <a:pt x="62" y="62"/>
                    <a:pt x="149" y="23"/>
                    <a:pt x="203" y="0"/>
                  </a:cubicBezTo>
                  <a:lnTo>
                    <a:pt x="208" y="22"/>
                  </a:lnTo>
                  <a:lnTo>
                    <a:pt x="227" y="98"/>
                  </a:lnTo>
                </a:path>
              </a:pathLst>
            </a:cu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8" name="Freeform 151">
              <a:extLst>
                <a:ext uri="{FF2B5EF4-FFF2-40B4-BE49-F238E27FC236}">
                  <a16:creationId xmlns:a16="http://schemas.microsoft.com/office/drawing/2014/main" id="{D25140B6-C76F-C244-BD17-70080E0B8C00}"/>
                </a:ext>
              </a:extLst>
            </p:cNvPr>
            <p:cNvSpPr>
              <a:spLocks/>
            </p:cNvSpPr>
            <p:nvPr/>
          </p:nvSpPr>
          <p:spPr bwMode="auto">
            <a:xfrm>
              <a:off x="2468563" y="4440238"/>
              <a:ext cx="628650" cy="284163"/>
            </a:xfrm>
            <a:custGeom>
              <a:avLst/>
              <a:gdLst>
                <a:gd name="T0" fmla="*/ 208 w 208"/>
                <a:gd name="T1" fmla="*/ 22 h 94"/>
                <a:gd name="T2" fmla="*/ 70 w 208"/>
                <a:gd name="T3" fmla="*/ 71 h 94"/>
                <a:gd name="T4" fmla="*/ 56 w 208"/>
                <a:gd name="T5" fmla="*/ 73 h 94"/>
                <a:gd name="T6" fmla="*/ 39 w 208"/>
                <a:gd name="T7" fmla="*/ 57 h 94"/>
                <a:gd name="T8" fmla="*/ 7 w 208"/>
                <a:gd name="T9" fmla="*/ 77 h 94"/>
                <a:gd name="T10" fmla="*/ 19 w 208"/>
                <a:gd name="T11" fmla="*/ 93 h 94"/>
                <a:gd name="T12" fmla="*/ 2 w 208"/>
                <a:gd name="T13" fmla="*/ 76 h 94"/>
                <a:gd name="T14" fmla="*/ 23 w 208"/>
                <a:gd name="T15" fmla="*/ 52 h 94"/>
                <a:gd name="T16" fmla="*/ 44 w 208"/>
                <a:gd name="T17" fmla="*/ 50 h 94"/>
                <a:gd name="T18" fmla="*/ 57 w 208"/>
                <a:gd name="T19" fmla="*/ 64 h 94"/>
                <a:gd name="T20" fmla="*/ 57 w 208"/>
                <a:gd name="T21" fmla="*/ 64 h 94"/>
                <a:gd name="T22" fmla="*/ 203 w 208"/>
                <a:gd name="T23" fmla="*/ 0 h 94"/>
                <a:gd name="T24" fmla="*/ 208 w 208"/>
                <a:gd name="T25"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94">
                  <a:moveTo>
                    <a:pt x="208" y="22"/>
                  </a:moveTo>
                  <a:cubicBezTo>
                    <a:pt x="145" y="47"/>
                    <a:pt x="83" y="68"/>
                    <a:pt x="70" y="71"/>
                  </a:cubicBezTo>
                  <a:cubicBezTo>
                    <a:pt x="60" y="74"/>
                    <a:pt x="57" y="75"/>
                    <a:pt x="56" y="73"/>
                  </a:cubicBezTo>
                  <a:cubicBezTo>
                    <a:pt x="54" y="72"/>
                    <a:pt x="44" y="57"/>
                    <a:pt x="39" y="57"/>
                  </a:cubicBezTo>
                  <a:cubicBezTo>
                    <a:pt x="34" y="56"/>
                    <a:pt x="19" y="55"/>
                    <a:pt x="7" y="77"/>
                  </a:cubicBezTo>
                  <a:cubicBezTo>
                    <a:pt x="4" y="82"/>
                    <a:pt x="11" y="91"/>
                    <a:pt x="19" y="93"/>
                  </a:cubicBezTo>
                  <a:cubicBezTo>
                    <a:pt x="13" y="94"/>
                    <a:pt x="0" y="82"/>
                    <a:pt x="2" y="76"/>
                  </a:cubicBezTo>
                  <a:cubicBezTo>
                    <a:pt x="4" y="70"/>
                    <a:pt x="15" y="56"/>
                    <a:pt x="23" y="52"/>
                  </a:cubicBezTo>
                  <a:cubicBezTo>
                    <a:pt x="31" y="48"/>
                    <a:pt x="44" y="50"/>
                    <a:pt x="44" y="50"/>
                  </a:cubicBezTo>
                  <a:lnTo>
                    <a:pt x="57" y="64"/>
                  </a:lnTo>
                  <a:lnTo>
                    <a:pt x="57" y="64"/>
                  </a:lnTo>
                  <a:cubicBezTo>
                    <a:pt x="62" y="62"/>
                    <a:pt x="149" y="23"/>
                    <a:pt x="203" y="0"/>
                  </a:cubicBezTo>
                  <a:lnTo>
                    <a:pt x="208" y="22"/>
                  </a:lnTo>
                </a:path>
              </a:pathLst>
            </a:custGeom>
            <a:solidFill>
              <a:srgbClr val="FEB9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9" name="Freeform 152">
              <a:extLst>
                <a:ext uri="{FF2B5EF4-FFF2-40B4-BE49-F238E27FC236}">
                  <a16:creationId xmlns:a16="http://schemas.microsoft.com/office/drawing/2014/main" id="{2012DF2F-9740-6C44-8F04-4E07D74DBED6}"/>
                </a:ext>
              </a:extLst>
            </p:cNvPr>
            <p:cNvSpPr>
              <a:spLocks/>
            </p:cNvSpPr>
            <p:nvPr/>
          </p:nvSpPr>
          <p:spPr bwMode="auto">
            <a:xfrm>
              <a:off x="3327401" y="3403600"/>
              <a:ext cx="534988" cy="528638"/>
            </a:xfrm>
            <a:custGeom>
              <a:avLst/>
              <a:gdLst>
                <a:gd name="T0" fmla="*/ 26 w 177"/>
                <a:gd name="T1" fmla="*/ 175 h 175"/>
                <a:gd name="T2" fmla="*/ 177 w 177"/>
                <a:gd name="T3" fmla="*/ 143 h 175"/>
                <a:gd name="T4" fmla="*/ 53 w 177"/>
                <a:gd name="T5" fmla="*/ 14 h 175"/>
                <a:gd name="T6" fmla="*/ 26 w 177"/>
                <a:gd name="T7" fmla="*/ 175 h 175"/>
              </a:gdLst>
              <a:ahLst/>
              <a:cxnLst>
                <a:cxn ang="0">
                  <a:pos x="T0" y="T1"/>
                </a:cxn>
                <a:cxn ang="0">
                  <a:pos x="T2" y="T3"/>
                </a:cxn>
                <a:cxn ang="0">
                  <a:pos x="T4" y="T5"/>
                </a:cxn>
                <a:cxn ang="0">
                  <a:pos x="T6" y="T7"/>
                </a:cxn>
              </a:cxnLst>
              <a:rect l="0" t="0" r="r" b="b"/>
              <a:pathLst>
                <a:path w="177" h="175">
                  <a:moveTo>
                    <a:pt x="26" y="175"/>
                  </a:moveTo>
                  <a:cubicBezTo>
                    <a:pt x="26" y="175"/>
                    <a:pt x="134" y="124"/>
                    <a:pt x="177" y="143"/>
                  </a:cubicBezTo>
                  <a:cubicBezTo>
                    <a:pt x="144" y="51"/>
                    <a:pt x="95" y="0"/>
                    <a:pt x="53" y="14"/>
                  </a:cubicBezTo>
                  <a:cubicBezTo>
                    <a:pt x="9" y="29"/>
                    <a:pt x="0" y="90"/>
                    <a:pt x="26" y="175"/>
                  </a:cubicBezTo>
                </a:path>
              </a:pathLst>
            </a:custGeom>
            <a:solidFill>
              <a:srgbClr val="EC5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0" name="Freeform 153">
              <a:extLst>
                <a:ext uri="{FF2B5EF4-FFF2-40B4-BE49-F238E27FC236}">
                  <a16:creationId xmlns:a16="http://schemas.microsoft.com/office/drawing/2014/main" id="{CAE24B9F-A8A4-644F-8C63-0957E64F3E31}"/>
                </a:ext>
              </a:extLst>
            </p:cNvPr>
            <p:cNvSpPr>
              <a:spLocks/>
            </p:cNvSpPr>
            <p:nvPr/>
          </p:nvSpPr>
          <p:spPr bwMode="auto">
            <a:xfrm>
              <a:off x="3641726" y="3481388"/>
              <a:ext cx="220663" cy="354013"/>
            </a:xfrm>
            <a:custGeom>
              <a:avLst/>
              <a:gdLst>
                <a:gd name="T0" fmla="*/ 73 w 73"/>
                <a:gd name="T1" fmla="*/ 117 h 117"/>
                <a:gd name="T2" fmla="*/ 0 w 73"/>
                <a:gd name="T3" fmla="*/ 0 h 117"/>
                <a:gd name="T4" fmla="*/ 14 w 73"/>
                <a:gd name="T5" fmla="*/ 38 h 117"/>
                <a:gd name="T6" fmla="*/ 37 w 73"/>
                <a:gd name="T7" fmla="*/ 69 h 117"/>
                <a:gd name="T8" fmla="*/ 41 w 73"/>
                <a:gd name="T9" fmla="*/ 113 h 117"/>
                <a:gd name="T10" fmla="*/ 73 w 73"/>
                <a:gd name="T11" fmla="*/ 117 h 117"/>
              </a:gdLst>
              <a:ahLst/>
              <a:cxnLst>
                <a:cxn ang="0">
                  <a:pos x="T0" y="T1"/>
                </a:cxn>
                <a:cxn ang="0">
                  <a:pos x="T2" y="T3"/>
                </a:cxn>
                <a:cxn ang="0">
                  <a:pos x="T4" y="T5"/>
                </a:cxn>
                <a:cxn ang="0">
                  <a:pos x="T6" y="T7"/>
                </a:cxn>
                <a:cxn ang="0">
                  <a:pos x="T8" y="T9"/>
                </a:cxn>
                <a:cxn ang="0">
                  <a:pos x="T10" y="T11"/>
                </a:cxn>
              </a:cxnLst>
              <a:rect l="0" t="0" r="r" b="b"/>
              <a:pathLst>
                <a:path w="73" h="117">
                  <a:moveTo>
                    <a:pt x="73" y="117"/>
                  </a:moveTo>
                  <a:cubicBezTo>
                    <a:pt x="53" y="61"/>
                    <a:pt x="27" y="20"/>
                    <a:pt x="0" y="0"/>
                  </a:cubicBezTo>
                  <a:cubicBezTo>
                    <a:pt x="3" y="3"/>
                    <a:pt x="23" y="22"/>
                    <a:pt x="14" y="38"/>
                  </a:cubicBezTo>
                  <a:cubicBezTo>
                    <a:pt x="4" y="56"/>
                    <a:pt x="17" y="62"/>
                    <a:pt x="37" y="69"/>
                  </a:cubicBezTo>
                  <a:cubicBezTo>
                    <a:pt x="54" y="75"/>
                    <a:pt x="38" y="76"/>
                    <a:pt x="41" y="113"/>
                  </a:cubicBezTo>
                  <a:cubicBezTo>
                    <a:pt x="54" y="112"/>
                    <a:pt x="65" y="113"/>
                    <a:pt x="73" y="117"/>
                  </a:cubicBezTo>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1" name="Freeform 154">
              <a:extLst>
                <a:ext uri="{FF2B5EF4-FFF2-40B4-BE49-F238E27FC236}">
                  <a16:creationId xmlns:a16="http://schemas.microsoft.com/office/drawing/2014/main" id="{03BD1B96-3613-CE45-B857-3DF23C789FC2}"/>
                </a:ext>
              </a:extLst>
            </p:cNvPr>
            <p:cNvSpPr>
              <a:spLocks/>
            </p:cNvSpPr>
            <p:nvPr/>
          </p:nvSpPr>
          <p:spPr bwMode="auto">
            <a:xfrm>
              <a:off x="3333751" y="3463925"/>
              <a:ext cx="146050" cy="468313"/>
            </a:xfrm>
            <a:custGeom>
              <a:avLst/>
              <a:gdLst>
                <a:gd name="T0" fmla="*/ 39 w 48"/>
                <a:gd name="T1" fmla="*/ 0 h 155"/>
                <a:gd name="T2" fmla="*/ 24 w 48"/>
                <a:gd name="T3" fmla="*/ 155 h 155"/>
                <a:gd name="T4" fmla="*/ 48 w 48"/>
                <a:gd name="T5" fmla="*/ 144 h 155"/>
                <a:gd name="T6" fmla="*/ 39 w 48"/>
                <a:gd name="T7" fmla="*/ 0 h 155"/>
              </a:gdLst>
              <a:ahLst/>
              <a:cxnLst>
                <a:cxn ang="0">
                  <a:pos x="T0" y="T1"/>
                </a:cxn>
                <a:cxn ang="0">
                  <a:pos x="T2" y="T3"/>
                </a:cxn>
                <a:cxn ang="0">
                  <a:pos x="T4" y="T5"/>
                </a:cxn>
                <a:cxn ang="0">
                  <a:pos x="T6" y="T7"/>
                </a:cxn>
              </a:cxnLst>
              <a:rect l="0" t="0" r="r" b="b"/>
              <a:pathLst>
                <a:path w="48" h="155">
                  <a:moveTo>
                    <a:pt x="39" y="0"/>
                  </a:moveTo>
                  <a:cubicBezTo>
                    <a:pt x="6" y="21"/>
                    <a:pt x="0" y="78"/>
                    <a:pt x="24" y="155"/>
                  </a:cubicBezTo>
                  <a:cubicBezTo>
                    <a:pt x="24" y="155"/>
                    <a:pt x="33" y="150"/>
                    <a:pt x="48" y="144"/>
                  </a:cubicBezTo>
                  <a:cubicBezTo>
                    <a:pt x="48" y="144"/>
                    <a:pt x="14" y="48"/>
                    <a:pt x="39" y="0"/>
                  </a:cubicBezTo>
                  <a:close/>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2" name="Oval 155">
              <a:extLst>
                <a:ext uri="{FF2B5EF4-FFF2-40B4-BE49-F238E27FC236}">
                  <a16:creationId xmlns:a16="http://schemas.microsoft.com/office/drawing/2014/main" id="{C6351DF2-552B-BB42-BEC3-59795709CC2E}"/>
                </a:ext>
              </a:extLst>
            </p:cNvPr>
            <p:cNvSpPr>
              <a:spLocks noChangeArrowheads="1"/>
            </p:cNvSpPr>
            <p:nvPr/>
          </p:nvSpPr>
          <p:spPr bwMode="auto">
            <a:xfrm>
              <a:off x="3373438" y="3273425"/>
              <a:ext cx="42863" cy="41275"/>
            </a:xfrm>
            <a:prstGeom prst="ellipse">
              <a:avLst/>
            </a:pr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3" name="Rectangle 156">
              <a:extLst>
                <a:ext uri="{FF2B5EF4-FFF2-40B4-BE49-F238E27FC236}">
                  <a16:creationId xmlns:a16="http://schemas.microsoft.com/office/drawing/2014/main" id="{492C0A02-AA33-F546-82A2-AF22DC33482D}"/>
                </a:ext>
              </a:extLst>
            </p:cNvPr>
            <p:cNvSpPr>
              <a:spLocks noChangeArrowheads="1"/>
            </p:cNvSpPr>
            <p:nvPr/>
          </p:nvSpPr>
          <p:spPr bwMode="auto">
            <a:xfrm>
              <a:off x="4637088" y="4486275"/>
              <a:ext cx="1011238" cy="38100"/>
            </a:xfrm>
            <a:prstGeom prst="rect">
              <a:avLst/>
            </a:prstGeom>
            <a:solidFill>
              <a:srgbClr val="D13D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4" name="Rectangle 157">
              <a:extLst>
                <a:ext uri="{FF2B5EF4-FFF2-40B4-BE49-F238E27FC236}">
                  <a16:creationId xmlns:a16="http://schemas.microsoft.com/office/drawing/2014/main" id="{5FA077B3-BAAD-7F49-A1EB-750E05FE2509}"/>
                </a:ext>
              </a:extLst>
            </p:cNvPr>
            <p:cNvSpPr>
              <a:spLocks noChangeArrowheads="1"/>
            </p:cNvSpPr>
            <p:nvPr/>
          </p:nvSpPr>
          <p:spPr bwMode="auto">
            <a:xfrm>
              <a:off x="4597401" y="4970463"/>
              <a:ext cx="1101725" cy="26988"/>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367127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4" name="직선 연결선[R] 173">
            <a:extLst>
              <a:ext uri="{FF2B5EF4-FFF2-40B4-BE49-F238E27FC236}">
                <a16:creationId xmlns:a16="http://schemas.microsoft.com/office/drawing/2014/main" id="{35DB0101-263A-7A45-BB19-E1501FAEB3E4}"/>
              </a:ext>
            </a:extLst>
          </p:cNvPr>
          <p:cNvCxnSpPr/>
          <p:nvPr/>
        </p:nvCxnSpPr>
        <p:spPr>
          <a:xfrm>
            <a:off x="10859" y="1993053"/>
            <a:ext cx="12192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4" name="Oval 72">
            <a:extLst>
              <a:ext uri="{FF2B5EF4-FFF2-40B4-BE49-F238E27FC236}">
                <a16:creationId xmlns:a16="http://schemas.microsoft.com/office/drawing/2014/main" id="{230EE175-F28E-4A4C-9ADE-2EC4CBC7E96A}"/>
              </a:ext>
            </a:extLst>
          </p:cNvPr>
          <p:cNvSpPr>
            <a:spLocks noChangeArrowheads="1"/>
          </p:cNvSpPr>
          <p:nvPr/>
        </p:nvSpPr>
        <p:spPr bwMode="auto">
          <a:xfrm>
            <a:off x="3289214" y="1428211"/>
            <a:ext cx="1090766" cy="1090766"/>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ko-KR" altLang="en-US" dirty="0"/>
          </a:p>
        </p:txBody>
      </p:sp>
      <p:sp>
        <p:nvSpPr>
          <p:cNvPr id="145" name="Oval 72">
            <a:extLst>
              <a:ext uri="{FF2B5EF4-FFF2-40B4-BE49-F238E27FC236}">
                <a16:creationId xmlns:a16="http://schemas.microsoft.com/office/drawing/2014/main" id="{B619F289-5D4D-3B47-8A0A-10251D1810C4}"/>
              </a:ext>
            </a:extLst>
          </p:cNvPr>
          <p:cNvSpPr>
            <a:spLocks noChangeArrowheads="1"/>
          </p:cNvSpPr>
          <p:nvPr/>
        </p:nvSpPr>
        <p:spPr bwMode="auto">
          <a:xfrm>
            <a:off x="5658242" y="1428211"/>
            <a:ext cx="1090766" cy="109076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157" name="Oval 72">
            <a:extLst>
              <a:ext uri="{FF2B5EF4-FFF2-40B4-BE49-F238E27FC236}">
                <a16:creationId xmlns:a16="http://schemas.microsoft.com/office/drawing/2014/main" id="{318C8E19-3232-7F47-8F3E-E29D806119E2}"/>
              </a:ext>
            </a:extLst>
          </p:cNvPr>
          <p:cNvSpPr>
            <a:spLocks noChangeArrowheads="1"/>
          </p:cNvSpPr>
          <p:nvPr/>
        </p:nvSpPr>
        <p:spPr bwMode="auto">
          <a:xfrm>
            <a:off x="7943749" y="1428211"/>
            <a:ext cx="1090766" cy="1090766"/>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166" name="Oval 72">
            <a:extLst>
              <a:ext uri="{FF2B5EF4-FFF2-40B4-BE49-F238E27FC236}">
                <a16:creationId xmlns:a16="http://schemas.microsoft.com/office/drawing/2014/main" id="{0EE0BAE2-0724-EF4C-BF41-5A0A19A9E22E}"/>
              </a:ext>
            </a:extLst>
          </p:cNvPr>
          <p:cNvSpPr>
            <a:spLocks noChangeArrowheads="1"/>
          </p:cNvSpPr>
          <p:nvPr/>
        </p:nvSpPr>
        <p:spPr bwMode="auto">
          <a:xfrm>
            <a:off x="10301496" y="1431259"/>
            <a:ext cx="1090766" cy="109076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algn="ctr"/>
            <a:endParaRPr lang="ko-KR" altLang="en-US" dirty="0"/>
          </a:p>
        </p:txBody>
      </p:sp>
      <p:sp>
        <p:nvSpPr>
          <p:cNvPr id="175" name="직사각형 174">
            <a:extLst>
              <a:ext uri="{FF2B5EF4-FFF2-40B4-BE49-F238E27FC236}">
                <a16:creationId xmlns:a16="http://schemas.microsoft.com/office/drawing/2014/main" id="{64C8A8D6-F969-CD4D-A9B6-6918836715E0}"/>
              </a:ext>
            </a:extLst>
          </p:cNvPr>
          <p:cNvSpPr/>
          <p:nvPr/>
        </p:nvSpPr>
        <p:spPr>
          <a:xfrm>
            <a:off x="2723014" y="3174923"/>
            <a:ext cx="2075235" cy="1350563"/>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System Administrator creates Enterprises and respective Enterprise Admins.</a:t>
            </a:r>
          </a:p>
        </p:txBody>
      </p:sp>
      <p:sp>
        <p:nvSpPr>
          <p:cNvPr id="176" name="TextBox 175">
            <a:extLst>
              <a:ext uri="{FF2B5EF4-FFF2-40B4-BE49-F238E27FC236}">
                <a16:creationId xmlns:a16="http://schemas.microsoft.com/office/drawing/2014/main" id="{A1AF292B-68F3-B24D-B1D8-C56063221278}"/>
              </a:ext>
            </a:extLst>
          </p:cNvPr>
          <p:cNvSpPr txBox="1"/>
          <p:nvPr/>
        </p:nvSpPr>
        <p:spPr>
          <a:xfrm>
            <a:off x="2277853" y="2589424"/>
            <a:ext cx="2965558" cy="646331"/>
          </a:xfrm>
          <a:prstGeom prst="rect">
            <a:avLst/>
          </a:prstGeom>
          <a:noFill/>
        </p:spPr>
        <p:txBody>
          <a:bodyPr wrap="square" rtlCol="0">
            <a:spAutoFit/>
          </a:bodyPr>
          <a:lstStyle/>
          <a:p>
            <a:pPr algn="ctr"/>
            <a:r>
              <a:rPr kumimoji="1" lang="en-US" altLang="en-US" b="1" dirty="0">
                <a:solidFill>
                  <a:schemeClr val="tx2">
                    <a:lumMod val="40000"/>
                    <a:lumOff val="60000"/>
                  </a:schemeClr>
                </a:solidFill>
                <a:latin typeface="+mj-lt"/>
                <a:ea typeface="NEXON Lv2 Gothic Bold" pitchFamily="2" charset="-127"/>
              </a:rPr>
              <a:t>SYSTEM ADMINISTRATOR ROLE</a:t>
            </a:r>
            <a:endParaRPr kumimoji="1" lang="ko-Kore-KR" altLang="en-US" sz="3600" b="1">
              <a:solidFill>
                <a:schemeClr val="tx2">
                  <a:lumMod val="40000"/>
                  <a:lumOff val="60000"/>
                </a:schemeClr>
              </a:solidFill>
              <a:latin typeface="+mj-lt"/>
              <a:ea typeface="NEXON Lv2 Gothic Bold" pitchFamily="2" charset="-127"/>
            </a:endParaRPr>
          </a:p>
        </p:txBody>
      </p:sp>
      <p:sp>
        <p:nvSpPr>
          <p:cNvPr id="177" name="직사각형 176">
            <a:extLst>
              <a:ext uri="{FF2B5EF4-FFF2-40B4-BE49-F238E27FC236}">
                <a16:creationId xmlns:a16="http://schemas.microsoft.com/office/drawing/2014/main" id="{964DD465-6D82-1B41-B932-65FCAD80E0D0}"/>
              </a:ext>
            </a:extLst>
          </p:cNvPr>
          <p:cNvSpPr/>
          <p:nvPr/>
        </p:nvSpPr>
        <p:spPr>
          <a:xfrm>
            <a:off x="5055499" y="3174923"/>
            <a:ext cx="2287051" cy="1996893"/>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Patient Transport partner picks up patient from their address and drops them to the booked quarantine facility in an ambulance.</a:t>
            </a:r>
          </a:p>
        </p:txBody>
      </p:sp>
      <p:sp>
        <p:nvSpPr>
          <p:cNvPr id="178" name="TextBox 177">
            <a:extLst>
              <a:ext uri="{FF2B5EF4-FFF2-40B4-BE49-F238E27FC236}">
                <a16:creationId xmlns:a16="http://schemas.microsoft.com/office/drawing/2014/main" id="{501B86AE-E581-9A4C-9F5E-0D5BDC3A5703}"/>
              </a:ext>
            </a:extLst>
          </p:cNvPr>
          <p:cNvSpPr txBox="1"/>
          <p:nvPr/>
        </p:nvSpPr>
        <p:spPr>
          <a:xfrm>
            <a:off x="5208893" y="2650255"/>
            <a:ext cx="2033588" cy="646331"/>
          </a:xfrm>
          <a:prstGeom prst="rect">
            <a:avLst/>
          </a:prstGeom>
          <a:noFill/>
        </p:spPr>
        <p:txBody>
          <a:bodyPr wrap="square" rtlCol="0">
            <a:spAutoFit/>
          </a:bodyPr>
          <a:lstStyle/>
          <a:p>
            <a:pPr algn="ctr"/>
            <a:r>
              <a:rPr kumimoji="1" lang="en-US" altLang="en-US" b="1" dirty="0">
                <a:solidFill>
                  <a:schemeClr val="tx2">
                    <a:lumMod val="40000"/>
                    <a:lumOff val="60000"/>
                  </a:schemeClr>
                </a:solidFill>
                <a:latin typeface="+mj-lt"/>
                <a:ea typeface="NEXON Lv2 Gothic Bold" pitchFamily="2" charset="-127"/>
              </a:rPr>
              <a:t>PATIENT TRANSPORT</a:t>
            </a:r>
            <a:endParaRPr kumimoji="1" lang="ko-Kore-KR" altLang="en-US" sz="3600" b="1">
              <a:solidFill>
                <a:schemeClr val="tx2">
                  <a:lumMod val="40000"/>
                  <a:lumOff val="60000"/>
                </a:schemeClr>
              </a:solidFill>
              <a:latin typeface="+mj-lt"/>
              <a:ea typeface="NEXON Lv2 Gothic Bold" pitchFamily="2" charset="-127"/>
            </a:endParaRPr>
          </a:p>
        </p:txBody>
      </p:sp>
      <p:sp>
        <p:nvSpPr>
          <p:cNvPr id="179" name="직사각형 178">
            <a:extLst>
              <a:ext uri="{FF2B5EF4-FFF2-40B4-BE49-F238E27FC236}">
                <a16:creationId xmlns:a16="http://schemas.microsoft.com/office/drawing/2014/main" id="{97F7C8A5-B3F6-EE42-B26C-3F4448BB5056}"/>
              </a:ext>
            </a:extLst>
          </p:cNvPr>
          <p:cNvSpPr/>
          <p:nvPr/>
        </p:nvSpPr>
        <p:spPr>
          <a:xfrm>
            <a:off x="7494414" y="3207558"/>
            <a:ext cx="2068789" cy="1996893"/>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Medicine transport partner can see all delivery requests from pharmacies and can deliver them to customer.</a:t>
            </a:r>
          </a:p>
        </p:txBody>
      </p:sp>
      <p:sp>
        <p:nvSpPr>
          <p:cNvPr id="180" name="TextBox 179">
            <a:extLst>
              <a:ext uri="{FF2B5EF4-FFF2-40B4-BE49-F238E27FC236}">
                <a16:creationId xmlns:a16="http://schemas.microsoft.com/office/drawing/2014/main" id="{BDA67E10-E8F0-884A-B75F-6FAC926C6D49}"/>
              </a:ext>
            </a:extLst>
          </p:cNvPr>
          <p:cNvSpPr txBox="1"/>
          <p:nvPr/>
        </p:nvSpPr>
        <p:spPr>
          <a:xfrm>
            <a:off x="7242481" y="2624913"/>
            <a:ext cx="2520705" cy="646331"/>
          </a:xfrm>
          <a:prstGeom prst="rect">
            <a:avLst/>
          </a:prstGeom>
          <a:noFill/>
        </p:spPr>
        <p:txBody>
          <a:bodyPr wrap="square" rtlCol="0">
            <a:spAutoFit/>
          </a:bodyPr>
          <a:lstStyle/>
          <a:p>
            <a:pPr algn="ctr"/>
            <a:r>
              <a:rPr kumimoji="1" lang="en-US" altLang="ko-Kore-KR" b="1" dirty="0">
                <a:solidFill>
                  <a:schemeClr val="tx2">
                    <a:lumMod val="40000"/>
                    <a:lumOff val="60000"/>
                  </a:schemeClr>
                </a:solidFill>
                <a:latin typeface="+mj-lt"/>
                <a:ea typeface="NEXON Lv2 Gothic Bold" pitchFamily="2" charset="-127"/>
              </a:rPr>
              <a:t>MEDICINE TRANSPORT ROLE</a:t>
            </a:r>
            <a:endParaRPr kumimoji="1" lang="ko-Kore-KR" altLang="en-US" sz="3600" b="1">
              <a:solidFill>
                <a:schemeClr val="tx2">
                  <a:lumMod val="40000"/>
                  <a:lumOff val="60000"/>
                </a:schemeClr>
              </a:solidFill>
              <a:latin typeface="+mj-lt"/>
              <a:ea typeface="NEXON Lv2 Gothic Bold" pitchFamily="2" charset="-127"/>
            </a:endParaRPr>
          </a:p>
        </p:txBody>
      </p:sp>
      <p:sp>
        <p:nvSpPr>
          <p:cNvPr id="181" name="직사각형 180">
            <a:extLst>
              <a:ext uri="{FF2B5EF4-FFF2-40B4-BE49-F238E27FC236}">
                <a16:creationId xmlns:a16="http://schemas.microsoft.com/office/drawing/2014/main" id="{FAF0AF56-B323-7447-8E00-C3F78618F3A6}"/>
              </a:ext>
            </a:extLst>
          </p:cNvPr>
          <p:cNvSpPr/>
          <p:nvPr/>
        </p:nvSpPr>
        <p:spPr>
          <a:xfrm>
            <a:off x="9542033" y="3221811"/>
            <a:ext cx="2609691" cy="2966389"/>
          </a:xfrm>
          <a:prstGeom prst="rect">
            <a:avLst/>
          </a:prstGeom>
        </p:spPr>
        <p:txBody>
          <a:bodyPr wrap="square">
            <a:spAutoFit/>
          </a:bodyPr>
          <a:lstStyle/>
          <a:p>
            <a:pPr lvl="0">
              <a:lnSpc>
                <a:spcPct val="150000"/>
              </a:lnSpc>
            </a:pPr>
            <a:r>
              <a:rPr lang="en-US" altLang="ko-Kore-KR" sz="1400" dirty="0">
                <a:solidFill>
                  <a:schemeClr val="bg1">
                    <a:lumMod val="50000"/>
                  </a:schemeClr>
                </a:solidFill>
                <a:cs typeface="Calibri" panose="02000000000000000000" pitchFamily="2" charset="0"/>
              </a:rPr>
              <a:t>Customers can book accommodation and make food orders. Additionally, if they are a patient and avails the healthcare portal, they can book appointments, upload daily vitals and see trends. They can also generate medical reports.</a:t>
            </a:r>
          </a:p>
        </p:txBody>
      </p:sp>
      <p:sp>
        <p:nvSpPr>
          <p:cNvPr id="182" name="TextBox 181">
            <a:extLst>
              <a:ext uri="{FF2B5EF4-FFF2-40B4-BE49-F238E27FC236}">
                <a16:creationId xmlns:a16="http://schemas.microsoft.com/office/drawing/2014/main" id="{A3A25923-D4F1-F146-9807-17B57C513D4A}"/>
              </a:ext>
            </a:extLst>
          </p:cNvPr>
          <p:cNvSpPr txBox="1"/>
          <p:nvPr/>
        </p:nvSpPr>
        <p:spPr>
          <a:xfrm>
            <a:off x="9398899" y="2624912"/>
            <a:ext cx="3077723" cy="646331"/>
          </a:xfrm>
          <a:prstGeom prst="rect">
            <a:avLst/>
          </a:prstGeom>
          <a:noFill/>
        </p:spPr>
        <p:txBody>
          <a:bodyPr wrap="square" rtlCol="0">
            <a:spAutoFit/>
          </a:bodyPr>
          <a:lstStyle/>
          <a:p>
            <a:pPr algn="ctr"/>
            <a:r>
              <a:rPr kumimoji="1" lang="en-US" altLang="en-US" b="1" dirty="0">
                <a:solidFill>
                  <a:schemeClr val="tx2">
                    <a:lumMod val="40000"/>
                    <a:lumOff val="60000"/>
                  </a:schemeClr>
                </a:solidFill>
                <a:latin typeface="+mj-lt"/>
                <a:ea typeface="NEXON Lv2 Gothic Bold" pitchFamily="2" charset="-127"/>
              </a:rPr>
              <a:t>PATIENT/CUSTOMER ROLE</a:t>
            </a:r>
            <a:endParaRPr kumimoji="1" lang="ko-Kore-KR" altLang="en-US" sz="3600" b="1">
              <a:solidFill>
                <a:schemeClr val="tx2">
                  <a:lumMod val="40000"/>
                  <a:lumOff val="60000"/>
                </a:schemeClr>
              </a:solidFill>
              <a:latin typeface="+mj-lt"/>
              <a:ea typeface="NEXON Lv2 Gothic Bold" pitchFamily="2" charset="-127"/>
            </a:endParaRPr>
          </a:p>
        </p:txBody>
      </p:sp>
      <p:sp>
        <p:nvSpPr>
          <p:cNvPr id="146" name="TextBox 145">
            <a:extLst>
              <a:ext uri="{FF2B5EF4-FFF2-40B4-BE49-F238E27FC236}">
                <a16:creationId xmlns:a16="http://schemas.microsoft.com/office/drawing/2014/main" id="{A37F98BB-6F2A-E54B-9A12-0F45CBD2CB4E}"/>
              </a:ext>
            </a:extLst>
          </p:cNvPr>
          <p:cNvSpPr txBox="1"/>
          <p:nvPr/>
        </p:nvSpPr>
        <p:spPr>
          <a:xfrm>
            <a:off x="2062964" y="148523"/>
            <a:ext cx="7309635" cy="584775"/>
          </a:xfrm>
          <a:prstGeom prst="rect">
            <a:avLst/>
          </a:prstGeom>
          <a:noFill/>
        </p:spPr>
        <p:txBody>
          <a:bodyPr wrap="square" rtlCol="0">
            <a:spAutoFit/>
          </a:bodyPr>
          <a:lstStyle/>
          <a:p>
            <a:r>
              <a:rPr kumimoji="1" lang="en-US" altLang="ko-Kore-KR" sz="3200" b="1" dirty="0">
                <a:solidFill>
                  <a:schemeClr val="tx2"/>
                </a:solidFill>
                <a:latin typeface="+mj-lt"/>
                <a:ea typeface="NEXON Lv2 Gothic Bold" pitchFamily="2" charset="-127"/>
              </a:rPr>
              <a:t>ROLES and FUNCTION</a:t>
            </a:r>
            <a:endParaRPr kumimoji="1" lang="ko-Kore-KR" altLang="en-US" sz="3200" b="1" dirty="0">
              <a:solidFill>
                <a:schemeClr val="tx2"/>
              </a:solidFill>
              <a:latin typeface="+mj-lt"/>
              <a:ea typeface="NEXON Lv2 Gothic Bold" pitchFamily="2" charset="-127"/>
            </a:endParaRPr>
          </a:p>
        </p:txBody>
      </p:sp>
      <p:grpSp>
        <p:nvGrpSpPr>
          <p:cNvPr id="129" name="그룹 368">
            <a:extLst>
              <a:ext uri="{FF2B5EF4-FFF2-40B4-BE49-F238E27FC236}">
                <a16:creationId xmlns:a16="http://schemas.microsoft.com/office/drawing/2014/main" id="{6184002B-FB16-364F-9185-A9C5293EC3B2}"/>
              </a:ext>
            </a:extLst>
          </p:cNvPr>
          <p:cNvGrpSpPr/>
          <p:nvPr/>
        </p:nvGrpSpPr>
        <p:grpSpPr>
          <a:xfrm>
            <a:off x="-14715" y="997054"/>
            <a:ext cx="2705839" cy="3227968"/>
            <a:chOff x="-1" y="779721"/>
            <a:chExt cx="5118101" cy="6105708"/>
          </a:xfrm>
        </p:grpSpPr>
        <p:sp>
          <p:nvSpPr>
            <p:cNvPr id="130" name="Freeform 46">
              <a:extLst>
                <a:ext uri="{FF2B5EF4-FFF2-40B4-BE49-F238E27FC236}">
                  <a16:creationId xmlns:a16="http://schemas.microsoft.com/office/drawing/2014/main" id="{15D6F444-E1E2-2B4E-87F7-97093CAF2A50}"/>
                </a:ext>
              </a:extLst>
            </p:cNvPr>
            <p:cNvSpPr>
              <a:spLocks/>
            </p:cNvSpPr>
            <p:nvPr/>
          </p:nvSpPr>
          <p:spPr bwMode="auto">
            <a:xfrm>
              <a:off x="1795701" y="4191524"/>
              <a:ext cx="2153433" cy="1897106"/>
            </a:xfrm>
            <a:custGeom>
              <a:avLst/>
              <a:gdLst>
                <a:gd name="T0" fmla="*/ 123 w 1529"/>
                <a:gd name="T1" fmla="*/ 1347 h 1347"/>
                <a:gd name="T2" fmla="*/ 1529 w 1529"/>
                <a:gd name="T3" fmla="*/ 60 h 1347"/>
                <a:gd name="T4" fmla="*/ 1463 w 1529"/>
                <a:gd name="T5" fmla="*/ 0 h 1347"/>
                <a:gd name="T6" fmla="*/ 0 w 1529"/>
                <a:gd name="T7" fmla="*/ 1342 h 1347"/>
                <a:gd name="T8" fmla="*/ 6 w 1529"/>
                <a:gd name="T9" fmla="*/ 1347 h 1347"/>
                <a:gd name="T10" fmla="*/ 123 w 1529"/>
                <a:gd name="T11" fmla="*/ 1347 h 1347"/>
              </a:gdLst>
              <a:ahLst/>
              <a:cxnLst>
                <a:cxn ang="0">
                  <a:pos x="T0" y="T1"/>
                </a:cxn>
                <a:cxn ang="0">
                  <a:pos x="T2" y="T3"/>
                </a:cxn>
                <a:cxn ang="0">
                  <a:pos x="T4" y="T5"/>
                </a:cxn>
                <a:cxn ang="0">
                  <a:pos x="T6" y="T7"/>
                </a:cxn>
                <a:cxn ang="0">
                  <a:pos x="T8" y="T9"/>
                </a:cxn>
                <a:cxn ang="0">
                  <a:pos x="T10" y="T11"/>
                </a:cxn>
              </a:cxnLst>
              <a:rect l="0" t="0" r="r" b="b"/>
              <a:pathLst>
                <a:path w="1529" h="1347">
                  <a:moveTo>
                    <a:pt x="123" y="1347"/>
                  </a:moveTo>
                  <a:lnTo>
                    <a:pt x="1529" y="60"/>
                  </a:lnTo>
                  <a:lnTo>
                    <a:pt x="1463" y="0"/>
                  </a:lnTo>
                  <a:lnTo>
                    <a:pt x="0" y="1342"/>
                  </a:lnTo>
                  <a:lnTo>
                    <a:pt x="6" y="1347"/>
                  </a:lnTo>
                  <a:lnTo>
                    <a:pt x="123" y="134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1" name="Freeform 47">
              <a:extLst>
                <a:ext uri="{FF2B5EF4-FFF2-40B4-BE49-F238E27FC236}">
                  <a16:creationId xmlns:a16="http://schemas.microsoft.com/office/drawing/2014/main" id="{D3E7A64B-37AF-2D4B-9ED1-59ECB28448A3}"/>
                </a:ext>
              </a:extLst>
            </p:cNvPr>
            <p:cNvSpPr>
              <a:spLocks noEditPoints="1"/>
            </p:cNvSpPr>
            <p:nvPr/>
          </p:nvSpPr>
          <p:spPr bwMode="auto">
            <a:xfrm>
              <a:off x="1935132" y="4492920"/>
              <a:ext cx="1777392" cy="1595710"/>
            </a:xfrm>
            <a:custGeom>
              <a:avLst/>
              <a:gdLst>
                <a:gd name="T0" fmla="*/ 13 w 676"/>
                <a:gd name="T1" fmla="*/ 607 h 607"/>
                <a:gd name="T2" fmla="*/ 0 w 676"/>
                <a:gd name="T3" fmla="*/ 607 h 607"/>
                <a:gd name="T4" fmla="*/ 55 w 676"/>
                <a:gd name="T5" fmla="*/ 557 h 607"/>
                <a:gd name="T6" fmla="*/ 55 w 676"/>
                <a:gd name="T7" fmla="*/ 569 h 607"/>
                <a:gd name="T8" fmla="*/ 13 w 676"/>
                <a:gd name="T9" fmla="*/ 607 h 607"/>
                <a:gd name="T10" fmla="*/ 100 w 676"/>
                <a:gd name="T11" fmla="*/ 527 h 607"/>
                <a:gd name="T12" fmla="*/ 100 w 676"/>
                <a:gd name="T13" fmla="*/ 515 h 607"/>
                <a:gd name="T14" fmla="*/ 179 w 676"/>
                <a:gd name="T15" fmla="*/ 443 h 607"/>
                <a:gd name="T16" fmla="*/ 181 w 676"/>
                <a:gd name="T17" fmla="*/ 454 h 607"/>
                <a:gd name="T18" fmla="*/ 100 w 676"/>
                <a:gd name="T19" fmla="*/ 527 h 607"/>
                <a:gd name="T20" fmla="*/ 339 w 676"/>
                <a:gd name="T21" fmla="*/ 308 h 607"/>
                <a:gd name="T22" fmla="*/ 339 w 676"/>
                <a:gd name="T23" fmla="*/ 296 h 607"/>
                <a:gd name="T24" fmla="*/ 662 w 676"/>
                <a:gd name="T25" fmla="*/ 0 h 607"/>
                <a:gd name="T26" fmla="*/ 676 w 676"/>
                <a:gd name="T27" fmla="*/ 0 h 607"/>
                <a:gd name="T28" fmla="*/ 339 w 676"/>
                <a:gd name="T29" fmla="*/ 30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6" h="607">
                  <a:moveTo>
                    <a:pt x="13" y="607"/>
                  </a:moveTo>
                  <a:lnTo>
                    <a:pt x="0" y="607"/>
                  </a:lnTo>
                  <a:lnTo>
                    <a:pt x="55" y="557"/>
                  </a:lnTo>
                  <a:lnTo>
                    <a:pt x="55" y="569"/>
                  </a:lnTo>
                  <a:lnTo>
                    <a:pt x="13" y="607"/>
                  </a:lnTo>
                  <a:close/>
                  <a:moveTo>
                    <a:pt x="100" y="527"/>
                  </a:moveTo>
                  <a:lnTo>
                    <a:pt x="100" y="515"/>
                  </a:lnTo>
                  <a:lnTo>
                    <a:pt x="179" y="443"/>
                  </a:lnTo>
                  <a:cubicBezTo>
                    <a:pt x="179" y="447"/>
                    <a:pt x="180" y="450"/>
                    <a:pt x="181" y="454"/>
                  </a:cubicBezTo>
                  <a:lnTo>
                    <a:pt x="100" y="527"/>
                  </a:lnTo>
                  <a:close/>
                  <a:moveTo>
                    <a:pt x="339" y="308"/>
                  </a:moveTo>
                  <a:cubicBezTo>
                    <a:pt x="339" y="304"/>
                    <a:pt x="339" y="300"/>
                    <a:pt x="339" y="296"/>
                  </a:cubicBezTo>
                  <a:lnTo>
                    <a:pt x="662" y="0"/>
                  </a:lnTo>
                  <a:cubicBezTo>
                    <a:pt x="666" y="0"/>
                    <a:pt x="671" y="0"/>
                    <a:pt x="676" y="0"/>
                  </a:cubicBezTo>
                  <a:lnTo>
                    <a:pt x="339" y="30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7" name="Freeform 48">
              <a:extLst>
                <a:ext uri="{FF2B5EF4-FFF2-40B4-BE49-F238E27FC236}">
                  <a16:creationId xmlns:a16="http://schemas.microsoft.com/office/drawing/2014/main" id="{055238C0-584C-7148-B034-CD742CBE2FD1}"/>
                </a:ext>
              </a:extLst>
            </p:cNvPr>
            <p:cNvSpPr>
              <a:spLocks/>
            </p:cNvSpPr>
            <p:nvPr/>
          </p:nvSpPr>
          <p:spPr bwMode="auto">
            <a:xfrm>
              <a:off x="1040803" y="4191524"/>
              <a:ext cx="2153433" cy="1897106"/>
            </a:xfrm>
            <a:custGeom>
              <a:avLst/>
              <a:gdLst>
                <a:gd name="T0" fmla="*/ 1406 w 1529"/>
                <a:gd name="T1" fmla="*/ 1347 h 1347"/>
                <a:gd name="T2" fmla="*/ 0 w 1529"/>
                <a:gd name="T3" fmla="*/ 60 h 1347"/>
                <a:gd name="T4" fmla="*/ 66 w 1529"/>
                <a:gd name="T5" fmla="*/ 0 h 1347"/>
                <a:gd name="T6" fmla="*/ 1529 w 1529"/>
                <a:gd name="T7" fmla="*/ 1342 h 1347"/>
                <a:gd name="T8" fmla="*/ 1523 w 1529"/>
                <a:gd name="T9" fmla="*/ 1347 h 1347"/>
                <a:gd name="T10" fmla="*/ 1406 w 1529"/>
                <a:gd name="T11" fmla="*/ 1347 h 1347"/>
              </a:gdLst>
              <a:ahLst/>
              <a:cxnLst>
                <a:cxn ang="0">
                  <a:pos x="T0" y="T1"/>
                </a:cxn>
                <a:cxn ang="0">
                  <a:pos x="T2" y="T3"/>
                </a:cxn>
                <a:cxn ang="0">
                  <a:pos x="T4" y="T5"/>
                </a:cxn>
                <a:cxn ang="0">
                  <a:pos x="T6" y="T7"/>
                </a:cxn>
                <a:cxn ang="0">
                  <a:pos x="T8" y="T9"/>
                </a:cxn>
                <a:cxn ang="0">
                  <a:pos x="T10" y="T11"/>
                </a:cxn>
              </a:cxnLst>
              <a:rect l="0" t="0" r="r" b="b"/>
              <a:pathLst>
                <a:path w="1529" h="1347">
                  <a:moveTo>
                    <a:pt x="1406" y="1347"/>
                  </a:moveTo>
                  <a:lnTo>
                    <a:pt x="0" y="60"/>
                  </a:lnTo>
                  <a:lnTo>
                    <a:pt x="66" y="0"/>
                  </a:lnTo>
                  <a:lnTo>
                    <a:pt x="1529" y="1342"/>
                  </a:lnTo>
                  <a:lnTo>
                    <a:pt x="1523" y="1347"/>
                  </a:lnTo>
                  <a:lnTo>
                    <a:pt x="1406" y="134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8" name="Freeform 49">
              <a:extLst>
                <a:ext uri="{FF2B5EF4-FFF2-40B4-BE49-F238E27FC236}">
                  <a16:creationId xmlns:a16="http://schemas.microsoft.com/office/drawing/2014/main" id="{2AC05F79-CAFC-CF48-92C1-35996DBBA8A3}"/>
                </a:ext>
              </a:extLst>
            </p:cNvPr>
            <p:cNvSpPr>
              <a:spLocks noEditPoints="1"/>
            </p:cNvSpPr>
            <p:nvPr/>
          </p:nvSpPr>
          <p:spPr bwMode="auto">
            <a:xfrm>
              <a:off x="1277413" y="4492920"/>
              <a:ext cx="1780209" cy="1595710"/>
            </a:xfrm>
            <a:custGeom>
              <a:avLst/>
              <a:gdLst>
                <a:gd name="T0" fmla="*/ 677 w 677"/>
                <a:gd name="T1" fmla="*/ 607 h 607"/>
                <a:gd name="T2" fmla="*/ 663 w 677"/>
                <a:gd name="T3" fmla="*/ 607 h 607"/>
                <a:gd name="T4" fmla="*/ 597 w 677"/>
                <a:gd name="T5" fmla="*/ 547 h 607"/>
                <a:gd name="T6" fmla="*/ 597 w 677"/>
                <a:gd name="T7" fmla="*/ 535 h 607"/>
                <a:gd name="T8" fmla="*/ 677 w 677"/>
                <a:gd name="T9" fmla="*/ 607 h 607"/>
                <a:gd name="T10" fmla="*/ 418 w 677"/>
                <a:gd name="T11" fmla="*/ 383 h 607"/>
                <a:gd name="T12" fmla="*/ 350 w 677"/>
                <a:gd name="T13" fmla="*/ 320 h 607"/>
                <a:gd name="T14" fmla="*/ 350 w 677"/>
                <a:gd name="T15" fmla="*/ 308 h 607"/>
                <a:gd name="T16" fmla="*/ 416 w 677"/>
                <a:gd name="T17" fmla="*/ 369 h 607"/>
                <a:gd name="T18" fmla="*/ 418 w 677"/>
                <a:gd name="T19" fmla="*/ 383 h 607"/>
                <a:gd name="T20" fmla="*/ 305 w 677"/>
                <a:gd name="T21" fmla="*/ 279 h 607"/>
                <a:gd name="T22" fmla="*/ 261 w 677"/>
                <a:gd name="T23" fmla="*/ 239 h 607"/>
                <a:gd name="T24" fmla="*/ 275 w 677"/>
                <a:gd name="T25" fmla="*/ 239 h 607"/>
                <a:gd name="T26" fmla="*/ 305 w 677"/>
                <a:gd name="T27" fmla="*/ 266 h 607"/>
                <a:gd name="T28" fmla="*/ 305 w 677"/>
                <a:gd name="T29" fmla="*/ 279 h 607"/>
                <a:gd name="T30" fmla="*/ 43 w 677"/>
                <a:gd name="T31" fmla="*/ 39 h 607"/>
                <a:gd name="T32" fmla="*/ 0 w 677"/>
                <a:gd name="T33" fmla="*/ 0 h 607"/>
                <a:gd name="T34" fmla="*/ 14 w 677"/>
                <a:gd name="T35" fmla="*/ 0 h 607"/>
                <a:gd name="T36" fmla="*/ 46 w 677"/>
                <a:gd name="T37" fmla="*/ 29 h 607"/>
                <a:gd name="T38" fmla="*/ 43 w 677"/>
                <a:gd name="T39" fmla="*/ 39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7" h="607">
                  <a:moveTo>
                    <a:pt x="677" y="607"/>
                  </a:moveTo>
                  <a:lnTo>
                    <a:pt x="663" y="607"/>
                  </a:lnTo>
                  <a:lnTo>
                    <a:pt x="597" y="547"/>
                  </a:lnTo>
                  <a:cubicBezTo>
                    <a:pt x="597" y="543"/>
                    <a:pt x="597" y="539"/>
                    <a:pt x="597" y="535"/>
                  </a:cubicBezTo>
                  <a:lnTo>
                    <a:pt x="677" y="607"/>
                  </a:lnTo>
                  <a:close/>
                  <a:moveTo>
                    <a:pt x="418" y="383"/>
                  </a:moveTo>
                  <a:lnTo>
                    <a:pt x="350" y="320"/>
                  </a:lnTo>
                  <a:lnTo>
                    <a:pt x="350" y="308"/>
                  </a:lnTo>
                  <a:lnTo>
                    <a:pt x="416" y="369"/>
                  </a:lnTo>
                  <a:cubicBezTo>
                    <a:pt x="417" y="373"/>
                    <a:pt x="418" y="378"/>
                    <a:pt x="418" y="383"/>
                  </a:cubicBezTo>
                  <a:moveTo>
                    <a:pt x="305" y="279"/>
                  </a:moveTo>
                  <a:lnTo>
                    <a:pt x="261" y="239"/>
                  </a:lnTo>
                  <a:lnTo>
                    <a:pt x="275" y="239"/>
                  </a:lnTo>
                  <a:lnTo>
                    <a:pt x="305" y="266"/>
                  </a:lnTo>
                  <a:lnTo>
                    <a:pt x="305" y="279"/>
                  </a:lnTo>
                  <a:close/>
                  <a:moveTo>
                    <a:pt x="43" y="39"/>
                  </a:moveTo>
                  <a:lnTo>
                    <a:pt x="0" y="0"/>
                  </a:lnTo>
                  <a:cubicBezTo>
                    <a:pt x="5" y="0"/>
                    <a:pt x="10" y="0"/>
                    <a:pt x="14" y="0"/>
                  </a:cubicBezTo>
                  <a:lnTo>
                    <a:pt x="46" y="29"/>
                  </a:lnTo>
                  <a:cubicBezTo>
                    <a:pt x="45" y="33"/>
                    <a:pt x="44" y="36"/>
                    <a:pt x="43" y="3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9" name="Freeform 50">
              <a:extLst>
                <a:ext uri="{FF2B5EF4-FFF2-40B4-BE49-F238E27FC236}">
                  <a16:creationId xmlns:a16="http://schemas.microsoft.com/office/drawing/2014/main" id="{738EF147-EF6E-DC4B-8556-76A70108745E}"/>
                </a:ext>
              </a:extLst>
            </p:cNvPr>
            <p:cNvSpPr>
              <a:spLocks/>
            </p:cNvSpPr>
            <p:nvPr/>
          </p:nvSpPr>
          <p:spPr bwMode="auto">
            <a:xfrm>
              <a:off x="0" y="3943647"/>
              <a:ext cx="5118100" cy="576033"/>
            </a:xfrm>
            <a:custGeom>
              <a:avLst/>
              <a:gdLst>
                <a:gd name="T0" fmla="*/ 1947 w 1947"/>
                <a:gd name="T1" fmla="*/ 91 h 219"/>
                <a:gd name="T2" fmla="*/ 1947 w 1947"/>
                <a:gd name="T3" fmla="*/ 90 h 219"/>
                <a:gd name="T4" fmla="*/ 949 w 1947"/>
                <a:gd name="T5" fmla="*/ 0 h 219"/>
                <a:gd name="T6" fmla="*/ 0 w 1947"/>
                <a:gd name="T7" fmla="*/ 62 h 219"/>
                <a:gd name="T8" fmla="*/ 0 w 1947"/>
                <a:gd name="T9" fmla="*/ 157 h 219"/>
                <a:gd name="T10" fmla="*/ 949 w 1947"/>
                <a:gd name="T11" fmla="*/ 219 h 219"/>
                <a:gd name="T12" fmla="*/ 1947 w 1947"/>
                <a:gd name="T13" fmla="*/ 129 h 219"/>
                <a:gd name="T14" fmla="*/ 1947 w 1947"/>
                <a:gd name="T15" fmla="*/ 128 h 219"/>
                <a:gd name="T16" fmla="*/ 1947 w 1947"/>
                <a:gd name="T17" fmla="*/ 127 h 219"/>
                <a:gd name="T18" fmla="*/ 1947 w 1947"/>
                <a:gd name="T19" fmla="*/ 126 h 219"/>
                <a:gd name="T20" fmla="*/ 1947 w 1947"/>
                <a:gd name="T21" fmla="*/ 125 h 219"/>
                <a:gd name="T22" fmla="*/ 1947 w 1947"/>
                <a:gd name="T23" fmla="*/ 124 h 219"/>
                <a:gd name="T24" fmla="*/ 1947 w 1947"/>
                <a:gd name="T25" fmla="*/ 122 h 219"/>
                <a:gd name="T26" fmla="*/ 1947 w 1947"/>
                <a:gd name="T27" fmla="*/ 121 h 219"/>
                <a:gd name="T28" fmla="*/ 1947 w 1947"/>
                <a:gd name="T29" fmla="*/ 120 h 219"/>
                <a:gd name="T30" fmla="*/ 1947 w 1947"/>
                <a:gd name="T31" fmla="*/ 119 h 219"/>
                <a:gd name="T32" fmla="*/ 1947 w 1947"/>
                <a:gd name="T33" fmla="*/ 118 h 219"/>
                <a:gd name="T34" fmla="*/ 1947 w 1947"/>
                <a:gd name="T35" fmla="*/ 117 h 219"/>
                <a:gd name="T36" fmla="*/ 1947 w 1947"/>
                <a:gd name="T37" fmla="*/ 116 h 219"/>
                <a:gd name="T38" fmla="*/ 1947 w 1947"/>
                <a:gd name="T39" fmla="*/ 115 h 219"/>
                <a:gd name="T40" fmla="*/ 1947 w 1947"/>
                <a:gd name="T41" fmla="*/ 114 h 219"/>
                <a:gd name="T42" fmla="*/ 1947 w 1947"/>
                <a:gd name="T43" fmla="*/ 113 h 219"/>
                <a:gd name="T44" fmla="*/ 1947 w 1947"/>
                <a:gd name="T45" fmla="*/ 112 h 219"/>
                <a:gd name="T46" fmla="*/ 1947 w 1947"/>
                <a:gd name="T47" fmla="*/ 111 h 219"/>
                <a:gd name="T48" fmla="*/ 1947 w 1947"/>
                <a:gd name="T49" fmla="*/ 109 h 219"/>
                <a:gd name="T50" fmla="*/ 1947 w 1947"/>
                <a:gd name="T51" fmla="*/ 108 h 219"/>
                <a:gd name="T52" fmla="*/ 1947 w 1947"/>
                <a:gd name="T53" fmla="*/ 107 h 219"/>
                <a:gd name="T54" fmla="*/ 1947 w 1947"/>
                <a:gd name="T55" fmla="*/ 106 h 219"/>
                <a:gd name="T56" fmla="*/ 1947 w 1947"/>
                <a:gd name="T57" fmla="*/ 105 h 219"/>
                <a:gd name="T58" fmla="*/ 1947 w 1947"/>
                <a:gd name="T59" fmla="*/ 104 h 219"/>
                <a:gd name="T60" fmla="*/ 1947 w 1947"/>
                <a:gd name="T61" fmla="*/ 103 h 219"/>
                <a:gd name="T62" fmla="*/ 1947 w 1947"/>
                <a:gd name="T63" fmla="*/ 102 h 219"/>
                <a:gd name="T64" fmla="*/ 1947 w 1947"/>
                <a:gd name="T65" fmla="*/ 101 h 219"/>
                <a:gd name="T66" fmla="*/ 1947 w 1947"/>
                <a:gd name="T67" fmla="*/ 100 h 219"/>
                <a:gd name="T68" fmla="*/ 1947 w 1947"/>
                <a:gd name="T69" fmla="*/ 99 h 219"/>
                <a:gd name="T70" fmla="*/ 1947 w 1947"/>
                <a:gd name="T71" fmla="*/ 98 h 219"/>
                <a:gd name="T72" fmla="*/ 1947 w 1947"/>
                <a:gd name="T73" fmla="*/ 96 h 219"/>
                <a:gd name="T74" fmla="*/ 1947 w 1947"/>
                <a:gd name="T75" fmla="*/ 95 h 219"/>
                <a:gd name="T76" fmla="*/ 1947 w 1947"/>
                <a:gd name="T77" fmla="*/ 94 h 219"/>
                <a:gd name="T78" fmla="*/ 1947 w 1947"/>
                <a:gd name="T79" fmla="*/ 93 h 219"/>
                <a:gd name="T80" fmla="*/ 1947 w 1947"/>
                <a:gd name="T81" fmla="*/ 92 h 219"/>
                <a:gd name="T82" fmla="*/ 1947 w 1947"/>
                <a:gd name="T83" fmla="*/ 9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7" h="219">
                  <a:moveTo>
                    <a:pt x="1947" y="91"/>
                  </a:moveTo>
                  <a:lnTo>
                    <a:pt x="1947" y="90"/>
                  </a:lnTo>
                  <a:cubicBezTo>
                    <a:pt x="1947" y="40"/>
                    <a:pt x="1500" y="0"/>
                    <a:pt x="949" y="0"/>
                  </a:cubicBezTo>
                  <a:cubicBezTo>
                    <a:pt x="506" y="0"/>
                    <a:pt x="131" y="26"/>
                    <a:pt x="0" y="62"/>
                  </a:cubicBezTo>
                  <a:lnTo>
                    <a:pt x="0" y="157"/>
                  </a:lnTo>
                  <a:cubicBezTo>
                    <a:pt x="131" y="193"/>
                    <a:pt x="506" y="219"/>
                    <a:pt x="949" y="219"/>
                  </a:cubicBezTo>
                  <a:cubicBezTo>
                    <a:pt x="1500" y="219"/>
                    <a:pt x="1947" y="179"/>
                    <a:pt x="1947" y="129"/>
                  </a:cubicBezTo>
                  <a:lnTo>
                    <a:pt x="1947" y="128"/>
                  </a:lnTo>
                  <a:lnTo>
                    <a:pt x="1947" y="127"/>
                  </a:lnTo>
                  <a:lnTo>
                    <a:pt x="1947" y="126"/>
                  </a:lnTo>
                  <a:lnTo>
                    <a:pt x="1947" y="125"/>
                  </a:lnTo>
                  <a:lnTo>
                    <a:pt x="1947" y="124"/>
                  </a:lnTo>
                  <a:lnTo>
                    <a:pt x="1947" y="122"/>
                  </a:lnTo>
                  <a:lnTo>
                    <a:pt x="1947" y="121"/>
                  </a:lnTo>
                  <a:lnTo>
                    <a:pt x="1947" y="120"/>
                  </a:lnTo>
                  <a:lnTo>
                    <a:pt x="1947" y="119"/>
                  </a:lnTo>
                  <a:lnTo>
                    <a:pt x="1947" y="118"/>
                  </a:lnTo>
                  <a:lnTo>
                    <a:pt x="1947" y="117"/>
                  </a:lnTo>
                  <a:lnTo>
                    <a:pt x="1947" y="116"/>
                  </a:lnTo>
                  <a:lnTo>
                    <a:pt x="1947" y="115"/>
                  </a:lnTo>
                  <a:lnTo>
                    <a:pt x="1947" y="114"/>
                  </a:lnTo>
                  <a:lnTo>
                    <a:pt x="1947" y="113"/>
                  </a:lnTo>
                  <a:lnTo>
                    <a:pt x="1947" y="112"/>
                  </a:lnTo>
                  <a:lnTo>
                    <a:pt x="1947" y="111"/>
                  </a:lnTo>
                  <a:lnTo>
                    <a:pt x="1947" y="109"/>
                  </a:lnTo>
                  <a:lnTo>
                    <a:pt x="1947" y="108"/>
                  </a:lnTo>
                  <a:lnTo>
                    <a:pt x="1947" y="107"/>
                  </a:lnTo>
                  <a:lnTo>
                    <a:pt x="1947" y="106"/>
                  </a:lnTo>
                  <a:lnTo>
                    <a:pt x="1947" y="105"/>
                  </a:lnTo>
                  <a:lnTo>
                    <a:pt x="1947" y="104"/>
                  </a:lnTo>
                  <a:lnTo>
                    <a:pt x="1947" y="103"/>
                  </a:lnTo>
                  <a:lnTo>
                    <a:pt x="1947" y="102"/>
                  </a:lnTo>
                  <a:lnTo>
                    <a:pt x="1947" y="101"/>
                  </a:lnTo>
                  <a:lnTo>
                    <a:pt x="1947" y="100"/>
                  </a:lnTo>
                  <a:lnTo>
                    <a:pt x="1947" y="99"/>
                  </a:lnTo>
                  <a:lnTo>
                    <a:pt x="1947" y="98"/>
                  </a:lnTo>
                  <a:lnTo>
                    <a:pt x="1947" y="96"/>
                  </a:lnTo>
                  <a:lnTo>
                    <a:pt x="1947" y="95"/>
                  </a:lnTo>
                  <a:lnTo>
                    <a:pt x="1947" y="94"/>
                  </a:lnTo>
                  <a:lnTo>
                    <a:pt x="1947" y="93"/>
                  </a:lnTo>
                  <a:lnTo>
                    <a:pt x="1947" y="92"/>
                  </a:lnTo>
                  <a:lnTo>
                    <a:pt x="1947" y="91"/>
                  </a:ln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0" name="Freeform 51">
              <a:extLst>
                <a:ext uri="{FF2B5EF4-FFF2-40B4-BE49-F238E27FC236}">
                  <a16:creationId xmlns:a16="http://schemas.microsoft.com/office/drawing/2014/main" id="{21D7517B-BA4B-0742-804F-B65F41DA6799}"/>
                </a:ext>
              </a:extLst>
            </p:cNvPr>
            <p:cNvSpPr>
              <a:spLocks/>
            </p:cNvSpPr>
            <p:nvPr/>
          </p:nvSpPr>
          <p:spPr bwMode="auto">
            <a:xfrm>
              <a:off x="0" y="3943647"/>
              <a:ext cx="5118100" cy="473220"/>
            </a:xfrm>
            <a:custGeom>
              <a:avLst/>
              <a:gdLst>
                <a:gd name="T0" fmla="*/ 949 w 1947"/>
                <a:gd name="T1" fmla="*/ 0 h 180"/>
                <a:gd name="T2" fmla="*/ 0 w 1947"/>
                <a:gd name="T3" fmla="*/ 62 h 180"/>
                <a:gd name="T4" fmla="*/ 0 w 1947"/>
                <a:gd name="T5" fmla="*/ 118 h 180"/>
                <a:gd name="T6" fmla="*/ 949 w 1947"/>
                <a:gd name="T7" fmla="*/ 180 h 180"/>
                <a:gd name="T8" fmla="*/ 1947 w 1947"/>
                <a:gd name="T9" fmla="*/ 90 h 180"/>
                <a:gd name="T10" fmla="*/ 949 w 1947"/>
                <a:gd name="T11" fmla="*/ 0 h 180"/>
              </a:gdLst>
              <a:ahLst/>
              <a:cxnLst>
                <a:cxn ang="0">
                  <a:pos x="T0" y="T1"/>
                </a:cxn>
                <a:cxn ang="0">
                  <a:pos x="T2" y="T3"/>
                </a:cxn>
                <a:cxn ang="0">
                  <a:pos x="T4" y="T5"/>
                </a:cxn>
                <a:cxn ang="0">
                  <a:pos x="T6" y="T7"/>
                </a:cxn>
                <a:cxn ang="0">
                  <a:pos x="T8" y="T9"/>
                </a:cxn>
                <a:cxn ang="0">
                  <a:pos x="T10" y="T11"/>
                </a:cxn>
              </a:cxnLst>
              <a:rect l="0" t="0" r="r" b="b"/>
              <a:pathLst>
                <a:path w="1947" h="180">
                  <a:moveTo>
                    <a:pt x="949" y="0"/>
                  </a:moveTo>
                  <a:cubicBezTo>
                    <a:pt x="506" y="0"/>
                    <a:pt x="131" y="26"/>
                    <a:pt x="0" y="62"/>
                  </a:cubicBezTo>
                  <a:lnTo>
                    <a:pt x="0" y="118"/>
                  </a:lnTo>
                  <a:cubicBezTo>
                    <a:pt x="131" y="154"/>
                    <a:pt x="506" y="180"/>
                    <a:pt x="949" y="180"/>
                  </a:cubicBezTo>
                  <a:cubicBezTo>
                    <a:pt x="1500" y="180"/>
                    <a:pt x="1947" y="140"/>
                    <a:pt x="1947" y="90"/>
                  </a:cubicBezTo>
                  <a:cubicBezTo>
                    <a:pt x="1947" y="40"/>
                    <a:pt x="1500" y="0"/>
                    <a:pt x="9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1" name="Freeform 53">
              <a:extLst>
                <a:ext uri="{FF2B5EF4-FFF2-40B4-BE49-F238E27FC236}">
                  <a16:creationId xmlns:a16="http://schemas.microsoft.com/office/drawing/2014/main" id="{D99BF772-F34D-D646-8997-21CC0F61944F}"/>
                </a:ext>
              </a:extLst>
            </p:cNvPr>
            <p:cNvSpPr>
              <a:spLocks/>
            </p:cNvSpPr>
            <p:nvPr/>
          </p:nvSpPr>
          <p:spPr bwMode="auto">
            <a:xfrm>
              <a:off x="2235120" y="3778866"/>
              <a:ext cx="861936" cy="52111"/>
            </a:xfrm>
            <a:custGeom>
              <a:avLst/>
              <a:gdLst>
                <a:gd name="T0" fmla="*/ 612 w 612"/>
                <a:gd name="T1" fmla="*/ 37 h 37"/>
                <a:gd name="T2" fmla="*/ 0 w 612"/>
                <a:gd name="T3" fmla="*/ 37 h 37"/>
                <a:gd name="T4" fmla="*/ 15 w 612"/>
                <a:gd name="T5" fmla="*/ 0 h 37"/>
                <a:gd name="T6" fmla="*/ 597 w 612"/>
                <a:gd name="T7" fmla="*/ 0 h 37"/>
                <a:gd name="T8" fmla="*/ 612 w 612"/>
                <a:gd name="T9" fmla="*/ 37 h 37"/>
              </a:gdLst>
              <a:ahLst/>
              <a:cxnLst>
                <a:cxn ang="0">
                  <a:pos x="T0" y="T1"/>
                </a:cxn>
                <a:cxn ang="0">
                  <a:pos x="T2" y="T3"/>
                </a:cxn>
                <a:cxn ang="0">
                  <a:pos x="T4" y="T5"/>
                </a:cxn>
                <a:cxn ang="0">
                  <a:pos x="T6" y="T7"/>
                </a:cxn>
                <a:cxn ang="0">
                  <a:pos x="T8" y="T9"/>
                </a:cxn>
              </a:cxnLst>
              <a:rect l="0" t="0" r="r" b="b"/>
              <a:pathLst>
                <a:path w="612" h="37">
                  <a:moveTo>
                    <a:pt x="612" y="37"/>
                  </a:moveTo>
                  <a:lnTo>
                    <a:pt x="0" y="37"/>
                  </a:lnTo>
                  <a:lnTo>
                    <a:pt x="15" y="0"/>
                  </a:lnTo>
                  <a:lnTo>
                    <a:pt x="597" y="0"/>
                  </a:lnTo>
                  <a:lnTo>
                    <a:pt x="612" y="37"/>
                  </a:lnTo>
                  <a:close/>
                </a:path>
              </a:pathLst>
            </a:custGeom>
            <a:solidFill>
              <a:srgbClr val="3738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2" name="Freeform 54">
              <a:extLst>
                <a:ext uri="{FF2B5EF4-FFF2-40B4-BE49-F238E27FC236}">
                  <a16:creationId xmlns:a16="http://schemas.microsoft.com/office/drawing/2014/main" id="{DADD4D1A-0953-3442-AEC3-316ABC18C667}"/>
                </a:ext>
              </a:extLst>
            </p:cNvPr>
            <p:cNvSpPr>
              <a:spLocks/>
            </p:cNvSpPr>
            <p:nvPr/>
          </p:nvSpPr>
          <p:spPr bwMode="auto">
            <a:xfrm>
              <a:off x="2297089" y="3278886"/>
              <a:ext cx="736590" cy="521105"/>
            </a:xfrm>
            <a:custGeom>
              <a:avLst/>
              <a:gdLst>
                <a:gd name="T0" fmla="*/ 523 w 523"/>
                <a:gd name="T1" fmla="*/ 370 h 370"/>
                <a:gd name="T2" fmla="*/ 0 w 523"/>
                <a:gd name="T3" fmla="*/ 370 h 370"/>
                <a:gd name="T4" fmla="*/ 60 w 523"/>
                <a:gd name="T5" fmla="*/ 0 h 370"/>
                <a:gd name="T6" fmla="*/ 463 w 523"/>
                <a:gd name="T7" fmla="*/ 0 h 370"/>
                <a:gd name="T8" fmla="*/ 523 w 523"/>
                <a:gd name="T9" fmla="*/ 370 h 370"/>
              </a:gdLst>
              <a:ahLst/>
              <a:cxnLst>
                <a:cxn ang="0">
                  <a:pos x="T0" y="T1"/>
                </a:cxn>
                <a:cxn ang="0">
                  <a:pos x="T2" y="T3"/>
                </a:cxn>
                <a:cxn ang="0">
                  <a:pos x="T4" y="T5"/>
                </a:cxn>
                <a:cxn ang="0">
                  <a:pos x="T6" y="T7"/>
                </a:cxn>
                <a:cxn ang="0">
                  <a:pos x="T8" y="T9"/>
                </a:cxn>
              </a:cxnLst>
              <a:rect l="0" t="0" r="r" b="b"/>
              <a:pathLst>
                <a:path w="523" h="370">
                  <a:moveTo>
                    <a:pt x="523" y="370"/>
                  </a:moveTo>
                  <a:lnTo>
                    <a:pt x="0" y="370"/>
                  </a:lnTo>
                  <a:lnTo>
                    <a:pt x="60" y="0"/>
                  </a:lnTo>
                  <a:lnTo>
                    <a:pt x="463" y="0"/>
                  </a:lnTo>
                  <a:lnTo>
                    <a:pt x="523" y="370"/>
                  </a:lnTo>
                  <a:close/>
                </a:path>
              </a:pathLst>
            </a:custGeom>
            <a:solidFill>
              <a:srgbClr val="3738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3" name="Freeform 55">
              <a:extLst>
                <a:ext uri="{FF2B5EF4-FFF2-40B4-BE49-F238E27FC236}">
                  <a16:creationId xmlns:a16="http://schemas.microsoft.com/office/drawing/2014/main" id="{B7D7AEB9-2AB4-1F43-88FC-7C65C3C4AA76}"/>
                </a:ext>
              </a:extLst>
            </p:cNvPr>
            <p:cNvSpPr>
              <a:spLocks/>
            </p:cNvSpPr>
            <p:nvPr/>
          </p:nvSpPr>
          <p:spPr bwMode="auto">
            <a:xfrm>
              <a:off x="2650596" y="3278886"/>
              <a:ext cx="383083" cy="521105"/>
            </a:xfrm>
            <a:custGeom>
              <a:avLst/>
              <a:gdLst>
                <a:gd name="T0" fmla="*/ 0 w 146"/>
                <a:gd name="T1" fmla="*/ 198 h 198"/>
                <a:gd name="T2" fmla="*/ 146 w 146"/>
                <a:gd name="T3" fmla="*/ 198 h 198"/>
                <a:gd name="T4" fmla="*/ 114 w 146"/>
                <a:gd name="T5" fmla="*/ 0 h 198"/>
                <a:gd name="T6" fmla="*/ 48 w 146"/>
                <a:gd name="T7" fmla="*/ 0 h 198"/>
                <a:gd name="T8" fmla="*/ 0 w 146"/>
                <a:gd name="T9" fmla="*/ 198 h 198"/>
              </a:gdLst>
              <a:ahLst/>
              <a:cxnLst>
                <a:cxn ang="0">
                  <a:pos x="T0" y="T1"/>
                </a:cxn>
                <a:cxn ang="0">
                  <a:pos x="T2" y="T3"/>
                </a:cxn>
                <a:cxn ang="0">
                  <a:pos x="T4" y="T5"/>
                </a:cxn>
                <a:cxn ang="0">
                  <a:pos x="T6" y="T7"/>
                </a:cxn>
                <a:cxn ang="0">
                  <a:pos x="T8" y="T9"/>
                </a:cxn>
              </a:cxnLst>
              <a:rect l="0" t="0" r="r" b="b"/>
              <a:pathLst>
                <a:path w="146" h="198">
                  <a:moveTo>
                    <a:pt x="0" y="198"/>
                  </a:moveTo>
                  <a:lnTo>
                    <a:pt x="146" y="198"/>
                  </a:lnTo>
                  <a:lnTo>
                    <a:pt x="114" y="0"/>
                  </a:lnTo>
                  <a:lnTo>
                    <a:pt x="48" y="0"/>
                  </a:lnTo>
                  <a:cubicBezTo>
                    <a:pt x="34" y="58"/>
                    <a:pt x="14" y="141"/>
                    <a:pt x="0" y="198"/>
                  </a:cubicBezTo>
                </a:path>
              </a:pathLst>
            </a:custGeom>
            <a:solidFill>
              <a:srgbClr val="303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4" name="Freeform 56">
              <a:extLst>
                <a:ext uri="{FF2B5EF4-FFF2-40B4-BE49-F238E27FC236}">
                  <a16:creationId xmlns:a16="http://schemas.microsoft.com/office/drawing/2014/main" id="{CDB98447-112D-414F-9F08-B78323993F6D}"/>
                </a:ext>
              </a:extLst>
            </p:cNvPr>
            <p:cNvSpPr>
              <a:spLocks/>
            </p:cNvSpPr>
            <p:nvPr/>
          </p:nvSpPr>
          <p:spPr bwMode="auto">
            <a:xfrm>
              <a:off x="2339341" y="3278886"/>
              <a:ext cx="633777" cy="254920"/>
            </a:xfrm>
            <a:custGeom>
              <a:avLst/>
              <a:gdLst>
                <a:gd name="T0" fmla="*/ 0 w 450"/>
                <a:gd name="T1" fmla="*/ 181 h 181"/>
                <a:gd name="T2" fmla="*/ 0 w 450"/>
                <a:gd name="T3" fmla="*/ 181 h 181"/>
                <a:gd name="T4" fmla="*/ 450 w 450"/>
                <a:gd name="T5" fmla="*/ 108 h 181"/>
                <a:gd name="T6" fmla="*/ 433 w 450"/>
                <a:gd name="T7" fmla="*/ 0 h 181"/>
                <a:gd name="T8" fmla="*/ 32 w 450"/>
                <a:gd name="T9" fmla="*/ 0 h 181"/>
                <a:gd name="T10" fmla="*/ 0 w 450"/>
                <a:gd name="T11" fmla="*/ 181 h 181"/>
              </a:gdLst>
              <a:ahLst/>
              <a:cxnLst>
                <a:cxn ang="0">
                  <a:pos x="T0" y="T1"/>
                </a:cxn>
                <a:cxn ang="0">
                  <a:pos x="T2" y="T3"/>
                </a:cxn>
                <a:cxn ang="0">
                  <a:pos x="T4" y="T5"/>
                </a:cxn>
                <a:cxn ang="0">
                  <a:pos x="T6" y="T7"/>
                </a:cxn>
                <a:cxn ang="0">
                  <a:pos x="T8" y="T9"/>
                </a:cxn>
                <a:cxn ang="0">
                  <a:pos x="T10" y="T11"/>
                </a:cxn>
              </a:cxnLst>
              <a:rect l="0" t="0" r="r" b="b"/>
              <a:pathLst>
                <a:path w="450" h="181">
                  <a:moveTo>
                    <a:pt x="0" y="181"/>
                  </a:moveTo>
                  <a:lnTo>
                    <a:pt x="0" y="181"/>
                  </a:lnTo>
                  <a:lnTo>
                    <a:pt x="450" y="108"/>
                  </a:lnTo>
                  <a:lnTo>
                    <a:pt x="433" y="0"/>
                  </a:lnTo>
                  <a:lnTo>
                    <a:pt x="32" y="0"/>
                  </a:lnTo>
                  <a:lnTo>
                    <a:pt x="0" y="181"/>
                  </a:lnTo>
                  <a:close/>
                </a:path>
              </a:pathLst>
            </a:custGeom>
            <a:solidFill>
              <a:srgbClr val="2424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5" name="Freeform 57">
              <a:extLst>
                <a:ext uri="{FF2B5EF4-FFF2-40B4-BE49-F238E27FC236}">
                  <a16:creationId xmlns:a16="http://schemas.microsoft.com/office/drawing/2014/main" id="{E106A3CF-394D-CC40-A0BA-29BEBE402DB0}"/>
                </a:ext>
              </a:extLst>
            </p:cNvPr>
            <p:cNvSpPr>
              <a:spLocks/>
            </p:cNvSpPr>
            <p:nvPr/>
          </p:nvSpPr>
          <p:spPr bwMode="auto">
            <a:xfrm>
              <a:off x="1449237" y="1733879"/>
              <a:ext cx="2430886" cy="1621061"/>
            </a:xfrm>
            <a:custGeom>
              <a:avLst/>
              <a:gdLst>
                <a:gd name="T0" fmla="*/ 890 w 925"/>
                <a:gd name="T1" fmla="*/ 617 h 617"/>
                <a:gd name="T2" fmla="*/ 36 w 925"/>
                <a:gd name="T3" fmla="*/ 617 h 617"/>
                <a:gd name="T4" fmla="*/ 1 w 925"/>
                <a:gd name="T5" fmla="*/ 581 h 617"/>
                <a:gd name="T6" fmla="*/ 27 w 925"/>
                <a:gd name="T7" fmla="*/ 33 h 617"/>
                <a:gd name="T8" fmla="*/ 61 w 925"/>
                <a:gd name="T9" fmla="*/ 0 h 617"/>
                <a:gd name="T10" fmla="*/ 864 w 925"/>
                <a:gd name="T11" fmla="*/ 0 h 617"/>
                <a:gd name="T12" fmla="*/ 899 w 925"/>
                <a:gd name="T13" fmla="*/ 33 h 617"/>
                <a:gd name="T14" fmla="*/ 924 w 925"/>
                <a:gd name="T15" fmla="*/ 581 h 617"/>
                <a:gd name="T16" fmla="*/ 890 w 925"/>
                <a:gd name="T1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5" h="617">
                  <a:moveTo>
                    <a:pt x="890" y="617"/>
                  </a:moveTo>
                  <a:lnTo>
                    <a:pt x="36" y="617"/>
                  </a:lnTo>
                  <a:cubicBezTo>
                    <a:pt x="16" y="617"/>
                    <a:pt x="0" y="601"/>
                    <a:pt x="1" y="581"/>
                  </a:cubicBezTo>
                  <a:lnTo>
                    <a:pt x="27" y="33"/>
                  </a:lnTo>
                  <a:cubicBezTo>
                    <a:pt x="27" y="15"/>
                    <a:pt x="43" y="0"/>
                    <a:pt x="61" y="0"/>
                  </a:cubicBezTo>
                  <a:lnTo>
                    <a:pt x="864" y="0"/>
                  </a:lnTo>
                  <a:cubicBezTo>
                    <a:pt x="883" y="0"/>
                    <a:pt x="898" y="15"/>
                    <a:pt x="899" y="33"/>
                  </a:cubicBezTo>
                  <a:lnTo>
                    <a:pt x="924" y="581"/>
                  </a:lnTo>
                  <a:cubicBezTo>
                    <a:pt x="925" y="601"/>
                    <a:pt x="909" y="617"/>
                    <a:pt x="890" y="617"/>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4" name="Freeform 58">
              <a:extLst>
                <a:ext uri="{FF2B5EF4-FFF2-40B4-BE49-F238E27FC236}">
                  <a16:creationId xmlns:a16="http://schemas.microsoft.com/office/drawing/2014/main" id="{F8F63F13-32BF-4448-8EC0-DEF396D2A300}"/>
                </a:ext>
              </a:extLst>
            </p:cNvPr>
            <p:cNvSpPr>
              <a:spLocks/>
            </p:cNvSpPr>
            <p:nvPr/>
          </p:nvSpPr>
          <p:spPr bwMode="auto">
            <a:xfrm>
              <a:off x="2256246" y="1767680"/>
              <a:ext cx="1571767" cy="1550641"/>
            </a:xfrm>
            <a:custGeom>
              <a:avLst/>
              <a:gdLst>
                <a:gd name="T0" fmla="*/ 574 w 598"/>
                <a:gd name="T1" fmla="*/ 590 h 590"/>
                <a:gd name="T2" fmla="*/ 495 w 598"/>
                <a:gd name="T3" fmla="*/ 510 h 590"/>
                <a:gd name="T4" fmla="*/ 563 w 598"/>
                <a:gd name="T5" fmla="*/ 510 h 590"/>
                <a:gd name="T6" fmla="*/ 579 w 598"/>
                <a:gd name="T7" fmla="*/ 494 h 590"/>
                <a:gd name="T8" fmla="*/ 555 w 598"/>
                <a:gd name="T9" fmla="*/ 31 h 590"/>
                <a:gd name="T10" fmla="*/ 539 w 598"/>
                <a:gd name="T11" fmla="*/ 16 h 590"/>
                <a:gd name="T12" fmla="*/ 18 w 598"/>
                <a:gd name="T13" fmla="*/ 16 h 590"/>
                <a:gd name="T14" fmla="*/ 0 w 598"/>
                <a:gd name="T15" fmla="*/ 0 h 590"/>
                <a:gd name="T16" fmla="*/ 540 w 598"/>
                <a:gd name="T17" fmla="*/ 0 h 590"/>
                <a:gd name="T18" fmla="*/ 573 w 598"/>
                <a:gd name="T19" fmla="*/ 32 h 590"/>
                <a:gd name="T20" fmla="*/ 598 w 598"/>
                <a:gd name="T21" fmla="*/ 556 h 590"/>
                <a:gd name="T22" fmla="*/ 574 w 598"/>
                <a:gd name="T23"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590">
                  <a:moveTo>
                    <a:pt x="574" y="590"/>
                  </a:moveTo>
                  <a:cubicBezTo>
                    <a:pt x="548" y="563"/>
                    <a:pt x="521" y="537"/>
                    <a:pt x="495" y="510"/>
                  </a:cubicBezTo>
                  <a:lnTo>
                    <a:pt x="563" y="510"/>
                  </a:lnTo>
                  <a:cubicBezTo>
                    <a:pt x="573" y="510"/>
                    <a:pt x="580" y="503"/>
                    <a:pt x="579" y="494"/>
                  </a:cubicBezTo>
                  <a:lnTo>
                    <a:pt x="555" y="31"/>
                  </a:lnTo>
                  <a:cubicBezTo>
                    <a:pt x="555" y="23"/>
                    <a:pt x="548" y="16"/>
                    <a:pt x="539" y="16"/>
                  </a:cubicBezTo>
                  <a:lnTo>
                    <a:pt x="18" y="16"/>
                  </a:lnTo>
                  <a:cubicBezTo>
                    <a:pt x="12" y="10"/>
                    <a:pt x="6" y="4"/>
                    <a:pt x="0" y="0"/>
                  </a:cubicBezTo>
                  <a:lnTo>
                    <a:pt x="540" y="0"/>
                  </a:lnTo>
                  <a:cubicBezTo>
                    <a:pt x="558" y="0"/>
                    <a:pt x="573" y="14"/>
                    <a:pt x="573" y="32"/>
                  </a:cubicBezTo>
                  <a:lnTo>
                    <a:pt x="598" y="556"/>
                  </a:lnTo>
                  <a:cubicBezTo>
                    <a:pt x="598" y="572"/>
                    <a:pt x="588" y="585"/>
                    <a:pt x="574" y="590"/>
                  </a:cubicBezTo>
                </a:path>
              </a:pathLst>
            </a:custGeom>
            <a:solidFill>
              <a:srgbClr val="E5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7" name="Freeform 59">
              <a:extLst>
                <a:ext uri="{FF2B5EF4-FFF2-40B4-BE49-F238E27FC236}">
                  <a16:creationId xmlns:a16="http://schemas.microsoft.com/office/drawing/2014/main" id="{55362DBD-7338-C342-9C65-C69C9703EA16}"/>
                </a:ext>
              </a:extLst>
            </p:cNvPr>
            <p:cNvSpPr>
              <a:spLocks noEditPoints="1"/>
            </p:cNvSpPr>
            <p:nvPr/>
          </p:nvSpPr>
          <p:spPr bwMode="auto">
            <a:xfrm>
              <a:off x="1516840" y="1767680"/>
              <a:ext cx="1784434" cy="1553458"/>
            </a:xfrm>
            <a:custGeom>
              <a:avLst/>
              <a:gdLst>
                <a:gd name="T0" fmla="*/ 679 w 679"/>
                <a:gd name="T1" fmla="*/ 591 h 591"/>
                <a:gd name="T2" fmla="*/ 574 w 679"/>
                <a:gd name="T3" fmla="*/ 591 h 591"/>
                <a:gd name="T4" fmla="*/ 522 w 679"/>
                <a:gd name="T5" fmla="*/ 510 h 591"/>
                <a:gd name="T6" fmla="*/ 598 w 679"/>
                <a:gd name="T7" fmla="*/ 510 h 591"/>
                <a:gd name="T8" fmla="*/ 678 w 679"/>
                <a:gd name="T9" fmla="*/ 590 h 591"/>
                <a:gd name="T10" fmla="*/ 679 w 679"/>
                <a:gd name="T11" fmla="*/ 591 h 591"/>
                <a:gd name="T12" fmla="*/ 0 w 679"/>
                <a:gd name="T13" fmla="*/ 449 h 591"/>
                <a:gd name="T14" fmla="*/ 19 w 679"/>
                <a:gd name="T15" fmla="*/ 32 h 591"/>
                <a:gd name="T16" fmla="*/ 53 w 679"/>
                <a:gd name="T17" fmla="*/ 0 h 591"/>
                <a:gd name="T18" fmla="*/ 88 w 679"/>
                <a:gd name="T19" fmla="*/ 0 h 591"/>
                <a:gd name="T20" fmla="*/ 104 w 679"/>
                <a:gd name="T21" fmla="*/ 16 h 591"/>
                <a:gd name="T22" fmla="*/ 54 w 679"/>
                <a:gd name="T23" fmla="*/ 16 h 591"/>
                <a:gd name="T24" fmla="*/ 38 w 679"/>
                <a:gd name="T25" fmla="*/ 31 h 591"/>
                <a:gd name="T26" fmla="*/ 17 w 679"/>
                <a:gd name="T27" fmla="*/ 429 h 591"/>
                <a:gd name="T28" fmla="*/ 0 w 679"/>
                <a:gd name="T29" fmla="*/ 449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9" h="591">
                  <a:moveTo>
                    <a:pt x="679" y="591"/>
                  </a:moveTo>
                  <a:lnTo>
                    <a:pt x="574" y="591"/>
                  </a:lnTo>
                  <a:cubicBezTo>
                    <a:pt x="558" y="563"/>
                    <a:pt x="539" y="535"/>
                    <a:pt x="522" y="510"/>
                  </a:cubicBezTo>
                  <a:lnTo>
                    <a:pt x="598" y="510"/>
                  </a:lnTo>
                  <a:cubicBezTo>
                    <a:pt x="625" y="537"/>
                    <a:pt x="651" y="563"/>
                    <a:pt x="678" y="590"/>
                  </a:cubicBezTo>
                  <a:lnTo>
                    <a:pt x="679" y="591"/>
                  </a:lnTo>
                  <a:moveTo>
                    <a:pt x="0" y="449"/>
                  </a:moveTo>
                  <a:lnTo>
                    <a:pt x="19" y="32"/>
                  </a:lnTo>
                  <a:cubicBezTo>
                    <a:pt x="20" y="14"/>
                    <a:pt x="35" y="0"/>
                    <a:pt x="53" y="0"/>
                  </a:cubicBezTo>
                  <a:lnTo>
                    <a:pt x="88" y="0"/>
                  </a:lnTo>
                  <a:lnTo>
                    <a:pt x="104" y="16"/>
                  </a:lnTo>
                  <a:lnTo>
                    <a:pt x="54" y="16"/>
                  </a:lnTo>
                  <a:cubicBezTo>
                    <a:pt x="45" y="16"/>
                    <a:pt x="38" y="23"/>
                    <a:pt x="38" y="31"/>
                  </a:cubicBezTo>
                  <a:lnTo>
                    <a:pt x="17" y="429"/>
                  </a:lnTo>
                  <a:cubicBezTo>
                    <a:pt x="13" y="434"/>
                    <a:pt x="7" y="440"/>
                    <a:pt x="0" y="449"/>
                  </a:cubicBezTo>
                </a:path>
              </a:pathLst>
            </a:custGeom>
            <a:solidFill>
              <a:srgbClr val="E5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8" name="Oval 60">
              <a:extLst>
                <a:ext uri="{FF2B5EF4-FFF2-40B4-BE49-F238E27FC236}">
                  <a16:creationId xmlns:a16="http://schemas.microsoft.com/office/drawing/2014/main" id="{C5D6C222-EEDC-BD4D-A140-32EB304C7CD0}"/>
                </a:ext>
              </a:extLst>
            </p:cNvPr>
            <p:cNvSpPr>
              <a:spLocks noChangeArrowheads="1"/>
            </p:cNvSpPr>
            <p:nvPr/>
          </p:nvSpPr>
          <p:spPr bwMode="auto">
            <a:xfrm>
              <a:off x="2618203" y="3211283"/>
              <a:ext cx="94363" cy="94363"/>
            </a:xfrm>
            <a:prstGeom prst="ellipse">
              <a:avLst/>
            </a:prstGeom>
            <a:solidFill>
              <a:srgbClr val="3A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9" name="Freeform 61">
              <a:extLst>
                <a:ext uri="{FF2B5EF4-FFF2-40B4-BE49-F238E27FC236}">
                  <a16:creationId xmlns:a16="http://schemas.microsoft.com/office/drawing/2014/main" id="{4404BDB5-BB80-5F49-944B-EF8E14B38E91}"/>
                </a:ext>
              </a:extLst>
            </p:cNvPr>
            <p:cNvSpPr>
              <a:spLocks/>
            </p:cNvSpPr>
            <p:nvPr/>
          </p:nvSpPr>
          <p:spPr bwMode="auto">
            <a:xfrm>
              <a:off x="1550641" y="1809932"/>
              <a:ext cx="2229486" cy="1298538"/>
            </a:xfrm>
            <a:custGeom>
              <a:avLst/>
              <a:gdLst>
                <a:gd name="T0" fmla="*/ 831 w 848"/>
                <a:gd name="T1" fmla="*/ 494 h 494"/>
                <a:gd name="T2" fmla="*/ 16 w 848"/>
                <a:gd name="T3" fmla="*/ 494 h 494"/>
                <a:gd name="T4" fmla="*/ 0 w 848"/>
                <a:gd name="T5" fmla="*/ 478 h 494"/>
                <a:gd name="T6" fmla="*/ 25 w 848"/>
                <a:gd name="T7" fmla="*/ 15 h 494"/>
                <a:gd name="T8" fmla="*/ 41 w 848"/>
                <a:gd name="T9" fmla="*/ 0 h 494"/>
                <a:gd name="T10" fmla="*/ 807 w 848"/>
                <a:gd name="T11" fmla="*/ 0 h 494"/>
                <a:gd name="T12" fmla="*/ 823 w 848"/>
                <a:gd name="T13" fmla="*/ 15 h 494"/>
                <a:gd name="T14" fmla="*/ 847 w 848"/>
                <a:gd name="T15" fmla="*/ 478 h 494"/>
                <a:gd name="T16" fmla="*/ 831 w 848"/>
                <a:gd name="T1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8" h="494">
                  <a:moveTo>
                    <a:pt x="831" y="494"/>
                  </a:moveTo>
                  <a:lnTo>
                    <a:pt x="16" y="494"/>
                  </a:lnTo>
                  <a:cubicBezTo>
                    <a:pt x="7" y="494"/>
                    <a:pt x="0" y="487"/>
                    <a:pt x="0" y="478"/>
                  </a:cubicBezTo>
                  <a:lnTo>
                    <a:pt x="25" y="15"/>
                  </a:lnTo>
                  <a:cubicBezTo>
                    <a:pt x="25" y="7"/>
                    <a:pt x="32" y="0"/>
                    <a:pt x="41" y="0"/>
                  </a:cubicBezTo>
                  <a:lnTo>
                    <a:pt x="807" y="0"/>
                  </a:lnTo>
                  <a:cubicBezTo>
                    <a:pt x="816" y="0"/>
                    <a:pt x="823" y="7"/>
                    <a:pt x="823" y="15"/>
                  </a:cubicBezTo>
                  <a:lnTo>
                    <a:pt x="847" y="478"/>
                  </a:lnTo>
                  <a:cubicBezTo>
                    <a:pt x="848" y="487"/>
                    <a:pt x="841" y="494"/>
                    <a:pt x="831" y="494"/>
                  </a:cubicBezTo>
                </a:path>
              </a:pathLst>
            </a:custGeom>
            <a:solidFill>
              <a:srgbClr val="413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0" name="Freeform 62">
              <a:extLst>
                <a:ext uri="{FF2B5EF4-FFF2-40B4-BE49-F238E27FC236}">
                  <a16:creationId xmlns:a16="http://schemas.microsoft.com/office/drawing/2014/main" id="{41E23743-9651-DE49-9718-0AC45F644859}"/>
                </a:ext>
              </a:extLst>
            </p:cNvPr>
            <p:cNvSpPr>
              <a:spLocks/>
            </p:cNvSpPr>
            <p:nvPr/>
          </p:nvSpPr>
          <p:spPr bwMode="auto">
            <a:xfrm>
              <a:off x="1646412" y="1864859"/>
              <a:ext cx="2036536" cy="1188684"/>
            </a:xfrm>
            <a:custGeom>
              <a:avLst/>
              <a:gdLst>
                <a:gd name="T0" fmla="*/ 760 w 775"/>
                <a:gd name="T1" fmla="*/ 452 h 452"/>
                <a:gd name="T2" fmla="*/ 15 w 775"/>
                <a:gd name="T3" fmla="*/ 452 h 452"/>
                <a:gd name="T4" fmla="*/ 1 w 775"/>
                <a:gd name="T5" fmla="*/ 437 h 452"/>
                <a:gd name="T6" fmla="*/ 23 w 775"/>
                <a:gd name="T7" fmla="*/ 14 h 452"/>
                <a:gd name="T8" fmla="*/ 38 w 775"/>
                <a:gd name="T9" fmla="*/ 0 h 452"/>
                <a:gd name="T10" fmla="*/ 738 w 775"/>
                <a:gd name="T11" fmla="*/ 0 h 452"/>
                <a:gd name="T12" fmla="*/ 753 w 775"/>
                <a:gd name="T13" fmla="*/ 14 h 452"/>
                <a:gd name="T14" fmla="*/ 775 w 775"/>
                <a:gd name="T15" fmla="*/ 437 h 452"/>
                <a:gd name="T16" fmla="*/ 760 w 775"/>
                <a:gd name="T1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452">
                  <a:moveTo>
                    <a:pt x="760" y="452"/>
                  </a:moveTo>
                  <a:lnTo>
                    <a:pt x="15" y="452"/>
                  </a:lnTo>
                  <a:cubicBezTo>
                    <a:pt x="7" y="452"/>
                    <a:pt x="0" y="445"/>
                    <a:pt x="1" y="437"/>
                  </a:cubicBezTo>
                  <a:lnTo>
                    <a:pt x="23" y="14"/>
                  </a:lnTo>
                  <a:cubicBezTo>
                    <a:pt x="23" y="6"/>
                    <a:pt x="30" y="0"/>
                    <a:pt x="38" y="0"/>
                  </a:cubicBezTo>
                  <a:lnTo>
                    <a:pt x="738" y="0"/>
                  </a:lnTo>
                  <a:cubicBezTo>
                    <a:pt x="746" y="0"/>
                    <a:pt x="752" y="6"/>
                    <a:pt x="753" y="14"/>
                  </a:cubicBezTo>
                  <a:lnTo>
                    <a:pt x="775" y="437"/>
                  </a:lnTo>
                  <a:cubicBezTo>
                    <a:pt x="775" y="445"/>
                    <a:pt x="769" y="452"/>
                    <a:pt x="760" y="452"/>
                  </a:cubicBezTo>
                </a:path>
              </a:pathLst>
            </a:custGeom>
            <a:solidFill>
              <a:srgbClr val="41B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1" name="Rectangle 63">
              <a:extLst>
                <a:ext uri="{FF2B5EF4-FFF2-40B4-BE49-F238E27FC236}">
                  <a16:creationId xmlns:a16="http://schemas.microsoft.com/office/drawing/2014/main" id="{271DA01A-9466-C34C-B20A-AF8906907E6B}"/>
                </a:ext>
              </a:extLst>
            </p:cNvPr>
            <p:cNvSpPr>
              <a:spLocks noChangeArrowheads="1"/>
            </p:cNvSpPr>
            <p:nvPr/>
          </p:nvSpPr>
          <p:spPr bwMode="auto">
            <a:xfrm>
              <a:off x="2042170" y="2847917"/>
              <a:ext cx="1494305" cy="205625"/>
            </a:xfrm>
            <a:prstGeom prst="rect">
              <a:avLst/>
            </a:prstGeom>
            <a:solidFill>
              <a:srgbClr val="3738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2" name="Freeform 64">
              <a:extLst>
                <a:ext uri="{FF2B5EF4-FFF2-40B4-BE49-F238E27FC236}">
                  <a16:creationId xmlns:a16="http://schemas.microsoft.com/office/drawing/2014/main" id="{B2AD4033-C938-944E-A8CE-8F25EFD7C933}"/>
                </a:ext>
              </a:extLst>
            </p:cNvPr>
            <p:cNvSpPr>
              <a:spLocks/>
            </p:cNvSpPr>
            <p:nvPr/>
          </p:nvSpPr>
          <p:spPr bwMode="auto">
            <a:xfrm>
              <a:off x="3264655" y="2729612"/>
              <a:ext cx="171824" cy="118305"/>
            </a:xfrm>
            <a:custGeom>
              <a:avLst/>
              <a:gdLst>
                <a:gd name="T0" fmla="*/ 3 w 65"/>
                <a:gd name="T1" fmla="*/ 0 h 45"/>
                <a:gd name="T2" fmla="*/ 0 w 65"/>
                <a:gd name="T3" fmla="*/ 12 h 45"/>
                <a:gd name="T4" fmla="*/ 33 w 65"/>
                <a:gd name="T5" fmla="*/ 45 h 45"/>
                <a:gd name="T6" fmla="*/ 65 w 65"/>
                <a:gd name="T7" fmla="*/ 12 h 45"/>
                <a:gd name="T8" fmla="*/ 63 w 65"/>
                <a:gd name="T9" fmla="*/ 0 h 45"/>
                <a:gd name="T10" fmla="*/ 3 w 65"/>
                <a:gd name="T11" fmla="*/ 0 h 45"/>
              </a:gdLst>
              <a:ahLst/>
              <a:cxnLst>
                <a:cxn ang="0">
                  <a:pos x="T0" y="T1"/>
                </a:cxn>
                <a:cxn ang="0">
                  <a:pos x="T2" y="T3"/>
                </a:cxn>
                <a:cxn ang="0">
                  <a:pos x="T4" y="T5"/>
                </a:cxn>
                <a:cxn ang="0">
                  <a:pos x="T6" y="T7"/>
                </a:cxn>
                <a:cxn ang="0">
                  <a:pos x="T8" y="T9"/>
                </a:cxn>
                <a:cxn ang="0">
                  <a:pos x="T10" y="T11"/>
                </a:cxn>
              </a:cxnLst>
              <a:rect l="0" t="0" r="r" b="b"/>
              <a:pathLst>
                <a:path w="65" h="45">
                  <a:moveTo>
                    <a:pt x="3" y="0"/>
                  </a:moveTo>
                  <a:cubicBezTo>
                    <a:pt x="1" y="4"/>
                    <a:pt x="0" y="8"/>
                    <a:pt x="0" y="12"/>
                  </a:cubicBezTo>
                  <a:cubicBezTo>
                    <a:pt x="0" y="30"/>
                    <a:pt x="15" y="45"/>
                    <a:pt x="33" y="45"/>
                  </a:cubicBezTo>
                  <a:cubicBezTo>
                    <a:pt x="51" y="45"/>
                    <a:pt x="65" y="30"/>
                    <a:pt x="65" y="12"/>
                  </a:cubicBezTo>
                  <a:cubicBezTo>
                    <a:pt x="65" y="8"/>
                    <a:pt x="64" y="4"/>
                    <a:pt x="63" y="0"/>
                  </a:cubicBezTo>
                  <a:lnTo>
                    <a:pt x="3" y="0"/>
                  </a:lnTo>
                  <a:close/>
                </a:path>
              </a:pathLst>
            </a:custGeom>
            <a:solidFill>
              <a:srgbClr val="3738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Rectangle 65">
              <a:extLst>
                <a:ext uri="{FF2B5EF4-FFF2-40B4-BE49-F238E27FC236}">
                  <a16:creationId xmlns:a16="http://schemas.microsoft.com/office/drawing/2014/main" id="{6EC4E3A1-0623-6A43-A115-BF509B94BC1E}"/>
                </a:ext>
              </a:extLst>
            </p:cNvPr>
            <p:cNvSpPr>
              <a:spLocks noChangeArrowheads="1"/>
            </p:cNvSpPr>
            <p:nvPr/>
          </p:nvSpPr>
          <p:spPr bwMode="auto">
            <a:xfrm>
              <a:off x="3160434" y="2164847"/>
              <a:ext cx="391533" cy="364774"/>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5" name="Rectangle 66">
              <a:extLst>
                <a:ext uri="{FF2B5EF4-FFF2-40B4-BE49-F238E27FC236}">
                  <a16:creationId xmlns:a16="http://schemas.microsoft.com/office/drawing/2014/main" id="{5C57FBAE-8DE7-0C4F-94F5-B466AC8723E3}"/>
                </a:ext>
              </a:extLst>
            </p:cNvPr>
            <p:cNvSpPr>
              <a:spLocks noChangeArrowheads="1"/>
            </p:cNvSpPr>
            <p:nvPr/>
          </p:nvSpPr>
          <p:spPr bwMode="auto">
            <a:xfrm>
              <a:off x="2087238" y="1932462"/>
              <a:ext cx="191541" cy="271820"/>
            </a:xfrm>
            <a:prstGeom prst="rect">
              <a:avLst/>
            </a:prstGeom>
            <a:solidFill>
              <a:srgbClr val="3738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6" name="Freeform 67">
              <a:extLst>
                <a:ext uri="{FF2B5EF4-FFF2-40B4-BE49-F238E27FC236}">
                  <a16:creationId xmlns:a16="http://schemas.microsoft.com/office/drawing/2014/main" id="{028417BE-BDC8-AA4A-A981-DD374B059E43}"/>
                </a:ext>
              </a:extLst>
            </p:cNvPr>
            <p:cNvSpPr>
              <a:spLocks/>
            </p:cNvSpPr>
            <p:nvPr/>
          </p:nvSpPr>
          <p:spPr bwMode="auto">
            <a:xfrm>
              <a:off x="2344975" y="2283152"/>
              <a:ext cx="673212" cy="1056295"/>
            </a:xfrm>
            <a:custGeom>
              <a:avLst/>
              <a:gdLst>
                <a:gd name="T0" fmla="*/ 256 w 256"/>
                <a:gd name="T1" fmla="*/ 402 h 402"/>
                <a:gd name="T2" fmla="*/ 0 w 256"/>
                <a:gd name="T3" fmla="*/ 402 h 402"/>
                <a:gd name="T4" fmla="*/ 0 w 256"/>
                <a:gd name="T5" fmla="*/ 128 h 402"/>
                <a:gd name="T6" fmla="*/ 128 w 256"/>
                <a:gd name="T7" fmla="*/ 0 h 402"/>
                <a:gd name="T8" fmla="*/ 256 w 256"/>
                <a:gd name="T9" fmla="*/ 128 h 402"/>
                <a:gd name="T10" fmla="*/ 256 w 256"/>
                <a:gd name="T11" fmla="*/ 402 h 402"/>
              </a:gdLst>
              <a:ahLst/>
              <a:cxnLst>
                <a:cxn ang="0">
                  <a:pos x="T0" y="T1"/>
                </a:cxn>
                <a:cxn ang="0">
                  <a:pos x="T2" y="T3"/>
                </a:cxn>
                <a:cxn ang="0">
                  <a:pos x="T4" y="T5"/>
                </a:cxn>
                <a:cxn ang="0">
                  <a:pos x="T6" y="T7"/>
                </a:cxn>
                <a:cxn ang="0">
                  <a:pos x="T8" y="T9"/>
                </a:cxn>
                <a:cxn ang="0">
                  <a:pos x="T10" y="T11"/>
                </a:cxn>
              </a:cxnLst>
              <a:rect l="0" t="0" r="r" b="b"/>
              <a:pathLst>
                <a:path w="256" h="402">
                  <a:moveTo>
                    <a:pt x="256" y="402"/>
                  </a:moveTo>
                  <a:lnTo>
                    <a:pt x="0" y="402"/>
                  </a:lnTo>
                  <a:lnTo>
                    <a:pt x="0" y="128"/>
                  </a:lnTo>
                  <a:cubicBezTo>
                    <a:pt x="0" y="57"/>
                    <a:pt x="57" y="0"/>
                    <a:pt x="128" y="0"/>
                  </a:cubicBezTo>
                  <a:cubicBezTo>
                    <a:pt x="198" y="0"/>
                    <a:pt x="256" y="57"/>
                    <a:pt x="256" y="128"/>
                  </a:cubicBezTo>
                  <a:lnTo>
                    <a:pt x="256" y="402"/>
                  </a:lnTo>
                </a:path>
              </a:pathLst>
            </a:custGeom>
            <a:solidFill>
              <a:srgbClr val="6162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7" name="Freeform 68">
              <a:extLst>
                <a:ext uri="{FF2B5EF4-FFF2-40B4-BE49-F238E27FC236}">
                  <a16:creationId xmlns:a16="http://schemas.microsoft.com/office/drawing/2014/main" id="{353F8E64-401A-4941-88B0-70A2F5364BF6}"/>
                </a:ext>
              </a:extLst>
            </p:cNvPr>
            <p:cNvSpPr>
              <a:spLocks noEditPoints="1"/>
            </p:cNvSpPr>
            <p:nvPr/>
          </p:nvSpPr>
          <p:spPr bwMode="auto">
            <a:xfrm>
              <a:off x="2426662" y="2369064"/>
              <a:ext cx="546456" cy="597159"/>
            </a:xfrm>
            <a:custGeom>
              <a:avLst/>
              <a:gdLst>
                <a:gd name="T0" fmla="*/ 192 w 208"/>
                <a:gd name="T1" fmla="*/ 227 h 227"/>
                <a:gd name="T2" fmla="*/ 190 w 208"/>
                <a:gd name="T3" fmla="*/ 193 h 227"/>
                <a:gd name="T4" fmla="*/ 190 w 208"/>
                <a:gd name="T5" fmla="*/ 190 h 227"/>
                <a:gd name="T6" fmla="*/ 196 w 208"/>
                <a:gd name="T7" fmla="*/ 180 h 227"/>
                <a:gd name="T8" fmla="*/ 208 w 208"/>
                <a:gd name="T9" fmla="*/ 209 h 227"/>
                <a:gd name="T10" fmla="*/ 208 w 208"/>
                <a:gd name="T11" fmla="*/ 214 h 227"/>
                <a:gd name="T12" fmla="*/ 192 w 208"/>
                <a:gd name="T13" fmla="*/ 227 h 227"/>
                <a:gd name="T14" fmla="*/ 0 w 208"/>
                <a:gd name="T15" fmla="*/ 50 h 227"/>
                <a:gd name="T16" fmla="*/ 36 w 208"/>
                <a:gd name="T17" fmla="*/ 11 h 227"/>
                <a:gd name="T18" fmla="*/ 40 w 208"/>
                <a:gd name="T19" fmla="*/ 34 h 227"/>
                <a:gd name="T20" fmla="*/ 0 w 208"/>
                <a:gd name="T21" fmla="*/ 50 h 227"/>
                <a:gd name="T22" fmla="*/ 194 w 208"/>
                <a:gd name="T23" fmla="*/ 50 h 227"/>
                <a:gd name="T24" fmla="*/ 127 w 208"/>
                <a:gd name="T25" fmla="*/ 27 h 227"/>
                <a:gd name="T26" fmla="*/ 127 w 208"/>
                <a:gd name="T27" fmla="*/ 27 h 227"/>
                <a:gd name="T28" fmla="*/ 127 w 208"/>
                <a:gd name="T29" fmla="*/ 27 h 227"/>
                <a:gd name="T30" fmla="*/ 126 w 208"/>
                <a:gd name="T31" fmla="*/ 27 h 227"/>
                <a:gd name="T32" fmla="*/ 126 w 208"/>
                <a:gd name="T33" fmla="*/ 27 h 227"/>
                <a:gd name="T34" fmla="*/ 126 w 208"/>
                <a:gd name="T35" fmla="*/ 27 h 227"/>
                <a:gd name="T36" fmla="*/ 126 w 208"/>
                <a:gd name="T37" fmla="*/ 27 h 227"/>
                <a:gd name="T38" fmla="*/ 126 w 208"/>
                <a:gd name="T39" fmla="*/ 27 h 227"/>
                <a:gd name="T40" fmla="*/ 126 w 208"/>
                <a:gd name="T41" fmla="*/ 27 h 227"/>
                <a:gd name="T42" fmla="*/ 126 w 208"/>
                <a:gd name="T43" fmla="*/ 27 h 227"/>
                <a:gd name="T44" fmla="*/ 126 w 208"/>
                <a:gd name="T45" fmla="*/ 27 h 227"/>
                <a:gd name="T46" fmla="*/ 126 w 208"/>
                <a:gd name="T47" fmla="*/ 27 h 227"/>
                <a:gd name="T48" fmla="*/ 126 w 208"/>
                <a:gd name="T49" fmla="*/ 27 h 227"/>
                <a:gd name="T50" fmla="*/ 126 w 208"/>
                <a:gd name="T51" fmla="*/ 27 h 227"/>
                <a:gd name="T52" fmla="*/ 126 w 208"/>
                <a:gd name="T53" fmla="*/ 27 h 227"/>
                <a:gd name="T54" fmla="*/ 126 w 208"/>
                <a:gd name="T55" fmla="*/ 27 h 227"/>
                <a:gd name="T56" fmla="*/ 126 w 208"/>
                <a:gd name="T57" fmla="*/ 27 h 227"/>
                <a:gd name="T58" fmla="*/ 126 w 208"/>
                <a:gd name="T59" fmla="*/ 27 h 227"/>
                <a:gd name="T60" fmla="*/ 126 w 208"/>
                <a:gd name="T61" fmla="*/ 26 h 227"/>
                <a:gd name="T62" fmla="*/ 126 w 208"/>
                <a:gd name="T63" fmla="*/ 26 h 227"/>
                <a:gd name="T64" fmla="*/ 126 w 208"/>
                <a:gd name="T65" fmla="*/ 26 h 227"/>
                <a:gd name="T66" fmla="*/ 126 w 208"/>
                <a:gd name="T67" fmla="*/ 26 h 227"/>
                <a:gd name="T68" fmla="*/ 126 w 208"/>
                <a:gd name="T69" fmla="*/ 12 h 227"/>
                <a:gd name="T70" fmla="*/ 126 w 208"/>
                <a:gd name="T71" fmla="*/ 12 h 227"/>
                <a:gd name="T72" fmla="*/ 126 w 208"/>
                <a:gd name="T73" fmla="*/ 10 h 227"/>
                <a:gd name="T74" fmla="*/ 136 w 208"/>
                <a:gd name="T75" fmla="*/ 1 h 227"/>
                <a:gd name="T76" fmla="*/ 194 w 208"/>
                <a:gd name="T77" fmla="*/ 50 h 227"/>
                <a:gd name="T78" fmla="*/ 42 w 208"/>
                <a:gd name="T79" fmla="*/ 33 h 227"/>
                <a:gd name="T80" fmla="*/ 38 w 208"/>
                <a:gd name="T81" fmla="*/ 10 h 227"/>
                <a:gd name="T82" fmla="*/ 59 w 208"/>
                <a:gd name="T83" fmla="*/ 0 h 227"/>
                <a:gd name="T84" fmla="*/ 67 w 208"/>
                <a:gd name="T85" fmla="*/ 9 h 227"/>
                <a:gd name="T86" fmla="*/ 67 w 208"/>
                <a:gd name="T87" fmla="*/ 26 h 227"/>
                <a:gd name="T88" fmla="*/ 67 w 208"/>
                <a:gd name="T89" fmla="*/ 28 h 227"/>
                <a:gd name="T90" fmla="*/ 67 w 208"/>
                <a:gd name="T91" fmla="*/ 27 h 227"/>
                <a:gd name="T92" fmla="*/ 67 w 208"/>
                <a:gd name="T93" fmla="*/ 27 h 227"/>
                <a:gd name="T94" fmla="*/ 67 w 208"/>
                <a:gd name="T95" fmla="*/ 27 h 227"/>
                <a:gd name="T96" fmla="*/ 42 w 208"/>
                <a:gd name="T9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27">
                  <a:moveTo>
                    <a:pt x="192" y="227"/>
                  </a:moveTo>
                  <a:cubicBezTo>
                    <a:pt x="191" y="211"/>
                    <a:pt x="190" y="198"/>
                    <a:pt x="190" y="193"/>
                  </a:cubicBezTo>
                  <a:cubicBezTo>
                    <a:pt x="190" y="192"/>
                    <a:pt x="190" y="191"/>
                    <a:pt x="190" y="190"/>
                  </a:cubicBezTo>
                  <a:cubicBezTo>
                    <a:pt x="192" y="187"/>
                    <a:pt x="194" y="184"/>
                    <a:pt x="196" y="180"/>
                  </a:cubicBezTo>
                  <a:cubicBezTo>
                    <a:pt x="200" y="190"/>
                    <a:pt x="204" y="200"/>
                    <a:pt x="208" y="209"/>
                  </a:cubicBezTo>
                  <a:lnTo>
                    <a:pt x="208" y="214"/>
                  </a:lnTo>
                  <a:cubicBezTo>
                    <a:pt x="203" y="219"/>
                    <a:pt x="198" y="223"/>
                    <a:pt x="192" y="227"/>
                  </a:cubicBezTo>
                  <a:close/>
                  <a:moveTo>
                    <a:pt x="0" y="50"/>
                  </a:moveTo>
                  <a:cubicBezTo>
                    <a:pt x="9" y="35"/>
                    <a:pt x="21" y="21"/>
                    <a:pt x="36" y="11"/>
                  </a:cubicBezTo>
                  <a:cubicBezTo>
                    <a:pt x="37" y="18"/>
                    <a:pt x="38" y="26"/>
                    <a:pt x="40" y="34"/>
                  </a:cubicBezTo>
                  <a:cubicBezTo>
                    <a:pt x="26" y="38"/>
                    <a:pt x="10" y="44"/>
                    <a:pt x="0" y="50"/>
                  </a:cubicBezTo>
                  <a:close/>
                  <a:moveTo>
                    <a:pt x="194" y="50"/>
                  </a:moveTo>
                  <a:cubicBezTo>
                    <a:pt x="172" y="37"/>
                    <a:pt x="127" y="27"/>
                    <a:pt x="127" y="27"/>
                  </a:cubicBezTo>
                  <a:lnTo>
                    <a:pt x="127" y="27"/>
                  </a:lnTo>
                  <a:lnTo>
                    <a:pt x="127" y="27"/>
                  </a:lnTo>
                  <a:cubicBezTo>
                    <a:pt x="127" y="27"/>
                    <a:pt x="127" y="27"/>
                    <a:pt x="126" y="27"/>
                  </a:cubicBezTo>
                  <a:lnTo>
                    <a:pt x="126" y="27"/>
                  </a:lnTo>
                  <a:lnTo>
                    <a:pt x="126" y="27"/>
                  </a:lnTo>
                  <a:cubicBezTo>
                    <a:pt x="126" y="27"/>
                    <a:pt x="126" y="27"/>
                    <a:pt x="126" y="27"/>
                  </a:cubicBezTo>
                  <a:lnTo>
                    <a:pt x="126" y="27"/>
                  </a:lnTo>
                  <a:lnTo>
                    <a:pt x="126" y="27"/>
                  </a:lnTo>
                  <a:lnTo>
                    <a:pt x="126" y="27"/>
                  </a:lnTo>
                  <a:lnTo>
                    <a:pt x="126" y="27"/>
                  </a:lnTo>
                  <a:cubicBezTo>
                    <a:pt x="126" y="27"/>
                    <a:pt x="126" y="27"/>
                    <a:pt x="126" y="27"/>
                  </a:cubicBezTo>
                  <a:lnTo>
                    <a:pt x="126" y="27"/>
                  </a:lnTo>
                  <a:lnTo>
                    <a:pt x="126" y="27"/>
                  </a:lnTo>
                  <a:lnTo>
                    <a:pt x="126" y="27"/>
                  </a:lnTo>
                  <a:lnTo>
                    <a:pt x="126" y="27"/>
                  </a:lnTo>
                  <a:lnTo>
                    <a:pt x="126" y="27"/>
                  </a:lnTo>
                  <a:lnTo>
                    <a:pt x="126" y="27"/>
                  </a:lnTo>
                  <a:lnTo>
                    <a:pt x="126" y="26"/>
                  </a:lnTo>
                  <a:lnTo>
                    <a:pt x="126" y="26"/>
                  </a:lnTo>
                  <a:lnTo>
                    <a:pt x="126" y="26"/>
                  </a:lnTo>
                  <a:lnTo>
                    <a:pt x="126" y="26"/>
                  </a:lnTo>
                  <a:lnTo>
                    <a:pt x="126" y="12"/>
                  </a:lnTo>
                  <a:cubicBezTo>
                    <a:pt x="126" y="12"/>
                    <a:pt x="126" y="12"/>
                    <a:pt x="126" y="12"/>
                  </a:cubicBezTo>
                  <a:lnTo>
                    <a:pt x="126" y="10"/>
                  </a:lnTo>
                  <a:cubicBezTo>
                    <a:pt x="130" y="8"/>
                    <a:pt x="133" y="4"/>
                    <a:pt x="136" y="1"/>
                  </a:cubicBezTo>
                  <a:cubicBezTo>
                    <a:pt x="161" y="10"/>
                    <a:pt x="181" y="28"/>
                    <a:pt x="194" y="50"/>
                  </a:cubicBezTo>
                  <a:close/>
                  <a:moveTo>
                    <a:pt x="42" y="33"/>
                  </a:moveTo>
                  <a:cubicBezTo>
                    <a:pt x="40" y="25"/>
                    <a:pt x="39" y="18"/>
                    <a:pt x="38" y="10"/>
                  </a:cubicBezTo>
                  <a:cubicBezTo>
                    <a:pt x="45" y="6"/>
                    <a:pt x="52" y="3"/>
                    <a:pt x="59" y="0"/>
                  </a:cubicBezTo>
                  <a:cubicBezTo>
                    <a:pt x="62" y="3"/>
                    <a:pt x="64" y="6"/>
                    <a:pt x="67" y="9"/>
                  </a:cubicBezTo>
                  <a:lnTo>
                    <a:pt x="67" y="26"/>
                  </a:lnTo>
                  <a:cubicBezTo>
                    <a:pt x="67" y="27"/>
                    <a:pt x="67" y="27"/>
                    <a:pt x="67" y="28"/>
                  </a:cubicBezTo>
                  <a:cubicBezTo>
                    <a:pt x="67" y="27"/>
                    <a:pt x="67" y="27"/>
                    <a:pt x="67" y="27"/>
                  </a:cubicBezTo>
                  <a:lnTo>
                    <a:pt x="67" y="27"/>
                  </a:lnTo>
                  <a:lnTo>
                    <a:pt x="67" y="27"/>
                  </a:lnTo>
                  <a:cubicBezTo>
                    <a:pt x="67" y="27"/>
                    <a:pt x="56" y="29"/>
                    <a:pt x="42" y="33"/>
                  </a:cubicBezTo>
                  <a:close/>
                </a:path>
              </a:pathLst>
            </a:custGeom>
            <a:solidFill>
              <a:srgbClr val="4F5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8" name="Freeform 69">
              <a:extLst>
                <a:ext uri="{FF2B5EF4-FFF2-40B4-BE49-F238E27FC236}">
                  <a16:creationId xmlns:a16="http://schemas.microsoft.com/office/drawing/2014/main" id="{2695FFEA-E648-7742-98F5-4EC19EAFC4DB}"/>
                </a:ext>
              </a:extLst>
            </p:cNvPr>
            <p:cNvSpPr>
              <a:spLocks/>
            </p:cNvSpPr>
            <p:nvPr/>
          </p:nvSpPr>
          <p:spPr bwMode="auto">
            <a:xfrm>
              <a:off x="2823828" y="2493002"/>
              <a:ext cx="340831" cy="546456"/>
            </a:xfrm>
            <a:custGeom>
              <a:avLst/>
              <a:gdLst>
                <a:gd name="T0" fmla="*/ 50 w 130"/>
                <a:gd name="T1" fmla="*/ 9 h 208"/>
                <a:gd name="T2" fmla="*/ 124 w 130"/>
                <a:gd name="T3" fmla="*/ 155 h 208"/>
                <a:gd name="T4" fmla="*/ 66 w 130"/>
                <a:gd name="T5" fmla="*/ 189 h 208"/>
                <a:gd name="T6" fmla="*/ 7 w 130"/>
                <a:gd name="T7" fmla="*/ 51 h 208"/>
                <a:gd name="T8" fmla="*/ 50 w 130"/>
                <a:gd name="T9" fmla="*/ 9 h 208"/>
              </a:gdLst>
              <a:ahLst/>
              <a:cxnLst>
                <a:cxn ang="0">
                  <a:pos x="T0" y="T1"/>
                </a:cxn>
                <a:cxn ang="0">
                  <a:pos x="T2" y="T3"/>
                </a:cxn>
                <a:cxn ang="0">
                  <a:pos x="T4" y="T5"/>
                </a:cxn>
                <a:cxn ang="0">
                  <a:pos x="T6" y="T7"/>
                </a:cxn>
                <a:cxn ang="0">
                  <a:pos x="T8" y="T9"/>
                </a:cxn>
              </a:cxnLst>
              <a:rect l="0" t="0" r="r" b="b"/>
              <a:pathLst>
                <a:path w="130" h="208">
                  <a:moveTo>
                    <a:pt x="50" y="9"/>
                  </a:moveTo>
                  <a:cubicBezTo>
                    <a:pt x="50" y="9"/>
                    <a:pt x="109" y="99"/>
                    <a:pt x="124" y="155"/>
                  </a:cubicBezTo>
                  <a:cubicBezTo>
                    <a:pt x="130" y="184"/>
                    <a:pt x="91" y="208"/>
                    <a:pt x="66" y="189"/>
                  </a:cubicBezTo>
                  <a:cubicBezTo>
                    <a:pt x="56" y="150"/>
                    <a:pt x="18" y="79"/>
                    <a:pt x="7" y="51"/>
                  </a:cubicBezTo>
                  <a:cubicBezTo>
                    <a:pt x="0" y="33"/>
                    <a:pt x="36" y="0"/>
                    <a:pt x="50" y="9"/>
                  </a:cubicBezTo>
                </a:path>
              </a:pathLst>
            </a:cu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9" name="Freeform 70">
              <a:extLst>
                <a:ext uri="{FF2B5EF4-FFF2-40B4-BE49-F238E27FC236}">
                  <a16:creationId xmlns:a16="http://schemas.microsoft.com/office/drawing/2014/main" id="{57778707-6A84-8840-9BD5-ADAB29E34439}"/>
                </a:ext>
              </a:extLst>
            </p:cNvPr>
            <p:cNvSpPr>
              <a:spLocks/>
            </p:cNvSpPr>
            <p:nvPr/>
          </p:nvSpPr>
          <p:spPr bwMode="auto">
            <a:xfrm>
              <a:off x="2888614" y="2642292"/>
              <a:ext cx="153515" cy="353507"/>
            </a:xfrm>
            <a:custGeom>
              <a:avLst/>
              <a:gdLst>
                <a:gd name="T0" fmla="*/ 15 w 58"/>
                <a:gd name="T1" fmla="*/ 5 h 134"/>
                <a:gd name="T2" fmla="*/ 0 w 58"/>
                <a:gd name="T3" fmla="*/ 34 h 134"/>
                <a:gd name="T4" fmla="*/ 41 w 58"/>
                <a:gd name="T5" fmla="*/ 132 h 134"/>
                <a:gd name="T6" fmla="*/ 44 w 58"/>
                <a:gd name="T7" fmla="*/ 134 h 134"/>
                <a:gd name="T8" fmla="*/ 58 w 58"/>
                <a:gd name="T9" fmla="*/ 132 h 134"/>
                <a:gd name="T10" fmla="*/ 31 w 58"/>
                <a:gd name="T11" fmla="*/ 0 h 134"/>
                <a:gd name="T12" fmla="*/ 15 w 58"/>
                <a:gd name="T13" fmla="*/ 5 h 134"/>
              </a:gdLst>
              <a:ahLst/>
              <a:cxnLst>
                <a:cxn ang="0">
                  <a:pos x="T0" y="T1"/>
                </a:cxn>
                <a:cxn ang="0">
                  <a:pos x="T2" y="T3"/>
                </a:cxn>
                <a:cxn ang="0">
                  <a:pos x="T4" y="T5"/>
                </a:cxn>
                <a:cxn ang="0">
                  <a:pos x="T6" y="T7"/>
                </a:cxn>
                <a:cxn ang="0">
                  <a:pos x="T8" y="T9"/>
                </a:cxn>
                <a:cxn ang="0">
                  <a:pos x="T10" y="T11"/>
                </a:cxn>
                <a:cxn ang="0">
                  <a:pos x="T12" y="T13"/>
                </a:cxn>
              </a:cxnLst>
              <a:rect l="0" t="0" r="r" b="b"/>
              <a:pathLst>
                <a:path w="58" h="134">
                  <a:moveTo>
                    <a:pt x="15" y="5"/>
                  </a:moveTo>
                  <a:cubicBezTo>
                    <a:pt x="15" y="5"/>
                    <a:pt x="7" y="16"/>
                    <a:pt x="0" y="34"/>
                  </a:cubicBezTo>
                  <a:cubicBezTo>
                    <a:pt x="16" y="66"/>
                    <a:pt x="34" y="106"/>
                    <a:pt x="41" y="132"/>
                  </a:cubicBezTo>
                  <a:lnTo>
                    <a:pt x="44" y="134"/>
                  </a:lnTo>
                  <a:cubicBezTo>
                    <a:pt x="49" y="133"/>
                    <a:pt x="53" y="133"/>
                    <a:pt x="58" y="132"/>
                  </a:cubicBezTo>
                  <a:cubicBezTo>
                    <a:pt x="49" y="122"/>
                    <a:pt x="31" y="0"/>
                    <a:pt x="31" y="0"/>
                  </a:cubicBezTo>
                  <a:lnTo>
                    <a:pt x="15" y="5"/>
                  </a:ln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0" name="Freeform 71">
              <a:extLst>
                <a:ext uri="{FF2B5EF4-FFF2-40B4-BE49-F238E27FC236}">
                  <a16:creationId xmlns:a16="http://schemas.microsoft.com/office/drawing/2014/main" id="{E1DD7764-8B5D-4345-8120-9F8E3DF63120}"/>
                </a:ext>
              </a:extLst>
            </p:cNvPr>
            <p:cNvSpPr>
              <a:spLocks/>
            </p:cNvSpPr>
            <p:nvPr/>
          </p:nvSpPr>
          <p:spPr bwMode="auto">
            <a:xfrm>
              <a:off x="1981609" y="2325404"/>
              <a:ext cx="169007" cy="233793"/>
            </a:xfrm>
            <a:custGeom>
              <a:avLst/>
              <a:gdLst>
                <a:gd name="T0" fmla="*/ 10 w 64"/>
                <a:gd name="T1" fmla="*/ 78 h 89"/>
                <a:gd name="T2" fmla="*/ 8 w 64"/>
                <a:gd name="T3" fmla="*/ 66 h 89"/>
                <a:gd name="T4" fmla="*/ 0 w 64"/>
                <a:gd name="T5" fmla="*/ 25 h 89"/>
                <a:gd name="T6" fmla="*/ 6 w 64"/>
                <a:gd name="T7" fmla="*/ 28 h 89"/>
                <a:gd name="T8" fmla="*/ 10 w 64"/>
                <a:gd name="T9" fmla="*/ 41 h 89"/>
                <a:gd name="T10" fmla="*/ 9 w 64"/>
                <a:gd name="T11" fmla="*/ 10 h 89"/>
                <a:gd name="T12" fmla="*/ 15 w 64"/>
                <a:gd name="T13" fmla="*/ 20 h 89"/>
                <a:gd name="T14" fmla="*/ 19 w 64"/>
                <a:gd name="T15" fmla="*/ 38 h 89"/>
                <a:gd name="T16" fmla="*/ 21 w 64"/>
                <a:gd name="T17" fmla="*/ 0 h 89"/>
                <a:gd name="T18" fmla="*/ 28 w 64"/>
                <a:gd name="T19" fmla="*/ 37 h 89"/>
                <a:gd name="T20" fmla="*/ 33 w 64"/>
                <a:gd name="T21" fmla="*/ 8 h 89"/>
                <a:gd name="T22" fmla="*/ 38 w 64"/>
                <a:gd name="T23" fmla="*/ 20 h 89"/>
                <a:gd name="T24" fmla="*/ 39 w 64"/>
                <a:gd name="T25" fmla="*/ 45 h 89"/>
                <a:gd name="T26" fmla="*/ 46 w 64"/>
                <a:gd name="T27" fmla="*/ 43 h 89"/>
                <a:gd name="T28" fmla="*/ 57 w 64"/>
                <a:gd name="T29" fmla="*/ 42 h 89"/>
                <a:gd name="T30" fmla="*/ 43 w 64"/>
                <a:gd name="T31" fmla="*/ 61 h 89"/>
                <a:gd name="T32" fmla="*/ 39 w 64"/>
                <a:gd name="T33" fmla="*/ 86 h 89"/>
                <a:gd name="T34" fmla="*/ 10 w 64"/>
                <a:gd name="T35" fmla="*/ 7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89">
                  <a:moveTo>
                    <a:pt x="10" y="78"/>
                  </a:moveTo>
                  <a:cubicBezTo>
                    <a:pt x="10" y="78"/>
                    <a:pt x="8" y="70"/>
                    <a:pt x="8" y="66"/>
                  </a:cubicBezTo>
                  <a:cubicBezTo>
                    <a:pt x="7" y="61"/>
                    <a:pt x="0" y="41"/>
                    <a:pt x="0" y="25"/>
                  </a:cubicBezTo>
                  <a:cubicBezTo>
                    <a:pt x="1" y="19"/>
                    <a:pt x="4" y="18"/>
                    <a:pt x="6" y="28"/>
                  </a:cubicBezTo>
                  <a:cubicBezTo>
                    <a:pt x="7" y="35"/>
                    <a:pt x="9" y="42"/>
                    <a:pt x="10" y="41"/>
                  </a:cubicBezTo>
                  <a:cubicBezTo>
                    <a:pt x="12" y="40"/>
                    <a:pt x="7" y="16"/>
                    <a:pt x="9" y="10"/>
                  </a:cubicBezTo>
                  <a:cubicBezTo>
                    <a:pt x="10" y="3"/>
                    <a:pt x="13" y="7"/>
                    <a:pt x="15" y="20"/>
                  </a:cubicBezTo>
                  <a:cubicBezTo>
                    <a:pt x="17" y="32"/>
                    <a:pt x="18" y="39"/>
                    <a:pt x="19" y="38"/>
                  </a:cubicBezTo>
                  <a:cubicBezTo>
                    <a:pt x="20" y="37"/>
                    <a:pt x="15" y="1"/>
                    <a:pt x="21" y="0"/>
                  </a:cubicBezTo>
                  <a:cubicBezTo>
                    <a:pt x="27" y="0"/>
                    <a:pt x="25" y="36"/>
                    <a:pt x="28" y="37"/>
                  </a:cubicBezTo>
                  <a:cubicBezTo>
                    <a:pt x="30" y="38"/>
                    <a:pt x="32" y="12"/>
                    <a:pt x="33" y="8"/>
                  </a:cubicBezTo>
                  <a:cubicBezTo>
                    <a:pt x="35" y="3"/>
                    <a:pt x="40" y="3"/>
                    <a:pt x="38" y="20"/>
                  </a:cubicBezTo>
                  <a:cubicBezTo>
                    <a:pt x="37" y="35"/>
                    <a:pt x="35" y="44"/>
                    <a:pt x="39" y="45"/>
                  </a:cubicBezTo>
                  <a:cubicBezTo>
                    <a:pt x="41" y="46"/>
                    <a:pt x="43" y="44"/>
                    <a:pt x="46" y="43"/>
                  </a:cubicBezTo>
                  <a:cubicBezTo>
                    <a:pt x="49" y="41"/>
                    <a:pt x="53" y="40"/>
                    <a:pt x="57" y="42"/>
                  </a:cubicBezTo>
                  <a:cubicBezTo>
                    <a:pt x="64" y="45"/>
                    <a:pt x="48" y="51"/>
                    <a:pt x="43" y="61"/>
                  </a:cubicBezTo>
                  <a:cubicBezTo>
                    <a:pt x="37" y="72"/>
                    <a:pt x="45" y="83"/>
                    <a:pt x="39" y="86"/>
                  </a:cubicBezTo>
                  <a:cubicBezTo>
                    <a:pt x="33" y="89"/>
                    <a:pt x="11" y="84"/>
                    <a:pt x="10" y="78"/>
                  </a:cubicBezTo>
                </a:path>
              </a:pathLst>
            </a:custGeom>
            <a:solidFill>
              <a:srgbClr val="FE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1" name="Freeform 72">
              <a:extLst>
                <a:ext uri="{FF2B5EF4-FFF2-40B4-BE49-F238E27FC236}">
                  <a16:creationId xmlns:a16="http://schemas.microsoft.com/office/drawing/2014/main" id="{95B7C6A5-A2BC-6048-BDB9-38B9B3E6A17B}"/>
                </a:ext>
              </a:extLst>
            </p:cNvPr>
            <p:cNvSpPr>
              <a:spLocks/>
            </p:cNvSpPr>
            <p:nvPr/>
          </p:nvSpPr>
          <p:spPr bwMode="auto">
            <a:xfrm>
              <a:off x="2159067" y="2516945"/>
              <a:ext cx="328156" cy="454911"/>
            </a:xfrm>
            <a:custGeom>
              <a:avLst/>
              <a:gdLst>
                <a:gd name="T0" fmla="*/ 10 w 125"/>
                <a:gd name="T1" fmla="*/ 173 h 173"/>
                <a:gd name="T2" fmla="*/ 120 w 125"/>
                <a:gd name="T3" fmla="*/ 77 h 173"/>
                <a:gd name="T4" fmla="*/ 95 w 125"/>
                <a:gd name="T5" fmla="*/ 0 h 173"/>
                <a:gd name="T6" fmla="*/ 0 w 125"/>
                <a:gd name="T7" fmla="*/ 104 h 173"/>
                <a:gd name="T8" fmla="*/ 10 w 125"/>
                <a:gd name="T9" fmla="*/ 173 h 173"/>
              </a:gdLst>
              <a:ahLst/>
              <a:cxnLst>
                <a:cxn ang="0">
                  <a:pos x="T0" y="T1"/>
                </a:cxn>
                <a:cxn ang="0">
                  <a:pos x="T2" y="T3"/>
                </a:cxn>
                <a:cxn ang="0">
                  <a:pos x="T4" y="T5"/>
                </a:cxn>
                <a:cxn ang="0">
                  <a:pos x="T6" y="T7"/>
                </a:cxn>
                <a:cxn ang="0">
                  <a:pos x="T8" y="T9"/>
                </a:cxn>
              </a:cxnLst>
              <a:rect l="0" t="0" r="r" b="b"/>
              <a:pathLst>
                <a:path w="125" h="173">
                  <a:moveTo>
                    <a:pt x="10" y="173"/>
                  </a:moveTo>
                  <a:cubicBezTo>
                    <a:pt x="55" y="173"/>
                    <a:pt x="115" y="88"/>
                    <a:pt x="120" y="77"/>
                  </a:cubicBezTo>
                  <a:cubicBezTo>
                    <a:pt x="125" y="66"/>
                    <a:pt x="95" y="0"/>
                    <a:pt x="95" y="0"/>
                  </a:cubicBezTo>
                  <a:cubicBezTo>
                    <a:pt x="95" y="0"/>
                    <a:pt x="11" y="98"/>
                    <a:pt x="0" y="104"/>
                  </a:cubicBezTo>
                  <a:lnTo>
                    <a:pt x="10" y="173"/>
                  </a:lnTo>
                </a:path>
              </a:pathLst>
            </a:cu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2" name="Freeform 73">
              <a:extLst>
                <a:ext uri="{FF2B5EF4-FFF2-40B4-BE49-F238E27FC236}">
                  <a16:creationId xmlns:a16="http://schemas.microsoft.com/office/drawing/2014/main" id="{746ECA18-78CC-4D4A-955B-791066F2AD22}"/>
                </a:ext>
              </a:extLst>
            </p:cNvPr>
            <p:cNvSpPr>
              <a:spLocks/>
            </p:cNvSpPr>
            <p:nvPr/>
          </p:nvSpPr>
          <p:spPr bwMode="auto">
            <a:xfrm>
              <a:off x="2178784" y="2650742"/>
              <a:ext cx="297171" cy="321114"/>
            </a:xfrm>
            <a:custGeom>
              <a:avLst/>
              <a:gdLst>
                <a:gd name="T0" fmla="*/ 7 w 113"/>
                <a:gd name="T1" fmla="*/ 112 h 122"/>
                <a:gd name="T2" fmla="*/ 0 w 113"/>
                <a:gd name="T3" fmla="*/ 112 h 122"/>
                <a:gd name="T4" fmla="*/ 2 w 113"/>
                <a:gd name="T5" fmla="*/ 122 h 122"/>
                <a:gd name="T6" fmla="*/ 112 w 113"/>
                <a:gd name="T7" fmla="*/ 26 h 122"/>
                <a:gd name="T8" fmla="*/ 112 w 113"/>
                <a:gd name="T9" fmla="*/ 18 h 122"/>
                <a:gd name="T10" fmla="*/ 83 w 113"/>
                <a:gd name="T11" fmla="*/ 0 h 122"/>
                <a:gd name="T12" fmla="*/ 7 w 113"/>
                <a:gd name="T13" fmla="*/ 112 h 122"/>
              </a:gdLst>
              <a:ahLst/>
              <a:cxnLst>
                <a:cxn ang="0">
                  <a:pos x="T0" y="T1"/>
                </a:cxn>
                <a:cxn ang="0">
                  <a:pos x="T2" y="T3"/>
                </a:cxn>
                <a:cxn ang="0">
                  <a:pos x="T4" y="T5"/>
                </a:cxn>
                <a:cxn ang="0">
                  <a:pos x="T6" y="T7"/>
                </a:cxn>
                <a:cxn ang="0">
                  <a:pos x="T8" y="T9"/>
                </a:cxn>
                <a:cxn ang="0">
                  <a:pos x="T10" y="T11"/>
                </a:cxn>
                <a:cxn ang="0">
                  <a:pos x="T12" y="T13"/>
                </a:cxn>
              </a:cxnLst>
              <a:rect l="0" t="0" r="r" b="b"/>
              <a:pathLst>
                <a:path w="113" h="122">
                  <a:moveTo>
                    <a:pt x="7" y="112"/>
                  </a:moveTo>
                  <a:cubicBezTo>
                    <a:pt x="5" y="113"/>
                    <a:pt x="3" y="112"/>
                    <a:pt x="0" y="112"/>
                  </a:cubicBezTo>
                  <a:lnTo>
                    <a:pt x="2" y="122"/>
                  </a:lnTo>
                  <a:cubicBezTo>
                    <a:pt x="47" y="122"/>
                    <a:pt x="107" y="37"/>
                    <a:pt x="112" y="26"/>
                  </a:cubicBezTo>
                  <a:cubicBezTo>
                    <a:pt x="113" y="24"/>
                    <a:pt x="113" y="22"/>
                    <a:pt x="112" y="18"/>
                  </a:cubicBezTo>
                  <a:lnTo>
                    <a:pt x="83" y="0"/>
                  </a:lnTo>
                  <a:cubicBezTo>
                    <a:pt x="83" y="0"/>
                    <a:pt x="48" y="107"/>
                    <a:pt x="7" y="1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3" name="Freeform 74">
              <a:extLst>
                <a:ext uri="{FF2B5EF4-FFF2-40B4-BE49-F238E27FC236}">
                  <a16:creationId xmlns:a16="http://schemas.microsoft.com/office/drawing/2014/main" id="{97DA4646-14D0-AA4A-84D0-E68CE71EB1DC}"/>
                </a:ext>
              </a:extLst>
            </p:cNvPr>
            <p:cNvSpPr>
              <a:spLocks/>
            </p:cNvSpPr>
            <p:nvPr/>
          </p:nvSpPr>
          <p:spPr bwMode="auto">
            <a:xfrm>
              <a:off x="1987243" y="2463427"/>
              <a:ext cx="209851" cy="508430"/>
            </a:xfrm>
            <a:custGeom>
              <a:avLst/>
              <a:gdLst>
                <a:gd name="T0" fmla="*/ 80 w 80"/>
                <a:gd name="T1" fmla="*/ 124 h 193"/>
                <a:gd name="T2" fmla="*/ 42 w 80"/>
                <a:gd name="T3" fmla="*/ 8 h 193"/>
                <a:gd name="T4" fmla="*/ 5 w 80"/>
                <a:gd name="T5" fmla="*/ 20 h 193"/>
                <a:gd name="T6" fmla="*/ 75 w 80"/>
                <a:gd name="T7" fmla="*/ 193 h 193"/>
                <a:gd name="T8" fmla="*/ 80 w 80"/>
                <a:gd name="T9" fmla="*/ 124 h 193"/>
              </a:gdLst>
              <a:ahLst/>
              <a:cxnLst>
                <a:cxn ang="0">
                  <a:pos x="T0" y="T1"/>
                </a:cxn>
                <a:cxn ang="0">
                  <a:pos x="T2" y="T3"/>
                </a:cxn>
                <a:cxn ang="0">
                  <a:pos x="T4" y="T5"/>
                </a:cxn>
                <a:cxn ang="0">
                  <a:pos x="T6" y="T7"/>
                </a:cxn>
                <a:cxn ang="0">
                  <a:pos x="T8" y="T9"/>
                </a:cxn>
              </a:cxnLst>
              <a:rect l="0" t="0" r="r" b="b"/>
              <a:pathLst>
                <a:path w="80" h="193">
                  <a:moveTo>
                    <a:pt x="80" y="124"/>
                  </a:moveTo>
                  <a:cubicBezTo>
                    <a:pt x="58" y="86"/>
                    <a:pt x="46" y="15"/>
                    <a:pt x="42" y="8"/>
                  </a:cubicBezTo>
                  <a:cubicBezTo>
                    <a:pt x="29" y="0"/>
                    <a:pt x="6" y="10"/>
                    <a:pt x="5" y="20"/>
                  </a:cubicBezTo>
                  <a:cubicBezTo>
                    <a:pt x="0" y="89"/>
                    <a:pt x="24" y="179"/>
                    <a:pt x="75" y="193"/>
                  </a:cubicBezTo>
                  <a:lnTo>
                    <a:pt x="80" y="124"/>
                  </a:lnTo>
                </a:path>
              </a:pathLst>
            </a:cu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4" name="Freeform 75">
              <a:extLst>
                <a:ext uri="{FF2B5EF4-FFF2-40B4-BE49-F238E27FC236}">
                  <a16:creationId xmlns:a16="http://schemas.microsoft.com/office/drawing/2014/main" id="{9990CA3D-CA14-3943-AB24-29D32F194244}"/>
                </a:ext>
              </a:extLst>
            </p:cNvPr>
            <p:cNvSpPr>
              <a:spLocks/>
            </p:cNvSpPr>
            <p:nvPr/>
          </p:nvSpPr>
          <p:spPr bwMode="auto">
            <a:xfrm>
              <a:off x="1987243" y="2498636"/>
              <a:ext cx="199992" cy="473220"/>
            </a:xfrm>
            <a:custGeom>
              <a:avLst/>
              <a:gdLst>
                <a:gd name="T0" fmla="*/ 76 w 76"/>
                <a:gd name="T1" fmla="*/ 170 h 180"/>
                <a:gd name="T2" fmla="*/ 10 w 76"/>
                <a:gd name="T3" fmla="*/ 0 h 180"/>
                <a:gd name="T4" fmla="*/ 5 w 76"/>
                <a:gd name="T5" fmla="*/ 7 h 180"/>
                <a:gd name="T6" fmla="*/ 75 w 76"/>
                <a:gd name="T7" fmla="*/ 180 h 180"/>
                <a:gd name="T8" fmla="*/ 76 w 76"/>
                <a:gd name="T9" fmla="*/ 170 h 180"/>
              </a:gdLst>
              <a:ahLst/>
              <a:cxnLst>
                <a:cxn ang="0">
                  <a:pos x="T0" y="T1"/>
                </a:cxn>
                <a:cxn ang="0">
                  <a:pos x="T2" y="T3"/>
                </a:cxn>
                <a:cxn ang="0">
                  <a:pos x="T4" y="T5"/>
                </a:cxn>
                <a:cxn ang="0">
                  <a:pos x="T6" y="T7"/>
                </a:cxn>
                <a:cxn ang="0">
                  <a:pos x="T8" y="T9"/>
                </a:cxn>
              </a:cxnLst>
              <a:rect l="0" t="0" r="r" b="b"/>
              <a:pathLst>
                <a:path w="76" h="180">
                  <a:moveTo>
                    <a:pt x="76" y="170"/>
                  </a:moveTo>
                  <a:cubicBezTo>
                    <a:pt x="41" y="165"/>
                    <a:pt x="1" y="71"/>
                    <a:pt x="10" y="0"/>
                  </a:cubicBezTo>
                  <a:cubicBezTo>
                    <a:pt x="7" y="2"/>
                    <a:pt x="5" y="4"/>
                    <a:pt x="5" y="7"/>
                  </a:cubicBezTo>
                  <a:cubicBezTo>
                    <a:pt x="0" y="76"/>
                    <a:pt x="24" y="166"/>
                    <a:pt x="75" y="180"/>
                  </a:cubicBezTo>
                  <a:lnTo>
                    <a:pt x="76" y="17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5" name="Freeform 76">
              <a:extLst>
                <a:ext uri="{FF2B5EF4-FFF2-40B4-BE49-F238E27FC236}">
                  <a16:creationId xmlns:a16="http://schemas.microsoft.com/office/drawing/2014/main" id="{C33A68A3-3186-D540-B507-34DFD72D989B}"/>
                </a:ext>
              </a:extLst>
            </p:cNvPr>
            <p:cNvSpPr>
              <a:spLocks/>
            </p:cNvSpPr>
            <p:nvPr/>
          </p:nvSpPr>
          <p:spPr bwMode="auto">
            <a:xfrm>
              <a:off x="2353425" y="2440892"/>
              <a:ext cx="653494" cy="1019676"/>
            </a:xfrm>
            <a:custGeom>
              <a:avLst/>
              <a:gdLst>
                <a:gd name="T0" fmla="*/ 218 w 249"/>
                <a:gd name="T1" fmla="*/ 163 h 388"/>
                <a:gd name="T2" fmla="*/ 231 w 249"/>
                <a:gd name="T3" fmla="*/ 144 h 388"/>
                <a:gd name="T4" fmla="*/ 232 w 249"/>
                <a:gd name="T5" fmla="*/ 42 h 388"/>
                <a:gd name="T6" fmla="*/ 229 w 249"/>
                <a:gd name="T7" fmla="*/ 29 h 388"/>
                <a:gd name="T8" fmla="*/ 155 w 249"/>
                <a:gd name="T9" fmla="*/ 0 h 388"/>
                <a:gd name="T10" fmla="*/ 95 w 249"/>
                <a:gd name="T11" fmla="*/ 0 h 388"/>
                <a:gd name="T12" fmla="*/ 21 w 249"/>
                <a:gd name="T13" fmla="*/ 29 h 388"/>
                <a:gd name="T14" fmla="*/ 18 w 249"/>
                <a:gd name="T15" fmla="*/ 37 h 388"/>
                <a:gd name="T16" fmla="*/ 18 w 249"/>
                <a:gd name="T17" fmla="*/ 144 h 388"/>
                <a:gd name="T18" fmla="*/ 31 w 249"/>
                <a:gd name="T19" fmla="*/ 164 h 388"/>
                <a:gd name="T20" fmla="*/ 0 w 249"/>
                <a:gd name="T21" fmla="*/ 350 h 388"/>
                <a:gd name="T22" fmla="*/ 125 w 249"/>
                <a:gd name="T23" fmla="*/ 385 h 388"/>
                <a:gd name="T24" fmla="*/ 249 w 249"/>
                <a:gd name="T25" fmla="*/ 350 h 388"/>
                <a:gd name="T26" fmla="*/ 218 w 249"/>
                <a:gd name="T27" fmla="*/ 16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388">
                  <a:moveTo>
                    <a:pt x="218" y="163"/>
                  </a:moveTo>
                  <a:cubicBezTo>
                    <a:pt x="222" y="156"/>
                    <a:pt x="226" y="150"/>
                    <a:pt x="231" y="144"/>
                  </a:cubicBezTo>
                  <a:cubicBezTo>
                    <a:pt x="243" y="131"/>
                    <a:pt x="234" y="64"/>
                    <a:pt x="232" y="42"/>
                  </a:cubicBezTo>
                  <a:cubicBezTo>
                    <a:pt x="232" y="35"/>
                    <a:pt x="231" y="31"/>
                    <a:pt x="229" y="29"/>
                  </a:cubicBezTo>
                  <a:cubicBezTo>
                    <a:pt x="212" y="12"/>
                    <a:pt x="155" y="0"/>
                    <a:pt x="155" y="0"/>
                  </a:cubicBezTo>
                  <a:cubicBezTo>
                    <a:pt x="119" y="45"/>
                    <a:pt x="95" y="0"/>
                    <a:pt x="95" y="0"/>
                  </a:cubicBezTo>
                  <a:cubicBezTo>
                    <a:pt x="95" y="0"/>
                    <a:pt x="37" y="12"/>
                    <a:pt x="21" y="29"/>
                  </a:cubicBezTo>
                  <a:cubicBezTo>
                    <a:pt x="19" y="30"/>
                    <a:pt x="18" y="33"/>
                    <a:pt x="18" y="37"/>
                  </a:cubicBezTo>
                  <a:cubicBezTo>
                    <a:pt x="17" y="45"/>
                    <a:pt x="5" y="130"/>
                    <a:pt x="18" y="144"/>
                  </a:cubicBezTo>
                  <a:cubicBezTo>
                    <a:pt x="23" y="150"/>
                    <a:pt x="28" y="157"/>
                    <a:pt x="31" y="164"/>
                  </a:cubicBezTo>
                  <a:cubicBezTo>
                    <a:pt x="32" y="178"/>
                    <a:pt x="25" y="266"/>
                    <a:pt x="0" y="350"/>
                  </a:cubicBezTo>
                  <a:cubicBezTo>
                    <a:pt x="65" y="388"/>
                    <a:pt x="125" y="385"/>
                    <a:pt x="125" y="385"/>
                  </a:cubicBezTo>
                  <a:cubicBezTo>
                    <a:pt x="125" y="385"/>
                    <a:pt x="185" y="388"/>
                    <a:pt x="249" y="350"/>
                  </a:cubicBezTo>
                  <a:cubicBezTo>
                    <a:pt x="224" y="282"/>
                    <a:pt x="218" y="178"/>
                    <a:pt x="218" y="163"/>
                  </a:cubicBezTo>
                </a:path>
              </a:pathLst>
            </a:custGeom>
            <a:solidFill>
              <a:srgbClr val="FF4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6" name="Freeform 77">
              <a:extLst>
                <a:ext uri="{FF2B5EF4-FFF2-40B4-BE49-F238E27FC236}">
                  <a16:creationId xmlns:a16="http://schemas.microsoft.com/office/drawing/2014/main" id="{383AA3D9-C486-5F44-B78D-2E465A8207A1}"/>
                </a:ext>
              </a:extLst>
            </p:cNvPr>
            <p:cNvSpPr>
              <a:spLocks/>
            </p:cNvSpPr>
            <p:nvPr/>
          </p:nvSpPr>
          <p:spPr bwMode="auto">
            <a:xfrm>
              <a:off x="2392860" y="2598632"/>
              <a:ext cx="0" cy="15493"/>
            </a:xfrm>
            <a:custGeom>
              <a:avLst/>
              <a:gdLst>
                <a:gd name="T0" fmla="*/ 6 h 6"/>
                <a:gd name="T1" fmla="*/ 6 h 6"/>
                <a:gd name="T2" fmla="*/ 0 h 6"/>
                <a:gd name="T3" fmla="*/ 0 h 6"/>
                <a:gd name="T4" fmla="*/ 6 h 6"/>
              </a:gdLst>
              <a:ahLst/>
              <a:cxnLst>
                <a:cxn ang="0">
                  <a:pos x="0" y="T0"/>
                </a:cxn>
                <a:cxn ang="0">
                  <a:pos x="0" y="T1"/>
                </a:cxn>
                <a:cxn ang="0">
                  <a:pos x="0" y="T2"/>
                </a:cxn>
                <a:cxn ang="0">
                  <a:pos x="0" y="T3"/>
                </a:cxn>
                <a:cxn ang="0">
                  <a:pos x="0" y="T4"/>
                </a:cxn>
              </a:cxnLst>
              <a:rect l="0" t="0" r="r" b="b"/>
              <a:pathLst>
                <a:path h="6">
                  <a:moveTo>
                    <a:pt x="0" y="6"/>
                  </a:moveTo>
                  <a:lnTo>
                    <a:pt x="0" y="6"/>
                  </a:lnTo>
                  <a:cubicBezTo>
                    <a:pt x="0" y="4"/>
                    <a:pt x="0" y="2"/>
                    <a:pt x="0" y="0"/>
                  </a:cubicBezTo>
                  <a:cubicBezTo>
                    <a:pt x="0" y="0"/>
                    <a:pt x="0" y="0"/>
                    <a:pt x="0" y="0"/>
                  </a:cubicBezTo>
                  <a:cubicBezTo>
                    <a:pt x="0" y="2"/>
                    <a:pt x="0" y="4"/>
                    <a:pt x="0" y="6"/>
                  </a:cubicBezTo>
                  <a:close/>
                </a:path>
              </a:pathLst>
            </a:custGeom>
            <a:solidFill>
              <a:srgbClr val="FDA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7" name="Freeform 78">
              <a:extLst>
                <a:ext uri="{FF2B5EF4-FFF2-40B4-BE49-F238E27FC236}">
                  <a16:creationId xmlns:a16="http://schemas.microsoft.com/office/drawing/2014/main" id="{A65F0904-1224-5B45-8E77-9B605DC55B4E}"/>
                </a:ext>
              </a:extLst>
            </p:cNvPr>
            <p:cNvSpPr>
              <a:spLocks/>
            </p:cNvSpPr>
            <p:nvPr/>
          </p:nvSpPr>
          <p:spPr bwMode="auto">
            <a:xfrm>
              <a:off x="2392860" y="2598632"/>
              <a:ext cx="0" cy="15493"/>
            </a:xfrm>
            <a:custGeom>
              <a:avLst/>
              <a:gdLst>
                <a:gd name="T0" fmla="*/ 6 h 6"/>
                <a:gd name="T1" fmla="*/ 6 h 6"/>
                <a:gd name="T2" fmla="*/ 0 h 6"/>
                <a:gd name="T3" fmla="*/ 6 h 6"/>
              </a:gdLst>
              <a:ahLst/>
              <a:cxnLst>
                <a:cxn ang="0">
                  <a:pos x="0" y="T0"/>
                </a:cxn>
                <a:cxn ang="0">
                  <a:pos x="0" y="T1"/>
                </a:cxn>
                <a:cxn ang="0">
                  <a:pos x="0" y="T2"/>
                </a:cxn>
                <a:cxn ang="0">
                  <a:pos x="0" y="T3"/>
                </a:cxn>
              </a:cxnLst>
              <a:rect l="0" t="0" r="r" b="b"/>
              <a:pathLst>
                <a:path h="6">
                  <a:moveTo>
                    <a:pt x="0" y="6"/>
                  </a:moveTo>
                  <a:cubicBezTo>
                    <a:pt x="0" y="6"/>
                    <a:pt x="0" y="6"/>
                    <a:pt x="0" y="6"/>
                  </a:cubicBezTo>
                  <a:cubicBezTo>
                    <a:pt x="0" y="4"/>
                    <a:pt x="0" y="2"/>
                    <a:pt x="0" y="0"/>
                  </a:cubicBezTo>
                  <a:cubicBezTo>
                    <a:pt x="0" y="2"/>
                    <a:pt x="0" y="4"/>
                    <a:pt x="0" y="6"/>
                  </a:cubicBezTo>
                  <a:close/>
                </a:path>
              </a:pathLst>
            </a:custGeom>
            <a:solidFill>
              <a:srgbClr val="FF3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8" name="Freeform 79">
              <a:extLst>
                <a:ext uri="{FF2B5EF4-FFF2-40B4-BE49-F238E27FC236}">
                  <a16:creationId xmlns:a16="http://schemas.microsoft.com/office/drawing/2014/main" id="{E99F1B46-EBF5-5C42-9D73-9B6AEDBFDCE5}"/>
                </a:ext>
              </a:extLst>
            </p:cNvPr>
            <p:cNvSpPr>
              <a:spLocks/>
            </p:cNvSpPr>
            <p:nvPr/>
          </p:nvSpPr>
          <p:spPr bwMode="auto">
            <a:xfrm>
              <a:off x="2397085" y="256201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DA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9" name="Freeform 80">
              <a:extLst>
                <a:ext uri="{FF2B5EF4-FFF2-40B4-BE49-F238E27FC236}">
                  <a16:creationId xmlns:a16="http://schemas.microsoft.com/office/drawing/2014/main" id="{541475CB-5564-AA42-A22F-5DEF28C0DA98}"/>
                </a:ext>
              </a:extLst>
            </p:cNvPr>
            <p:cNvSpPr>
              <a:spLocks noEditPoints="1"/>
            </p:cNvSpPr>
            <p:nvPr/>
          </p:nvSpPr>
          <p:spPr bwMode="auto">
            <a:xfrm>
              <a:off x="2644962" y="2508495"/>
              <a:ext cx="330973" cy="478854"/>
            </a:xfrm>
            <a:custGeom>
              <a:avLst/>
              <a:gdLst>
                <a:gd name="T0" fmla="*/ 99 w 126"/>
                <a:gd name="T1" fmla="*/ 182 h 182"/>
                <a:gd name="T2" fmla="*/ 94 w 126"/>
                <a:gd name="T3" fmla="*/ 173 h 182"/>
                <a:gd name="T4" fmla="*/ 35 w 126"/>
                <a:gd name="T5" fmla="*/ 153 h 182"/>
                <a:gd name="T6" fmla="*/ 27 w 126"/>
                <a:gd name="T7" fmla="*/ 144 h 182"/>
                <a:gd name="T8" fmla="*/ 8 w 126"/>
                <a:gd name="T9" fmla="*/ 123 h 182"/>
                <a:gd name="T10" fmla="*/ 14 w 126"/>
                <a:gd name="T11" fmla="*/ 113 h 182"/>
                <a:gd name="T12" fmla="*/ 102 w 126"/>
                <a:gd name="T13" fmla="*/ 88 h 182"/>
                <a:gd name="T14" fmla="*/ 115 w 126"/>
                <a:gd name="T15" fmla="*/ 0 h 182"/>
                <a:gd name="T16" fmla="*/ 118 w 126"/>
                <a:gd name="T17" fmla="*/ 3 h 182"/>
                <a:gd name="T18" fmla="*/ 121 w 126"/>
                <a:gd name="T19" fmla="*/ 15 h 182"/>
                <a:gd name="T20" fmla="*/ 121 w 126"/>
                <a:gd name="T21" fmla="*/ 16 h 182"/>
                <a:gd name="T22" fmla="*/ 121 w 126"/>
                <a:gd name="T23" fmla="*/ 16 h 182"/>
                <a:gd name="T24" fmla="*/ 121 w 126"/>
                <a:gd name="T25" fmla="*/ 16 h 182"/>
                <a:gd name="T26" fmla="*/ 126 w 126"/>
                <a:gd name="T27" fmla="*/ 85 h 182"/>
                <a:gd name="T28" fmla="*/ 120 w 126"/>
                <a:gd name="T29" fmla="*/ 118 h 182"/>
                <a:gd name="T30" fmla="*/ 113 w 126"/>
                <a:gd name="T31" fmla="*/ 127 h 182"/>
                <a:gd name="T32" fmla="*/ 107 w 126"/>
                <a:gd name="T33" fmla="*/ 137 h 182"/>
                <a:gd name="T34" fmla="*/ 107 w 126"/>
                <a:gd name="T35" fmla="*/ 140 h 182"/>
                <a:gd name="T36" fmla="*/ 109 w 126"/>
                <a:gd name="T37" fmla="*/ 174 h 182"/>
                <a:gd name="T38" fmla="*/ 99 w 126"/>
                <a:gd name="T39" fmla="*/ 182 h 182"/>
                <a:gd name="T40" fmla="*/ 7 w 126"/>
                <a:gd name="T41" fmla="*/ 122 h 182"/>
                <a:gd name="T42" fmla="*/ 0 w 126"/>
                <a:gd name="T43" fmla="*/ 115 h 182"/>
                <a:gd name="T44" fmla="*/ 12 w 126"/>
                <a:gd name="T45" fmla="*/ 114 h 182"/>
                <a:gd name="T46" fmla="*/ 7 w 126"/>
                <a:gd name="T47" fmla="*/ 12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182">
                  <a:moveTo>
                    <a:pt x="99" y="182"/>
                  </a:moveTo>
                  <a:cubicBezTo>
                    <a:pt x="98" y="178"/>
                    <a:pt x="96" y="175"/>
                    <a:pt x="94" y="173"/>
                  </a:cubicBezTo>
                  <a:cubicBezTo>
                    <a:pt x="87" y="165"/>
                    <a:pt x="62" y="159"/>
                    <a:pt x="35" y="153"/>
                  </a:cubicBezTo>
                  <a:cubicBezTo>
                    <a:pt x="32" y="150"/>
                    <a:pt x="29" y="146"/>
                    <a:pt x="27" y="144"/>
                  </a:cubicBezTo>
                  <a:cubicBezTo>
                    <a:pt x="22" y="137"/>
                    <a:pt x="15" y="130"/>
                    <a:pt x="8" y="123"/>
                  </a:cubicBezTo>
                  <a:cubicBezTo>
                    <a:pt x="10" y="120"/>
                    <a:pt x="12" y="117"/>
                    <a:pt x="14" y="113"/>
                  </a:cubicBezTo>
                  <a:cubicBezTo>
                    <a:pt x="51" y="108"/>
                    <a:pt x="91" y="101"/>
                    <a:pt x="102" y="88"/>
                  </a:cubicBezTo>
                  <a:cubicBezTo>
                    <a:pt x="118" y="68"/>
                    <a:pt x="116" y="24"/>
                    <a:pt x="115" y="0"/>
                  </a:cubicBezTo>
                  <a:lnTo>
                    <a:pt x="118" y="3"/>
                  </a:lnTo>
                  <a:cubicBezTo>
                    <a:pt x="120" y="5"/>
                    <a:pt x="121" y="9"/>
                    <a:pt x="121" y="15"/>
                  </a:cubicBezTo>
                  <a:lnTo>
                    <a:pt x="121" y="16"/>
                  </a:lnTo>
                  <a:lnTo>
                    <a:pt x="121" y="16"/>
                  </a:lnTo>
                  <a:lnTo>
                    <a:pt x="121" y="16"/>
                  </a:lnTo>
                  <a:cubicBezTo>
                    <a:pt x="122" y="29"/>
                    <a:pt x="126" y="61"/>
                    <a:pt x="126" y="85"/>
                  </a:cubicBezTo>
                  <a:cubicBezTo>
                    <a:pt x="126" y="101"/>
                    <a:pt x="125" y="113"/>
                    <a:pt x="120" y="118"/>
                  </a:cubicBezTo>
                  <a:cubicBezTo>
                    <a:pt x="118" y="121"/>
                    <a:pt x="115" y="124"/>
                    <a:pt x="113" y="127"/>
                  </a:cubicBezTo>
                  <a:cubicBezTo>
                    <a:pt x="111" y="131"/>
                    <a:pt x="109" y="134"/>
                    <a:pt x="107" y="137"/>
                  </a:cubicBezTo>
                  <a:cubicBezTo>
                    <a:pt x="107" y="138"/>
                    <a:pt x="107" y="139"/>
                    <a:pt x="107" y="140"/>
                  </a:cubicBezTo>
                  <a:cubicBezTo>
                    <a:pt x="107" y="145"/>
                    <a:pt x="108" y="158"/>
                    <a:pt x="109" y="174"/>
                  </a:cubicBezTo>
                  <a:cubicBezTo>
                    <a:pt x="106" y="177"/>
                    <a:pt x="103" y="179"/>
                    <a:pt x="99" y="182"/>
                  </a:cubicBezTo>
                  <a:moveTo>
                    <a:pt x="7" y="122"/>
                  </a:moveTo>
                  <a:cubicBezTo>
                    <a:pt x="5" y="120"/>
                    <a:pt x="2" y="118"/>
                    <a:pt x="0" y="115"/>
                  </a:cubicBezTo>
                  <a:cubicBezTo>
                    <a:pt x="4" y="115"/>
                    <a:pt x="8" y="114"/>
                    <a:pt x="12" y="114"/>
                  </a:cubicBezTo>
                  <a:cubicBezTo>
                    <a:pt x="10" y="116"/>
                    <a:pt x="9" y="119"/>
                    <a:pt x="7" y="122"/>
                  </a:cubicBezTo>
                </a:path>
              </a:pathLst>
            </a:custGeom>
            <a:solidFill>
              <a:srgbClr val="FF3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0" name="Freeform 81">
              <a:extLst>
                <a:ext uri="{FF2B5EF4-FFF2-40B4-BE49-F238E27FC236}">
                  <a16:creationId xmlns:a16="http://schemas.microsoft.com/office/drawing/2014/main" id="{D21010AB-FE69-8347-9879-95372D03656E}"/>
                </a:ext>
              </a:extLst>
            </p:cNvPr>
            <p:cNvSpPr>
              <a:spLocks/>
            </p:cNvSpPr>
            <p:nvPr/>
          </p:nvSpPr>
          <p:spPr bwMode="auto">
            <a:xfrm>
              <a:off x="2591443" y="2440892"/>
              <a:ext cx="178866" cy="118305"/>
            </a:xfrm>
            <a:custGeom>
              <a:avLst/>
              <a:gdLst>
                <a:gd name="T0" fmla="*/ 68 w 68"/>
                <a:gd name="T1" fmla="*/ 1 h 45"/>
                <a:gd name="T2" fmla="*/ 68 w 68"/>
                <a:gd name="T3" fmla="*/ 1 h 45"/>
                <a:gd name="T4" fmla="*/ 64 w 68"/>
                <a:gd name="T5" fmla="*/ 0 h 45"/>
                <a:gd name="T6" fmla="*/ 4 w 68"/>
                <a:gd name="T7" fmla="*/ 0 h 45"/>
                <a:gd name="T8" fmla="*/ 0 w 68"/>
                <a:gd name="T9" fmla="*/ 1 h 45"/>
                <a:gd name="T10" fmla="*/ 0 w 68"/>
                <a:gd name="T11" fmla="*/ 1 h 45"/>
                <a:gd name="T12" fmla="*/ 34 w 68"/>
                <a:gd name="T13" fmla="*/ 35 h 45"/>
                <a:gd name="T14" fmla="*/ 68 w 68"/>
                <a:gd name="T15" fmla="*/ 1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45">
                  <a:moveTo>
                    <a:pt x="68" y="1"/>
                  </a:moveTo>
                  <a:lnTo>
                    <a:pt x="68" y="1"/>
                  </a:lnTo>
                  <a:cubicBezTo>
                    <a:pt x="65" y="0"/>
                    <a:pt x="64" y="0"/>
                    <a:pt x="64" y="0"/>
                  </a:cubicBezTo>
                  <a:cubicBezTo>
                    <a:pt x="28" y="45"/>
                    <a:pt x="4" y="0"/>
                    <a:pt x="4" y="0"/>
                  </a:cubicBezTo>
                  <a:cubicBezTo>
                    <a:pt x="4" y="0"/>
                    <a:pt x="2" y="0"/>
                    <a:pt x="0" y="1"/>
                  </a:cubicBezTo>
                  <a:lnTo>
                    <a:pt x="0" y="1"/>
                  </a:lnTo>
                  <a:cubicBezTo>
                    <a:pt x="0" y="20"/>
                    <a:pt x="15" y="35"/>
                    <a:pt x="34" y="35"/>
                  </a:cubicBezTo>
                  <a:cubicBezTo>
                    <a:pt x="52" y="35"/>
                    <a:pt x="68" y="20"/>
                    <a:pt x="68" y="1"/>
                  </a:cubicBezTo>
                </a:path>
              </a:pathLst>
            </a:cu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1" name="Freeform 82">
              <a:extLst>
                <a:ext uri="{FF2B5EF4-FFF2-40B4-BE49-F238E27FC236}">
                  <a16:creationId xmlns:a16="http://schemas.microsoft.com/office/drawing/2014/main" id="{88373D30-6317-1D4D-B4ED-CE22A311229E}"/>
                </a:ext>
              </a:extLst>
            </p:cNvPr>
            <p:cNvSpPr>
              <a:spLocks/>
            </p:cNvSpPr>
            <p:nvPr/>
          </p:nvSpPr>
          <p:spPr bwMode="auto">
            <a:xfrm>
              <a:off x="2602710" y="2211324"/>
              <a:ext cx="154923" cy="305622"/>
            </a:xfrm>
            <a:custGeom>
              <a:avLst/>
              <a:gdLst>
                <a:gd name="T0" fmla="*/ 30 w 59"/>
                <a:gd name="T1" fmla="*/ 116 h 116"/>
                <a:gd name="T2" fmla="*/ 0 w 59"/>
                <a:gd name="T3" fmla="*/ 86 h 116"/>
                <a:gd name="T4" fmla="*/ 0 w 59"/>
                <a:gd name="T5" fmla="*/ 30 h 116"/>
                <a:gd name="T6" fmla="*/ 30 w 59"/>
                <a:gd name="T7" fmla="*/ 0 h 116"/>
                <a:gd name="T8" fmla="*/ 59 w 59"/>
                <a:gd name="T9" fmla="*/ 30 h 116"/>
                <a:gd name="T10" fmla="*/ 59 w 59"/>
                <a:gd name="T11" fmla="*/ 86 h 116"/>
                <a:gd name="T12" fmla="*/ 30 w 59"/>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59" h="116">
                  <a:moveTo>
                    <a:pt x="30" y="116"/>
                  </a:moveTo>
                  <a:cubicBezTo>
                    <a:pt x="13" y="116"/>
                    <a:pt x="0" y="103"/>
                    <a:pt x="0" y="86"/>
                  </a:cubicBezTo>
                  <a:lnTo>
                    <a:pt x="0" y="30"/>
                  </a:lnTo>
                  <a:cubicBezTo>
                    <a:pt x="0" y="13"/>
                    <a:pt x="13" y="0"/>
                    <a:pt x="30" y="0"/>
                  </a:cubicBezTo>
                  <a:cubicBezTo>
                    <a:pt x="46" y="0"/>
                    <a:pt x="59" y="13"/>
                    <a:pt x="59" y="30"/>
                  </a:cubicBezTo>
                  <a:lnTo>
                    <a:pt x="59" y="86"/>
                  </a:lnTo>
                  <a:cubicBezTo>
                    <a:pt x="59" y="103"/>
                    <a:pt x="46" y="116"/>
                    <a:pt x="30" y="116"/>
                  </a:cubicBezTo>
                  <a:close/>
                </a:path>
              </a:pathLst>
            </a:custGeom>
            <a:solidFill>
              <a:srgbClr val="FE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2" name="Freeform 83">
              <a:extLst>
                <a:ext uri="{FF2B5EF4-FFF2-40B4-BE49-F238E27FC236}">
                  <a16:creationId xmlns:a16="http://schemas.microsoft.com/office/drawing/2014/main" id="{7702AB24-5FFF-4A45-A7C8-E8FC9236A9EC}"/>
                </a:ext>
              </a:extLst>
            </p:cNvPr>
            <p:cNvSpPr>
              <a:spLocks noEditPoints="1"/>
            </p:cNvSpPr>
            <p:nvPr/>
          </p:nvSpPr>
          <p:spPr bwMode="auto">
            <a:xfrm>
              <a:off x="2757633" y="2440892"/>
              <a:ext cx="0" cy="2817"/>
            </a:xfrm>
            <a:custGeom>
              <a:avLst/>
              <a:gdLst>
                <a:gd name="T0" fmla="*/ 1 h 1"/>
                <a:gd name="T1" fmla="*/ 1 h 1"/>
                <a:gd name="T2" fmla="*/ 1 h 1"/>
                <a:gd name="T3" fmla="*/ 1 h 1"/>
                <a:gd name="T4" fmla="*/ 1 h 1"/>
                <a:gd name="T5" fmla="*/ 1 h 1"/>
                <a:gd name="T6" fmla="*/ 1 h 1"/>
                <a:gd name="T7" fmla="*/ 1 h 1"/>
                <a:gd name="T8" fmla="*/ 1 h 1"/>
                <a:gd name="T9" fmla="*/ 1 h 1"/>
                <a:gd name="T10" fmla="*/ 1 h 1"/>
                <a:gd name="T11" fmla="*/ 1 h 1"/>
                <a:gd name="T12" fmla="*/ 0 h 1"/>
                <a:gd name="T13" fmla="*/ 0 h 1"/>
                <a:gd name="T14" fmla="*/ 0 h 1"/>
                <a:gd name="T15" fmla="*/ 0 h 1"/>
                <a:gd name="T16" fmla="*/ 0 h 1"/>
                <a:gd name="T17"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Lst>
              <a:rect l="0" t="0" r="r" b="b"/>
              <a:pathLst>
                <a:path h="1">
                  <a:moveTo>
                    <a:pt x="0" y="1"/>
                  </a:moveTo>
                  <a:lnTo>
                    <a:pt x="0" y="1"/>
                  </a:lnTo>
                  <a:lnTo>
                    <a:pt x="0" y="1"/>
                  </a:lnTo>
                  <a:close/>
                  <a:moveTo>
                    <a:pt x="0" y="1"/>
                  </a:moveTo>
                  <a:lnTo>
                    <a:pt x="0" y="1"/>
                  </a:lnTo>
                  <a:lnTo>
                    <a:pt x="0" y="1"/>
                  </a:lnTo>
                  <a:close/>
                  <a:moveTo>
                    <a:pt x="0" y="1"/>
                  </a:moveTo>
                  <a:lnTo>
                    <a:pt x="0" y="1"/>
                  </a:lnTo>
                  <a:lnTo>
                    <a:pt x="0" y="1"/>
                  </a:lnTo>
                  <a:close/>
                  <a:moveTo>
                    <a:pt x="0" y="1"/>
                  </a:moveTo>
                  <a:lnTo>
                    <a:pt x="0" y="1"/>
                  </a:lnTo>
                  <a:lnTo>
                    <a:pt x="0" y="1"/>
                  </a:lnTo>
                  <a:close/>
                  <a:moveTo>
                    <a:pt x="0" y="0"/>
                  </a:moveTo>
                  <a:lnTo>
                    <a:pt x="0" y="0"/>
                  </a:lnTo>
                  <a:lnTo>
                    <a:pt x="0" y="0"/>
                  </a:lnTo>
                  <a:close/>
                  <a:moveTo>
                    <a:pt x="0" y="0"/>
                  </a:moveTo>
                  <a:lnTo>
                    <a:pt x="0" y="0"/>
                  </a:lnTo>
                  <a:lnTo>
                    <a:pt x="0" y="0"/>
                  </a:lnTo>
                  <a:close/>
                </a:path>
              </a:pathLst>
            </a:custGeom>
            <a:solidFill>
              <a:srgbClr val="FCC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3" name="Freeform 84">
              <a:extLst>
                <a:ext uri="{FF2B5EF4-FFF2-40B4-BE49-F238E27FC236}">
                  <a16:creationId xmlns:a16="http://schemas.microsoft.com/office/drawing/2014/main" id="{9DA0995E-DDFC-954D-A4FC-F30A9155A528}"/>
                </a:ext>
              </a:extLst>
            </p:cNvPr>
            <p:cNvSpPr>
              <a:spLocks noEditPoints="1"/>
            </p:cNvSpPr>
            <p:nvPr/>
          </p:nvSpPr>
          <p:spPr bwMode="auto">
            <a:xfrm>
              <a:off x="2757633" y="2438075"/>
              <a:ext cx="0" cy="2817"/>
            </a:xfrm>
            <a:custGeom>
              <a:avLst/>
              <a:gdLst>
                <a:gd name="T0" fmla="*/ 1 h 1"/>
                <a:gd name="T1" fmla="*/ 1 h 1"/>
                <a:gd name="T2" fmla="*/ 1 h 1"/>
                <a:gd name="T3" fmla="*/ 1 h 1"/>
                <a:gd name="T4" fmla="*/ 1 h 1"/>
                <a:gd name="T5" fmla="*/ 1 h 1"/>
                <a:gd name="T6" fmla="*/ 1 h 1"/>
                <a:gd name="T7" fmla="*/ 1 h 1"/>
                <a:gd name="T8" fmla="*/ 1 h 1"/>
                <a:gd name="T9" fmla="*/ 1 h 1"/>
                <a:gd name="T10" fmla="*/ 1 h 1"/>
                <a:gd name="T11" fmla="*/ 1 h 1"/>
                <a:gd name="T12" fmla="*/ 1 h 1"/>
                <a:gd name="T13" fmla="*/ 1 h 1"/>
                <a:gd name="T14" fmla="*/ 1 h 1"/>
                <a:gd name="T15" fmla="*/ 1 h 1"/>
                <a:gd name="T16" fmla="*/ 1 h 1"/>
                <a:gd name="T17" fmla="*/ 1 h 1"/>
                <a:gd name="T18" fmla="*/ 1 h 1"/>
                <a:gd name="T19" fmla="*/ 1 h 1"/>
                <a:gd name="T20" fmla="*/ 1 h 1"/>
                <a:gd name="T21" fmla="*/ 0 h 1"/>
                <a:gd name="T22" fmla="*/ 0 h 1"/>
                <a:gd name="T23"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Lst>
              <a:rect l="0" t="0" r="r" b="b"/>
              <a:pathLst>
                <a:path h="1">
                  <a:moveTo>
                    <a:pt x="0" y="1"/>
                  </a:moveTo>
                  <a:lnTo>
                    <a:pt x="0" y="1"/>
                  </a:lnTo>
                  <a:lnTo>
                    <a:pt x="0" y="1"/>
                  </a:lnTo>
                  <a:close/>
                  <a:moveTo>
                    <a:pt x="0" y="1"/>
                  </a:moveTo>
                  <a:lnTo>
                    <a:pt x="0" y="1"/>
                  </a:lnTo>
                  <a:lnTo>
                    <a:pt x="0" y="1"/>
                  </a:lnTo>
                  <a:close/>
                  <a:moveTo>
                    <a:pt x="0" y="1"/>
                  </a:moveTo>
                  <a:lnTo>
                    <a:pt x="0" y="1"/>
                  </a:lnTo>
                  <a:lnTo>
                    <a:pt x="0" y="1"/>
                  </a:lnTo>
                  <a:close/>
                  <a:moveTo>
                    <a:pt x="0" y="1"/>
                  </a:moveTo>
                  <a:cubicBezTo>
                    <a:pt x="0" y="1"/>
                    <a:pt x="0" y="1"/>
                    <a:pt x="0" y="1"/>
                  </a:cubicBezTo>
                  <a:cubicBezTo>
                    <a:pt x="0" y="1"/>
                    <a:pt x="0" y="1"/>
                    <a:pt x="0" y="1"/>
                  </a:cubicBezTo>
                  <a:close/>
                  <a:moveTo>
                    <a:pt x="0" y="1"/>
                  </a:moveTo>
                  <a:lnTo>
                    <a:pt x="0" y="1"/>
                  </a:lnTo>
                  <a:lnTo>
                    <a:pt x="0" y="1"/>
                  </a:lnTo>
                  <a:close/>
                  <a:moveTo>
                    <a:pt x="0" y="1"/>
                  </a:moveTo>
                  <a:lnTo>
                    <a:pt x="0" y="1"/>
                  </a:lnTo>
                  <a:lnTo>
                    <a:pt x="0" y="1"/>
                  </a:lnTo>
                  <a:close/>
                  <a:moveTo>
                    <a:pt x="0" y="1"/>
                  </a:moveTo>
                  <a:lnTo>
                    <a:pt x="0" y="1"/>
                  </a:lnTo>
                  <a:lnTo>
                    <a:pt x="0" y="1"/>
                  </a:lnTo>
                  <a:close/>
                  <a:moveTo>
                    <a:pt x="0" y="0"/>
                  </a:moveTo>
                  <a:lnTo>
                    <a:pt x="0" y="0"/>
                  </a:lnTo>
                  <a:lnTo>
                    <a:pt x="0" y="0"/>
                  </a:lnTo>
                  <a:close/>
                </a:path>
              </a:pathLst>
            </a:custGeom>
            <a:solidFill>
              <a:srgbClr val="4F3E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4" name="Freeform 85">
              <a:extLst>
                <a:ext uri="{FF2B5EF4-FFF2-40B4-BE49-F238E27FC236}">
                  <a16:creationId xmlns:a16="http://schemas.microsoft.com/office/drawing/2014/main" id="{CFD07516-7B5C-464A-97E7-1351575893E7}"/>
                </a:ext>
              </a:extLst>
            </p:cNvPr>
            <p:cNvSpPr>
              <a:spLocks/>
            </p:cNvSpPr>
            <p:nvPr/>
          </p:nvSpPr>
          <p:spPr bwMode="auto">
            <a:xfrm>
              <a:off x="2726649" y="2401457"/>
              <a:ext cx="30985" cy="101404"/>
            </a:xfrm>
            <a:custGeom>
              <a:avLst/>
              <a:gdLst>
                <a:gd name="T0" fmla="*/ 0 w 12"/>
                <a:gd name="T1" fmla="*/ 39 h 39"/>
                <a:gd name="T2" fmla="*/ 2 w 12"/>
                <a:gd name="T3" fmla="*/ 9 h 39"/>
                <a:gd name="T4" fmla="*/ 12 w 12"/>
                <a:gd name="T5" fmla="*/ 0 h 39"/>
                <a:gd name="T6" fmla="*/ 12 w 12"/>
                <a:gd name="T7" fmla="*/ 14 h 39"/>
                <a:gd name="T8" fmla="*/ 12 w 12"/>
                <a:gd name="T9" fmla="*/ 14 h 39"/>
                <a:gd name="T10" fmla="*/ 12 w 12"/>
                <a:gd name="T11" fmla="*/ 14 h 39"/>
                <a:gd name="T12" fmla="*/ 12 w 12"/>
                <a:gd name="T13" fmla="*/ 14 h 39"/>
                <a:gd name="T14" fmla="*/ 12 w 12"/>
                <a:gd name="T15" fmla="*/ 15 h 39"/>
                <a:gd name="T16" fmla="*/ 12 w 12"/>
                <a:gd name="T17" fmla="*/ 15 h 39"/>
                <a:gd name="T18" fmla="*/ 12 w 12"/>
                <a:gd name="T19" fmla="*/ 15 h 39"/>
                <a:gd name="T20" fmla="*/ 12 w 12"/>
                <a:gd name="T21" fmla="*/ 15 h 39"/>
                <a:gd name="T22" fmla="*/ 12 w 12"/>
                <a:gd name="T23" fmla="*/ 15 h 39"/>
                <a:gd name="T24" fmla="*/ 12 w 12"/>
                <a:gd name="T25" fmla="*/ 15 h 39"/>
                <a:gd name="T26" fmla="*/ 12 w 12"/>
                <a:gd name="T27" fmla="*/ 15 h 39"/>
                <a:gd name="T28" fmla="*/ 12 w 12"/>
                <a:gd name="T29" fmla="*/ 15 h 39"/>
                <a:gd name="T30" fmla="*/ 12 w 12"/>
                <a:gd name="T31" fmla="*/ 15 h 39"/>
                <a:gd name="T32" fmla="*/ 12 w 12"/>
                <a:gd name="T33" fmla="*/ 15 h 39"/>
                <a:gd name="T34" fmla="*/ 12 w 12"/>
                <a:gd name="T35" fmla="*/ 15 h 39"/>
                <a:gd name="T36" fmla="*/ 12 w 12"/>
                <a:gd name="T37" fmla="*/ 15 h 39"/>
                <a:gd name="T38" fmla="*/ 12 w 12"/>
                <a:gd name="T39" fmla="*/ 15 h 39"/>
                <a:gd name="T40" fmla="*/ 12 w 12"/>
                <a:gd name="T41" fmla="*/ 15 h 39"/>
                <a:gd name="T42" fmla="*/ 12 w 12"/>
                <a:gd name="T43" fmla="*/ 15 h 39"/>
                <a:gd name="T44" fmla="*/ 12 w 12"/>
                <a:gd name="T45" fmla="*/ 15 h 39"/>
                <a:gd name="T46" fmla="*/ 12 w 12"/>
                <a:gd name="T47" fmla="*/ 15 h 39"/>
                <a:gd name="T48" fmla="*/ 12 w 12"/>
                <a:gd name="T49" fmla="*/ 15 h 39"/>
                <a:gd name="T50" fmla="*/ 12 w 12"/>
                <a:gd name="T51" fmla="*/ 16 h 39"/>
                <a:gd name="T52" fmla="*/ 12 w 12"/>
                <a:gd name="T53" fmla="*/ 16 h 39"/>
                <a:gd name="T54" fmla="*/ 12 w 12"/>
                <a:gd name="T55" fmla="*/ 16 h 39"/>
                <a:gd name="T56" fmla="*/ 12 w 12"/>
                <a:gd name="T57" fmla="*/ 16 h 39"/>
                <a:gd name="T58" fmla="*/ 12 w 12"/>
                <a:gd name="T59" fmla="*/ 16 h 39"/>
                <a:gd name="T60" fmla="*/ 12 w 12"/>
                <a:gd name="T61" fmla="*/ 16 h 39"/>
                <a:gd name="T62" fmla="*/ 12 w 12"/>
                <a:gd name="T63" fmla="*/ 16 h 39"/>
                <a:gd name="T64" fmla="*/ 12 w 12"/>
                <a:gd name="T65" fmla="*/ 16 h 39"/>
                <a:gd name="T66" fmla="*/ 0 w 12"/>
                <a:gd name="T6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39">
                  <a:moveTo>
                    <a:pt x="0" y="39"/>
                  </a:moveTo>
                  <a:cubicBezTo>
                    <a:pt x="7" y="26"/>
                    <a:pt x="5" y="15"/>
                    <a:pt x="2" y="9"/>
                  </a:cubicBezTo>
                  <a:cubicBezTo>
                    <a:pt x="6" y="7"/>
                    <a:pt x="10" y="4"/>
                    <a:pt x="12" y="0"/>
                  </a:cubicBezTo>
                  <a:lnTo>
                    <a:pt x="12" y="14"/>
                  </a:lnTo>
                  <a:lnTo>
                    <a:pt x="12" y="14"/>
                  </a:lnTo>
                  <a:lnTo>
                    <a:pt x="12" y="14"/>
                  </a:lnTo>
                  <a:lnTo>
                    <a:pt x="12" y="14"/>
                  </a:lnTo>
                  <a:lnTo>
                    <a:pt x="12" y="15"/>
                  </a:lnTo>
                  <a:lnTo>
                    <a:pt x="12" y="15"/>
                  </a:lnTo>
                  <a:lnTo>
                    <a:pt x="12" y="15"/>
                  </a:lnTo>
                  <a:lnTo>
                    <a:pt x="12" y="15"/>
                  </a:lnTo>
                  <a:lnTo>
                    <a:pt x="12" y="15"/>
                  </a:lnTo>
                  <a:lnTo>
                    <a:pt x="12" y="15"/>
                  </a:lnTo>
                  <a:lnTo>
                    <a:pt x="12" y="15"/>
                  </a:lnTo>
                  <a:cubicBezTo>
                    <a:pt x="12" y="15"/>
                    <a:pt x="12" y="15"/>
                    <a:pt x="12" y="15"/>
                  </a:cubicBezTo>
                  <a:lnTo>
                    <a:pt x="12" y="15"/>
                  </a:lnTo>
                  <a:lnTo>
                    <a:pt x="12" y="15"/>
                  </a:lnTo>
                  <a:lnTo>
                    <a:pt x="12" y="15"/>
                  </a:lnTo>
                  <a:lnTo>
                    <a:pt x="12" y="15"/>
                  </a:lnTo>
                  <a:cubicBezTo>
                    <a:pt x="12" y="15"/>
                    <a:pt x="12" y="15"/>
                    <a:pt x="12" y="15"/>
                  </a:cubicBezTo>
                  <a:lnTo>
                    <a:pt x="12" y="15"/>
                  </a:lnTo>
                  <a:lnTo>
                    <a:pt x="12" y="15"/>
                  </a:lnTo>
                  <a:lnTo>
                    <a:pt x="12" y="15"/>
                  </a:lnTo>
                  <a:cubicBezTo>
                    <a:pt x="12" y="15"/>
                    <a:pt x="12" y="15"/>
                    <a:pt x="12" y="15"/>
                  </a:cubicBezTo>
                  <a:lnTo>
                    <a:pt x="12" y="15"/>
                  </a:lnTo>
                  <a:cubicBezTo>
                    <a:pt x="12" y="16"/>
                    <a:pt x="12" y="16"/>
                    <a:pt x="12" y="16"/>
                  </a:cubicBezTo>
                  <a:lnTo>
                    <a:pt x="12" y="16"/>
                  </a:lnTo>
                  <a:cubicBezTo>
                    <a:pt x="12" y="16"/>
                    <a:pt x="12" y="16"/>
                    <a:pt x="12" y="16"/>
                  </a:cubicBezTo>
                  <a:lnTo>
                    <a:pt x="12" y="16"/>
                  </a:lnTo>
                  <a:cubicBezTo>
                    <a:pt x="12" y="16"/>
                    <a:pt x="12" y="16"/>
                    <a:pt x="12" y="16"/>
                  </a:cubicBezTo>
                  <a:lnTo>
                    <a:pt x="12" y="16"/>
                  </a:lnTo>
                  <a:cubicBezTo>
                    <a:pt x="12" y="16"/>
                    <a:pt x="12" y="16"/>
                    <a:pt x="12" y="16"/>
                  </a:cubicBezTo>
                  <a:lnTo>
                    <a:pt x="12" y="16"/>
                  </a:lnTo>
                  <a:cubicBezTo>
                    <a:pt x="12" y="25"/>
                    <a:pt x="7" y="34"/>
                    <a:pt x="0" y="39"/>
                  </a:cubicBezTo>
                </a:path>
              </a:pathLst>
            </a:custGeom>
            <a:solidFill>
              <a:srgbClr val="F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5" name="Oval 86">
              <a:extLst>
                <a:ext uri="{FF2B5EF4-FFF2-40B4-BE49-F238E27FC236}">
                  <a16:creationId xmlns:a16="http://schemas.microsoft.com/office/drawing/2014/main" id="{015C17A2-9305-A94A-9C23-791A4FE386C6}"/>
                </a:ext>
              </a:extLst>
            </p:cNvPr>
            <p:cNvSpPr>
              <a:spLocks noChangeArrowheads="1"/>
            </p:cNvSpPr>
            <p:nvPr/>
          </p:nvSpPr>
          <p:spPr bwMode="auto">
            <a:xfrm>
              <a:off x="2568909" y="1864859"/>
              <a:ext cx="230976" cy="230976"/>
            </a:xfrm>
            <a:prstGeom prst="ellipse">
              <a:avLst/>
            </a:pr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6" name="Freeform 87">
              <a:extLst>
                <a:ext uri="{FF2B5EF4-FFF2-40B4-BE49-F238E27FC236}">
                  <a16:creationId xmlns:a16="http://schemas.microsoft.com/office/drawing/2014/main" id="{8B39359C-DCAD-5C45-AF10-D0E4010114A0}"/>
                </a:ext>
              </a:extLst>
            </p:cNvPr>
            <p:cNvSpPr>
              <a:spLocks/>
            </p:cNvSpPr>
            <p:nvPr/>
          </p:nvSpPr>
          <p:spPr bwMode="auto">
            <a:xfrm>
              <a:off x="2594260" y="1877535"/>
              <a:ext cx="35210" cy="29577"/>
            </a:xfrm>
            <a:custGeom>
              <a:avLst/>
              <a:gdLst>
                <a:gd name="T0" fmla="*/ 0 w 13"/>
                <a:gd name="T1" fmla="*/ 11 h 11"/>
                <a:gd name="T2" fmla="*/ 12 w 13"/>
                <a:gd name="T3" fmla="*/ 0 h 11"/>
                <a:gd name="T4" fmla="*/ 13 w 13"/>
                <a:gd name="T5" fmla="*/ 1 h 11"/>
                <a:gd name="T6" fmla="*/ 0 w 13"/>
                <a:gd name="T7" fmla="*/ 11 h 11"/>
              </a:gdLst>
              <a:ahLst/>
              <a:cxnLst>
                <a:cxn ang="0">
                  <a:pos x="T0" y="T1"/>
                </a:cxn>
                <a:cxn ang="0">
                  <a:pos x="T2" y="T3"/>
                </a:cxn>
                <a:cxn ang="0">
                  <a:pos x="T4" y="T5"/>
                </a:cxn>
                <a:cxn ang="0">
                  <a:pos x="T6" y="T7"/>
                </a:cxn>
              </a:cxnLst>
              <a:rect l="0" t="0" r="r" b="b"/>
              <a:pathLst>
                <a:path w="13" h="11">
                  <a:moveTo>
                    <a:pt x="0" y="11"/>
                  </a:moveTo>
                  <a:cubicBezTo>
                    <a:pt x="3" y="6"/>
                    <a:pt x="7" y="3"/>
                    <a:pt x="12" y="0"/>
                  </a:cubicBezTo>
                  <a:lnTo>
                    <a:pt x="13" y="1"/>
                  </a:lnTo>
                  <a:cubicBezTo>
                    <a:pt x="8" y="3"/>
                    <a:pt x="4" y="7"/>
                    <a:pt x="0" y="11"/>
                  </a:cubicBezTo>
                  <a:close/>
                </a:path>
              </a:pathLst>
            </a:custGeom>
            <a:solidFill>
              <a:srgbClr val="256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7" name="Freeform 88">
              <a:extLst>
                <a:ext uri="{FF2B5EF4-FFF2-40B4-BE49-F238E27FC236}">
                  <a16:creationId xmlns:a16="http://schemas.microsoft.com/office/drawing/2014/main" id="{76BB982C-9CFB-5546-AC92-EF2CE04856C9}"/>
                </a:ext>
              </a:extLst>
            </p:cNvPr>
            <p:cNvSpPr>
              <a:spLocks/>
            </p:cNvSpPr>
            <p:nvPr/>
          </p:nvSpPr>
          <p:spPr bwMode="auto">
            <a:xfrm>
              <a:off x="2581585" y="1880352"/>
              <a:ext cx="47885" cy="123939"/>
            </a:xfrm>
            <a:custGeom>
              <a:avLst/>
              <a:gdLst>
                <a:gd name="T0" fmla="*/ 8 w 18"/>
                <a:gd name="T1" fmla="*/ 47 h 47"/>
                <a:gd name="T2" fmla="*/ 0 w 18"/>
                <a:gd name="T3" fmla="*/ 29 h 47"/>
                <a:gd name="T4" fmla="*/ 5 w 18"/>
                <a:gd name="T5" fmla="*/ 10 h 47"/>
                <a:gd name="T6" fmla="*/ 18 w 18"/>
                <a:gd name="T7" fmla="*/ 0 h 47"/>
                <a:gd name="T8" fmla="*/ 18 w 18"/>
                <a:gd name="T9" fmla="*/ 0 h 47"/>
                <a:gd name="T10" fmla="*/ 2 w 18"/>
                <a:gd name="T11" fmla="*/ 29 h 47"/>
                <a:gd name="T12" fmla="*/ 9 w 18"/>
                <a:gd name="T13" fmla="*/ 46 h 47"/>
                <a:gd name="T14" fmla="*/ 8 w 18"/>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8" y="47"/>
                  </a:moveTo>
                  <a:cubicBezTo>
                    <a:pt x="3" y="43"/>
                    <a:pt x="0" y="36"/>
                    <a:pt x="0" y="29"/>
                  </a:cubicBezTo>
                  <a:cubicBezTo>
                    <a:pt x="0" y="22"/>
                    <a:pt x="2" y="15"/>
                    <a:pt x="5" y="10"/>
                  </a:cubicBezTo>
                  <a:cubicBezTo>
                    <a:pt x="9" y="6"/>
                    <a:pt x="13" y="2"/>
                    <a:pt x="18" y="0"/>
                  </a:cubicBezTo>
                  <a:lnTo>
                    <a:pt x="18" y="0"/>
                  </a:lnTo>
                  <a:cubicBezTo>
                    <a:pt x="7" y="6"/>
                    <a:pt x="1" y="17"/>
                    <a:pt x="2" y="29"/>
                  </a:cubicBezTo>
                  <a:cubicBezTo>
                    <a:pt x="2" y="36"/>
                    <a:pt x="5" y="42"/>
                    <a:pt x="9" y="46"/>
                  </a:cubicBezTo>
                  <a:cubicBezTo>
                    <a:pt x="9" y="46"/>
                    <a:pt x="9" y="47"/>
                    <a:pt x="8" y="47"/>
                  </a:cubicBez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8" name="Freeform 89">
              <a:extLst>
                <a:ext uri="{FF2B5EF4-FFF2-40B4-BE49-F238E27FC236}">
                  <a16:creationId xmlns:a16="http://schemas.microsoft.com/office/drawing/2014/main" id="{23840FC9-C3BC-A944-A1C9-BF6D8C83D496}"/>
                </a:ext>
              </a:extLst>
            </p:cNvPr>
            <p:cNvSpPr>
              <a:spLocks noEditPoints="1"/>
            </p:cNvSpPr>
            <p:nvPr/>
          </p:nvSpPr>
          <p:spPr bwMode="auto">
            <a:xfrm>
              <a:off x="2799885" y="1974714"/>
              <a:ext cx="0" cy="8450"/>
            </a:xfrm>
            <a:custGeom>
              <a:avLst/>
              <a:gdLst>
                <a:gd name="T0" fmla="*/ 3 h 3"/>
                <a:gd name="T1" fmla="*/ 3 h 3"/>
                <a:gd name="T2" fmla="*/ 3 h 3"/>
                <a:gd name="T3" fmla="*/ 3 h 3"/>
                <a:gd name="T4" fmla="*/ 3 h 3"/>
                <a:gd name="T5" fmla="*/ 3 h 3"/>
                <a:gd name="T6" fmla="*/ 3 h 3"/>
                <a:gd name="T7" fmla="*/ 3 h 3"/>
                <a:gd name="T8" fmla="*/ 3 h 3"/>
                <a:gd name="T9" fmla="*/ 2 h 3"/>
                <a:gd name="T10" fmla="*/ 2 h 3"/>
                <a:gd name="T11" fmla="*/ 2 h 3"/>
                <a:gd name="T12" fmla="*/ 2 h 3"/>
                <a:gd name="T13" fmla="*/ 2 h 3"/>
                <a:gd name="T14" fmla="*/ 2 h 3"/>
                <a:gd name="T15" fmla="*/ 2 h 3"/>
                <a:gd name="T16" fmla="*/ 2 h 3"/>
                <a:gd name="T17" fmla="*/ 2 h 3"/>
                <a:gd name="T18" fmla="*/ 2 h 3"/>
                <a:gd name="T19" fmla="*/ 2 h 3"/>
                <a:gd name="T20" fmla="*/ 1 h 3"/>
                <a:gd name="T21" fmla="*/ 1 h 3"/>
                <a:gd name="T22" fmla="*/ 1 h 3"/>
                <a:gd name="T23" fmla="*/ 1 h 3"/>
                <a:gd name="T24" fmla="*/ 1 h 3"/>
                <a:gd name="T25" fmla="*/ 1 h 3"/>
                <a:gd name="T26" fmla="*/ 1 h 3"/>
                <a:gd name="T27" fmla="*/ 1 h 3"/>
                <a:gd name="T28" fmla="*/ 1 h 3"/>
                <a:gd name="T29" fmla="*/ 0 h 3"/>
                <a:gd name="T30" fmla="*/ 0 h 3"/>
                <a:gd name="T31" fmla="*/ 0 h 3"/>
                <a:gd name="T32" fmla="*/ 0 h 3"/>
                <a:gd name="T33" fmla="*/ 0 h 3"/>
                <a:gd name="T34" fmla="*/ 0 h 3"/>
                <a:gd name="T35"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Lst>
              <a:rect l="0" t="0" r="r" b="b"/>
              <a:pathLst>
                <a:path h="3">
                  <a:moveTo>
                    <a:pt x="0" y="3"/>
                  </a:moveTo>
                  <a:lnTo>
                    <a:pt x="0" y="3"/>
                  </a:lnTo>
                  <a:lnTo>
                    <a:pt x="0" y="3"/>
                  </a:lnTo>
                  <a:close/>
                  <a:moveTo>
                    <a:pt x="0" y="3"/>
                  </a:moveTo>
                  <a:lnTo>
                    <a:pt x="0" y="3"/>
                  </a:lnTo>
                  <a:lnTo>
                    <a:pt x="0" y="3"/>
                  </a:lnTo>
                  <a:close/>
                  <a:moveTo>
                    <a:pt x="0" y="3"/>
                  </a:moveTo>
                  <a:cubicBezTo>
                    <a:pt x="0" y="3"/>
                    <a:pt x="0" y="3"/>
                    <a:pt x="0" y="3"/>
                  </a:cubicBezTo>
                  <a:cubicBezTo>
                    <a:pt x="0" y="3"/>
                    <a:pt x="0" y="3"/>
                    <a:pt x="0" y="3"/>
                  </a:cubicBezTo>
                  <a:close/>
                  <a:moveTo>
                    <a:pt x="0" y="3"/>
                  </a:moveTo>
                  <a:lnTo>
                    <a:pt x="0" y="3"/>
                  </a:lnTo>
                  <a:lnTo>
                    <a:pt x="0" y="3"/>
                  </a:lnTo>
                  <a:close/>
                  <a:moveTo>
                    <a:pt x="0" y="3"/>
                  </a:moveTo>
                  <a:lnTo>
                    <a:pt x="0" y="3"/>
                  </a:lnTo>
                  <a:lnTo>
                    <a:pt x="0" y="3"/>
                  </a:lnTo>
                  <a:close/>
                  <a:moveTo>
                    <a:pt x="0" y="3"/>
                  </a:moveTo>
                  <a:lnTo>
                    <a:pt x="0" y="2"/>
                  </a:lnTo>
                  <a:lnTo>
                    <a:pt x="0" y="3"/>
                  </a:lnTo>
                  <a:close/>
                  <a:moveTo>
                    <a:pt x="0" y="2"/>
                  </a:moveTo>
                  <a:lnTo>
                    <a:pt x="0" y="2"/>
                  </a:lnTo>
                  <a:lnTo>
                    <a:pt x="0" y="2"/>
                  </a:lnTo>
                  <a:lnTo>
                    <a:pt x="0" y="2"/>
                  </a:lnTo>
                  <a:close/>
                  <a:moveTo>
                    <a:pt x="0" y="2"/>
                  </a:moveTo>
                  <a:lnTo>
                    <a:pt x="0" y="2"/>
                  </a:lnTo>
                  <a:lnTo>
                    <a:pt x="0" y="2"/>
                  </a:lnTo>
                  <a:close/>
                  <a:moveTo>
                    <a:pt x="0" y="2"/>
                  </a:moveTo>
                  <a:lnTo>
                    <a:pt x="0" y="2"/>
                  </a:lnTo>
                  <a:lnTo>
                    <a:pt x="0" y="2"/>
                  </a:lnTo>
                  <a:close/>
                  <a:moveTo>
                    <a:pt x="0" y="2"/>
                  </a:moveTo>
                  <a:lnTo>
                    <a:pt x="0" y="2"/>
                  </a:lnTo>
                  <a:lnTo>
                    <a:pt x="0" y="2"/>
                  </a:lnTo>
                  <a:close/>
                  <a:moveTo>
                    <a:pt x="0" y="2"/>
                  </a:moveTo>
                  <a:lnTo>
                    <a:pt x="0" y="2"/>
                  </a:lnTo>
                  <a:lnTo>
                    <a:pt x="0" y="2"/>
                  </a:lnTo>
                  <a:close/>
                  <a:moveTo>
                    <a:pt x="0" y="2"/>
                  </a:moveTo>
                  <a:cubicBezTo>
                    <a:pt x="0" y="2"/>
                    <a:pt x="0" y="2"/>
                    <a:pt x="0" y="2"/>
                  </a:cubicBezTo>
                  <a:cubicBezTo>
                    <a:pt x="0" y="2"/>
                    <a:pt x="0" y="2"/>
                    <a:pt x="0" y="2"/>
                  </a:cubicBezTo>
                  <a:close/>
                  <a:moveTo>
                    <a:pt x="0" y="2"/>
                  </a:moveTo>
                  <a:lnTo>
                    <a:pt x="0" y="1"/>
                  </a:lnTo>
                  <a:lnTo>
                    <a:pt x="0" y="2"/>
                  </a:lnTo>
                  <a:close/>
                  <a:moveTo>
                    <a:pt x="0" y="1"/>
                  </a:moveTo>
                  <a:lnTo>
                    <a:pt x="0" y="1"/>
                  </a:lnTo>
                  <a:lnTo>
                    <a:pt x="0" y="1"/>
                  </a:lnTo>
                  <a:close/>
                  <a:moveTo>
                    <a:pt x="0" y="1"/>
                  </a:moveTo>
                  <a:lnTo>
                    <a:pt x="0" y="1"/>
                  </a:lnTo>
                  <a:lnTo>
                    <a:pt x="0" y="1"/>
                  </a:lnTo>
                  <a:close/>
                  <a:moveTo>
                    <a:pt x="0" y="1"/>
                  </a:moveTo>
                  <a:lnTo>
                    <a:pt x="0" y="1"/>
                  </a:lnTo>
                  <a:lnTo>
                    <a:pt x="0" y="1"/>
                  </a:lnTo>
                  <a:close/>
                  <a:moveTo>
                    <a:pt x="0" y="1"/>
                  </a:moveTo>
                  <a:lnTo>
                    <a:pt x="0" y="1"/>
                  </a:lnTo>
                  <a:lnTo>
                    <a:pt x="0" y="1"/>
                  </a:lnTo>
                  <a:close/>
                  <a:moveTo>
                    <a:pt x="0" y="1"/>
                  </a:moveTo>
                  <a:cubicBezTo>
                    <a:pt x="0" y="1"/>
                    <a:pt x="0" y="1"/>
                    <a:pt x="0" y="1"/>
                  </a:cubicBezTo>
                  <a:cubicBezTo>
                    <a:pt x="0" y="1"/>
                    <a:pt x="0" y="1"/>
                    <a:pt x="0" y="1"/>
                  </a:cubicBezTo>
                  <a:close/>
                  <a:moveTo>
                    <a:pt x="0" y="1"/>
                  </a:moveTo>
                  <a:lnTo>
                    <a:pt x="0" y="1"/>
                  </a:lnTo>
                  <a:lnTo>
                    <a:pt x="0" y="1"/>
                  </a:lnTo>
                  <a:close/>
                  <a:moveTo>
                    <a:pt x="0" y="1"/>
                  </a:moveTo>
                  <a:lnTo>
                    <a:pt x="0" y="0"/>
                  </a:lnTo>
                  <a:lnTo>
                    <a:pt x="0" y="1"/>
                  </a:lnTo>
                  <a:close/>
                  <a:moveTo>
                    <a:pt x="0" y="0"/>
                  </a:moveTo>
                  <a:lnTo>
                    <a:pt x="0" y="0"/>
                  </a:lnTo>
                  <a:lnTo>
                    <a:pt x="0" y="0"/>
                  </a:lnTo>
                  <a:close/>
                  <a:moveTo>
                    <a:pt x="0" y="0"/>
                  </a:moveTo>
                  <a:lnTo>
                    <a:pt x="0" y="0"/>
                  </a:lnTo>
                  <a:lnTo>
                    <a:pt x="0" y="0"/>
                  </a:lnTo>
                  <a:close/>
                  <a:moveTo>
                    <a:pt x="0" y="0"/>
                  </a:moveTo>
                  <a:lnTo>
                    <a:pt x="0" y="0"/>
                  </a:lnTo>
                  <a:lnTo>
                    <a:pt x="0" y="0"/>
                  </a:lnTo>
                  <a:close/>
                  <a:moveTo>
                    <a:pt x="0" y="0"/>
                  </a:moveTo>
                  <a:lnTo>
                    <a:pt x="0" y="0"/>
                  </a:lnTo>
                  <a:lnTo>
                    <a:pt x="0" y="0"/>
                  </a:lnTo>
                  <a:close/>
                </a:path>
              </a:pathLst>
            </a:custGeom>
            <a:solidFill>
              <a:srgbClr val="256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9" name="Freeform 90">
              <a:extLst>
                <a:ext uri="{FF2B5EF4-FFF2-40B4-BE49-F238E27FC236}">
                  <a16:creationId xmlns:a16="http://schemas.microsoft.com/office/drawing/2014/main" id="{C65881AE-D20E-E542-BDB8-F471CF573EE1}"/>
                </a:ext>
              </a:extLst>
            </p:cNvPr>
            <p:cNvSpPr>
              <a:spLocks/>
            </p:cNvSpPr>
            <p:nvPr/>
          </p:nvSpPr>
          <p:spPr bwMode="auto">
            <a:xfrm>
              <a:off x="2712565" y="1880352"/>
              <a:ext cx="87320" cy="150698"/>
            </a:xfrm>
            <a:custGeom>
              <a:avLst/>
              <a:gdLst>
                <a:gd name="T0" fmla="*/ 29 w 33"/>
                <a:gd name="T1" fmla="*/ 57 h 57"/>
                <a:gd name="T2" fmla="*/ 0 w 33"/>
                <a:gd name="T3" fmla="*/ 37 h 57"/>
                <a:gd name="T4" fmla="*/ 10 w 33"/>
                <a:gd name="T5" fmla="*/ 0 h 57"/>
                <a:gd name="T6" fmla="*/ 33 w 33"/>
                <a:gd name="T7" fmla="*/ 36 h 57"/>
                <a:gd name="T8" fmla="*/ 33 w 33"/>
                <a:gd name="T9" fmla="*/ 36 h 57"/>
                <a:gd name="T10" fmla="*/ 33 w 33"/>
                <a:gd name="T11" fmla="*/ 36 h 57"/>
                <a:gd name="T12" fmla="*/ 33 w 33"/>
                <a:gd name="T13" fmla="*/ 36 h 57"/>
                <a:gd name="T14" fmla="*/ 33 w 33"/>
                <a:gd name="T15" fmla="*/ 36 h 57"/>
                <a:gd name="T16" fmla="*/ 33 w 33"/>
                <a:gd name="T17" fmla="*/ 36 h 57"/>
                <a:gd name="T18" fmla="*/ 33 w 33"/>
                <a:gd name="T19" fmla="*/ 36 h 57"/>
                <a:gd name="T20" fmla="*/ 33 w 33"/>
                <a:gd name="T21" fmla="*/ 36 h 57"/>
                <a:gd name="T22" fmla="*/ 33 w 33"/>
                <a:gd name="T23" fmla="*/ 36 h 57"/>
                <a:gd name="T24" fmla="*/ 33 w 33"/>
                <a:gd name="T25" fmla="*/ 37 h 57"/>
                <a:gd name="T26" fmla="*/ 33 w 33"/>
                <a:gd name="T27" fmla="*/ 37 h 57"/>
                <a:gd name="T28" fmla="*/ 33 w 33"/>
                <a:gd name="T29" fmla="*/ 37 h 57"/>
                <a:gd name="T30" fmla="*/ 33 w 33"/>
                <a:gd name="T31" fmla="*/ 37 h 57"/>
                <a:gd name="T32" fmla="*/ 33 w 33"/>
                <a:gd name="T33" fmla="*/ 37 h 57"/>
                <a:gd name="T34" fmla="*/ 33 w 33"/>
                <a:gd name="T35" fmla="*/ 37 h 57"/>
                <a:gd name="T36" fmla="*/ 33 w 33"/>
                <a:gd name="T37" fmla="*/ 37 h 57"/>
                <a:gd name="T38" fmla="*/ 33 w 33"/>
                <a:gd name="T39" fmla="*/ 37 h 57"/>
                <a:gd name="T40" fmla="*/ 33 w 33"/>
                <a:gd name="T41" fmla="*/ 37 h 57"/>
                <a:gd name="T42" fmla="*/ 33 w 33"/>
                <a:gd name="T43" fmla="*/ 37 h 57"/>
                <a:gd name="T44" fmla="*/ 33 w 33"/>
                <a:gd name="T45" fmla="*/ 37 h 57"/>
                <a:gd name="T46" fmla="*/ 33 w 33"/>
                <a:gd name="T47" fmla="*/ 37 h 57"/>
                <a:gd name="T48" fmla="*/ 33 w 33"/>
                <a:gd name="T49" fmla="*/ 37 h 57"/>
                <a:gd name="T50" fmla="*/ 33 w 33"/>
                <a:gd name="T51" fmla="*/ 37 h 57"/>
                <a:gd name="T52" fmla="*/ 33 w 33"/>
                <a:gd name="T53" fmla="*/ 38 h 57"/>
                <a:gd name="T54" fmla="*/ 33 w 33"/>
                <a:gd name="T55" fmla="*/ 38 h 57"/>
                <a:gd name="T56" fmla="*/ 33 w 33"/>
                <a:gd name="T57" fmla="*/ 38 h 57"/>
                <a:gd name="T58" fmla="*/ 33 w 33"/>
                <a:gd name="T59" fmla="*/ 38 h 57"/>
                <a:gd name="T60" fmla="*/ 33 w 33"/>
                <a:gd name="T61" fmla="*/ 38 h 57"/>
                <a:gd name="T62" fmla="*/ 33 w 33"/>
                <a:gd name="T63" fmla="*/ 38 h 57"/>
                <a:gd name="T64" fmla="*/ 33 w 33"/>
                <a:gd name="T65" fmla="*/ 38 h 57"/>
                <a:gd name="T66" fmla="*/ 33 w 33"/>
                <a:gd name="T67" fmla="*/ 38 h 57"/>
                <a:gd name="T68" fmla="*/ 33 w 33"/>
                <a:gd name="T69" fmla="*/ 38 h 57"/>
                <a:gd name="T70" fmla="*/ 33 w 33"/>
                <a:gd name="T71" fmla="*/ 38 h 57"/>
                <a:gd name="T72" fmla="*/ 33 w 33"/>
                <a:gd name="T73" fmla="*/ 38 h 57"/>
                <a:gd name="T74" fmla="*/ 33 w 33"/>
                <a:gd name="T75" fmla="*/ 38 h 57"/>
                <a:gd name="T76" fmla="*/ 33 w 33"/>
                <a:gd name="T77" fmla="*/ 38 h 57"/>
                <a:gd name="T78" fmla="*/ 33 w 33"/>
                <a:gd name="T79" fmla="*/ 38 h 57"/>
                <a:gd name="T80" fmla="*/ 33 w 33"/>
                <a:gd name="T81" fmla="*/ 39 h 57"/>
                <a:gd name="T82" fmla="*/ 33 w 33"/>
                <a:gd name="T83" fmla="*/ 39 h 57"/>
                <a:gd name="T84" fmla="*/ 33 w 33"/>
                <a:gd name="T85" fmla="*/ 39 h 57"/>
                <a:gd name="T86" fmla="*/ 33 w 33"/>
                <a:gd name="T87" fmla="*/ 39 h 57"/>
                <a:gd name="T88" fmla="*/ 33 w 33"/>
                <a:gd name="T89" fmla="*/ 39 h 57"/>
                <a:gd name="T90" fmla="*/ 33 w 33"/>
                <a:gd name="T91" fmla="*/ 39 h 57"/>
                <a:gd name="T92" fmla="*/ 33 w 33"/>
                <a:gd name="T93" fmla="*/ 39 h 57"/>
                <a:gd name="T94" fmla="*/ 33 w 33"/>
                <a:gd name="T95" fmla="*/ 39 h 57"/>
                <a:gd name="T96" fmla="*/ 33 w 33"/>
                <a:gd name="T97" fmla="*/ 39 h 57"/>
                <a:gd name="T98" fmla="*/ 33 w 33"/>
                <a:gd name="T99" fmla="*/ 39 h 57"/>
                <a:gd name="T100" fmla="*/ 33 w 33"/>
                <a:gd name="T101" fmla="*/ 39 h 57"/>
                <a:gd name="T102" fmla="*/ 29 w 33"/>
                <a:gd name="T10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57">
                  <a:moveTo>
                    <a:pt x="29" y="57"/>
                  </a:moveTo>
                  <a:cubicBezTo>
                    <a:pt x="22" y="47"/>
                    <a:pt x="12" y="40"/>
                    <a:pt x="0" y="37"/>
                  </a:cubicBezTo>
                  <a:cubicBezTo>
                    <a:pt x="10" y="21"/>
                    <a:pt x="12" y="9"/>
                    <a:pt x="10" y="0"/>
                  </a:cubicBezTo>
                  <a:cubicBezTo>
                    <a:pt x="23" y="7"/>
                    <a:pt x="32" y="20"/>
                    <a:pt x="33" y="36"/>
                  </a:cubicBezTo>
                  <a:lnTo>
                    <a:pt x="33" y="36"/>
                  </a:lnTo>
                  <a:cubicBezTo>
                    <a:pt x="33" y="36"/>
                    <a:pt x="33" y="36"/>
                    <a:pt x="33" y="36"/>
                  </a:cubicBezTo>
                  <a:lnTo>
                    <a:pt x="33" y="36"/>
                  </a:lnTo>
                  <a:cubicBezTo>
                    <a:pt x="33" y="36"/>
                    <a:pt x="33" y="36"/>
                    <a:pt x="33" y="36"/>
                  </a:cubicBezTo>
                  <a:lnTo>
                    <a:pt x="33" y="36"/>
                  </a:lnTo>
                  <a:cubicBezTo>
                    <a:pt x="33" y="36"/>
                    <a:pt x="33" y="36"/>
                    <a:pt x="33" y="36"/>
                  </a:cubicBezTo>
                  <a:lnTo>
                    <a:pt x="33" y="36"/>
                  </a:lnTo>
                  <a:cubicBezTo>
                    <a:pt x="33" y="36"/>
                    <a:pt x="33" y="36"/>
                    <a:pt x="33" y="36"/>
                  </a:cubicBezTo>
                  <a:lnTo>
                    <a:pt x="33" y="37"/>
                  </a:lnTo>
                  <a:cubicBezTo>
                    <a:pt x="33" y="37"/>
                    <a:pt x="33" y="37"/>
                    <a:pt x="33" y="37"/>
                  </a:cubicBezTo>
                  <a:lnTo>
                    <a:pt x="33" y="37"/>
                  </a:lnTo>
                  <a:lnTo>
                    <a:pt x="33" y="37"/>
                  </a:lnTo>
                  <a:cubicBezTo>
                    <a:pt x="33" y="37"/>
                    <a:pt x="33" y="37"/>
                    <a:pt x="33" y="37"/>
                  </a:cubicBezTo>
                  <a:lnTo>
                    <a:pt x="33" y="37"/>
                  </a:lnTo>
                  <a:lnTo>
                    <a:pt x="33" y="37"/>
                  </a:lnTo>
                  <a:cubicBezTo>
                    <a:pt x="33" y="37"/>
                    <a:pt x="33" y="37"/>
                    <a:pt x="33" y="37"/>
                  </a:cubicBezTo>
                  <a:lnTo>
                    <a:pt x="33" y="37"/>
                  </a:lnTo>
                  <a:lnTo>
                    <a:pt x="33" y="37"/>
                  </a:lnTo>
                  <a:lnTo>
                    <a:pt x="33" y="37"/>
                  </a:lnTo>
                  <a:cubicBezTo>
                    <a:pt x="33" y="37"/>
                    <a:pt x="33" y="37"/>
                    <a:pt x="33" y="37"/>
                  </a:cubicBezTo>
                  <a:lnTo>
                    <a:pt x="33" y="37"/>
                  </a:lnTo>
                  <a:lnTo>
                    <a:pt x="33" y="37"/>
                  </a:lnTo>
                  <a:lnTo>
                    <a:pt x="33" y="38"/>
                  </a:lnTo>
                  <a:lnTo>
                    <a:pt x="33" y="38"/>
                  </a:lnTo>
                  <a:cubicBezTo>
                    <a:pt x="33" y="38"/>
                    <a:pt x="33" y="38"/>
                    <a:pt x="33" y="38"/>
                  </a:cubicBezTo>
                  <a:lnTo>
                    <a:pt x="33" y="38"/>
                  </a:lnTo>
                  <a:lnTo>
                    <a:pt x="33" y="38"/>
                  </a:lnTo>
                  <a:lnTo>
                    <a:pt x="33" y="38"/>
                  </a:lnTo>
                  <a:lnTo>
                    <a:pt x="33" y="38"/>
                  </a:lnTo>
                  <a:lnTo>
                    <a:pt x="33" y="38"/>
                  </a:lnTo>
                  <a:lnTo>
                    <a:pt x="33" y="38"/>
                  </a:lnTo>
                  <a:lnTo>
                    <a:pt x="33" y="38"/>
                  </a:lnTo>
                  <a:lnTo>
                    <a:pt x="33" y="38"/>
                  </a:lnTo>
                  <a:lnTo>
                    <a:pt x="33" y="38"/>
                  </a:lnTo>
                  <a:lnTo>
                    <a:pt x="33" y="38"/>
                  </a:lnTo>
                  <a:lnTo>
                    <a:pt x="33" y="38"/>
                  </a:lnTo>
                  <a:lnTo>
                    <a:pt x="33" y="39"/>
                  </a:lnTo>
                  <a:lnTo>
                    <a:pt x="33" y="39"/>
                  </a:lnTo>
                  <a:lnTo>
                    <a:pt x="33" y="39"/>
                  </a:lnTo>
                  <a:lnTo>
                    <a:pt x="33" y="39"/>
                  </a:lnTo>
                  <a:lnTo>
                    <a:pt x="33" y="39"/>
                  </a:lnTo>
                  <a:lnTo>
                    <a:pt x="33" y="39"/>
                  </a:lnTo>
                  <a:cubicBezTo>
                    <a:pt x="33" y="39"/>
                    <a:pt x="33" y="39"/>
                    <a:pt x="33" y="39"/>
                  </a:cubicBezTo>
                  <a:lnTo>
                    <a:pt x="33" y="39"/>
                  </a:lnTo>
                  <a:lnTo>
                    <a:pt x="33" y="39"/>
                  </a:lnTo>
                  <a:lnTo>
                    <a:pt x="33" y="39"/>
                  </a:lnTo>
                  <a:lnTo>
                    <a:pt x="33" y="39"/>
                  </a:lnTo>
                  <a:cubicBezTo>
                    <a:pt x="33" y="46"/>
                    <a:pt x="31" y="52"/>
                    <a:pt x="29" y="57"/>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0" name="Oval 91">
              <a:extLst>
                <a:ext uri="{FF2B5EF4-FFF2-40B4-BE49-F238E27FC236}">
                  <a16:creationId xmlns:a16="http://schemas.microsoft.com/office/drawing/2014/main" id="{33DBBAAD-2758-5F46-9725-7F4F90AAA84A}"/>
                </a:ext>
              </a:extLst>
            </p:cNvPr>
            <p:cNvSpPr>
              <a:spLocks noChangeArrowheads="1"/>
            </p:cNvSpPr>
            <p:nvPr/>
          </p:nvSpPr>
          <p:spPr bwMode="auto">
            <a:xfrm>
              <a:off x="2560458" y="1974714"/>
              <a:ext cx="247877" cy="245060"/>
            </a:xfrm>
            <a:prstGeom prst="ellipse">
              <a:avLst/>
            </a:pr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1" name="Freeform 92">
              <a:extLst>
                <a:ext uri="{FF2B5EF4-FFF2-40B4-BE49-F238E27FC236}">
                  <a16:creationId xmlns:a16="http://schemas.microsoft.com/office/drawing/2014/main" id="{CBBF636F-6501-634D-BF40-C7CBD09DE240}"/>
                </a:ext>
              </a:extLst>
            </p:cNvPr>
            <p:cNvSpPr>
              <a:spLocks/>
            </p:cNvSpPr>
            <p:nvPr/>
          </p:nvSpPr>
          <p:spPr bwMode="auto">
            <a:xfrm>
              <a:off x="2602710" y="2356389"/>
              <a:ext cx="154923" cy="84504"/>
            </a:xfrm>
            <a:custGeom>
              <a:avLst/>
              <a:gdLst>
                <a:gd name="T0" fmla="*/ 0 w 59"/>
                <a:gd name="T1" fmla="*/ 0 h 32"/>
                <a:gd name="T2" fmla="*/ 0 w 59"/>
                <a:gd name="T3" fmla="*/ 15 h 32"/>
                <a:gd name="T4" fmla="*/ 31 w 59"/>
                <a:gd name="T5" fmla="*/ 32 h 32"/>
                <a:gd name="T6" fmla="*/ 59 w 59"/>
                <a:gd name="T7" fmla="*/ 17 h 32"/>
                <a:gd name="T8" fmla="*/ 59 w 59"/>
                <a:gd name="T9" fmla="*/ 0 h 32"/>
                <a:gd name="T10" fmla="*/ 0 w 59"/>
                <a:gd name="T11" fmla="*/ 0 h 32"/>
              </a:gdLst>
              <a:ahLst/>
              <a:cxnLst>
                <a:cxn ang="0">
                  <a:pos x="T0" y="T1"/>
                </a:cxn>
                <a:cxn ang="0">
                  <a:pos x="T2" y="T3"/>
                </a:cxn>
                <a:cxn ang="0">
                  <a:pos x="T4" y="T5"/>
                </a:cxn>
                <a:cxn ang="0">
                  <a:pos x="T6" y="T7"/>
                </a:cxn>
                <a:cxn ang="0">
                  <a:pos x="T8" y="T9"/>
                </a:cxn>
                <a:cxn ang="0">
                  <a:pos x="T10" y="T11"/>
                </a:cxn>
              </a:cxnLst>
              <a:rect l="0" t="0" r="r" b="b"/>
              <a:pathLst>
                <a:path w="59" h="32">
                  <a:moveTo>
                    <a:pt x="0" y="0"/>
                  </a:moveTo>
                  <a:lnTo>
                    <a:pt x="0" y="15"/>
                  </a:lnTo>
                  <a:cubicBezTo>
                    <a:pt x="6" y="25"/>
                    <a:pt x="19" y="32"/>
                    <a:pt x="31" y="32"/>
                  </a:cubicBezTo>
                  <a:cubicBezTo>
                    <a:pt x="42" y="32"/>
                    <a:pt x="54" y="25"/>
                    <a:pt x="59" y="17"/>
                  </a:cubicBezTo>
                  <a:lnTo>
                    <a:pt x="59" y="0"/>
                  </a:lnTo>
                  <a:lnTo>
                    <a:pt x="0" y="0"/>
                  </a:lnTo>
                  <a:close/>
                </a:path>
              </a:pathLst>
            </a:custGeom>
            <a:solidFill>
              <a:srgbClr val="250B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2" name="Freeform 93">
              <a:extLst>
                <a:ext uri="{FF2B5EF4-FFF2-40B4-BE49-F238E27FC236}">
                  <a16:creationId xmlns:a16="http://schemas.microsoft.com/office/drawing/2014/main" id="{DC67C8E1-DE5E-7C4F-BB4B-63C275DCBF48}"/>
                </a:ext>
              </a:extLst>
            </p:cNvPr>
            <p:cNvSpPr>
              <a:spLocks/>
            </p:cNvSpPr>
            <p:nvPr/>
          </p:nvSpPr>
          <p:spPr bwMode="auto">
            <a:xfrm>
              <a:off x="2650596" y="2211324"/>
              <a:ext cx="61969" cy="8450"/>
            </a:xfrm>
            <a:custGeom>
              <a:avLst/>
              <a:gdLst>
                <a:gd name="T0" fmla="*/ 24 w 24"/>
                <a:gd name="T1" fmla="*/ 3 h 3"/>
                <a:gd name="T2" fmla="*/ 12 w 24"/>
                <a:gd name="T3" fmla="*/ 0 h 3"/>
                <a:gd name="T4" fmla="*/ 0 w 24"/>
                <a:gd name="T5" fmla="*/ 3 h 3"/>
                <a:gd name="T6" fmla="*/ 24 w 24"/>
                <a:gd name="T7" fmla="*/ 3 h 3"/>
              </a:gdLst>
              <a:ahLst/>
              <a:cxnLst>
                <a:cxn ang="0">
                  <a:pos x="T0" y="T1"/>
                </a:cxn>
                <a:cxn ang="0">
                  <a:pos x="T2" y="T3"/>
                </a:cxn>
                <a:cxn ang="0">
                  <a:pos x="T4" y="T5"/>
                </a:cxn>
                <a:cxn ang="0">
                  <a:pos x="T6" y="T7"/>
                </a:cxn>
              </a:cxnLst>
              <a:rect l="0" t="0" r="r" b="b"/>
              <a:pathLst>
                <a:path w="24" h="3">
                  <a:moveTo>
                    <a:pt x="24" y="3"/>
                  </a:moveTo>
                  <a:cubicBezTo>
                    <a:pt x="20" y="1"/>
                    <a:pt x="16" y="0"/>
                    <a:pt x="12" y="0"/>
                  </a:cubicBezTo>
                  <a:cubicBezTo>
                    <a:pt x="8" y="0"/>
                    <a:pt x="3" y="1"/>
                    <a:pt x="0" y="3"/>
                  </a:cubicBezTo>
                  <a:lnTo>
                    <a:pt x="24" y="3"/>
                  </a:lnTo>
                  <a:close/>
                </a:path>
              </a:pathLst>
            </a:custGeom>
            <a:solidFill>
              <a:srgbClr val="250B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3" name="Oval 94">
              <a:extLst>
                <a:ext uri="{FF2B5EF4-FFF2-40B4-BE49-F238E27FC236}">
                  <a16:creationId xmlns:a16="http://schemas.microsoft.com/office/drawing/2014/main" id="{BB692745-822F-1F48-BB2A-B3432D4648EA}"/>
                </a:ext>
              </a:extLst>
            </p:cNvPr>
            <p:cNvSpPr>
              <a:spLocks noChangeArrowheads="1"/>
            </p:cNvSpPr>
            <p:nvPr/>
          </p:nvSpPr>
          <p:spPr bwMode="auto">
            <a:xfrm>
              <a:off x="2775943" y="2222591"/>
              <a:ext cx="81687" cy="104221"/>
            </a:xfrm>
            <a:prstGeom prst="ellipse">
              <a:avLst/>
            </a:prstGeom>
            <a:solidFill>
              <a:srgbClr val="FE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4" name="Freeform 95">
              <a:extLst>
                <a:ext uri="{FF2B5EF4-FFF2-40B4-BE49-F238E27FC236}">
                  <a16:creationId xmlns:a16="http://schemas.microsoft.com/office/drawing/2014/main" id="{59AE4EAE-24E1-3340-B8E2-1BF5AFABC688}"/>
                </a:ext>
              </a:extLst>
            </p:cNvPr>
            <p:cNvSpPr>
              <a:spLocks/>
            </p:cNvSpPr>
            <p:nvPr/>
          </p:nvSpPr>
          <p:spPr bwMode="auto">
            <a:xfrm>
              <a:off x="2818195" y="232681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5" name="Freeform 96">
              <a:extLst>
                <a:ext uri="{FF2B5EF4-FFF2-40B4-BE49-F238E27FC236}">
                  <a16:creationId xmlns:a16="http://schemas.microsoft.com/office/drawing/2014/main" id="{18DDEFF2-7AF3-8D4E-B009-13DBCFD10C5D}"/>
                </a:ext>
              </a:extLst>
            </p:cNvPr>
            <p:cNvSpPr>
              <a:spLocks noEditPoints="1"/>
            </p:cNvSpPr>
            <p:nvPr/>
          </p:nvSpPr>
          <p:spPr bwMode="auto">
            <a:xfrm>
              <a:off x="2809744" y="2238084"/>
              <a:ext cx="47885" cy="88729"/>
            </a:xfrm>
            <a:custGeom>
              <a:avLst/>
              <a:gdLst>
                <a:gd name="T0" fmla="*/ 3 w 18"/>
                <a:gd name="T1" fmla="*/ 34 h 34"/>
                <a:gd name="T2" fmla="*/ 5 w 18"/>
                <a:gd name="T3" fmla="*/ 34 h 34"/>
                <a:gd name="T4" fmla="*/ 5 w 18"/>
                <a:gd name="T5" fmla="*/ 34 h 34"/>
                <a:gd name="T6" fmla="*/ 3 w 18"/>
                <a:gd name="T7" fmla="*/ 34 h 34"/>
                <a:gd name="T8" fmla="*/ 3 w 18"/>
                <a:gd name="T9" fmla="*/ 34 h 34"/>
                <a:gd name="T10" fmla="*/ 0 w 18"/>
                <a:gd name="T11" fmla="*/ 34 h 34"/>
                <a:gd name="T12" fmla="*/ 0 w 18"/>
                <a:gd name="T13" fmla="*/ 34 h 34"/>
                <a:gd name="T14" fmla="*/ 3 w 18"/>
                <a:gd name="T15" fmla="*/ 34 h 34"/>
                <a:gd name="T16" fmla="*/ 4 w 18"/>
                <a:gd name="T17" fmla="*/ 32 h 34"/>
                <a:gd name="T18" fmla="*/ 3 w 18"/>
                <a:gd name="T19" fmla="*/ 28 h 34"/>
                <a:gd name="T20" fmla="*/ 5 w 18"/>
                <a:gd name="T21" fmla="*/ 22 h 34"/>
                <a:gd name="T22" fmla="*/ 5 w 18"/>
                <a:gd name="T23" fmla="*/ 22 h 34"/>
                <a:gd name="T24" fmla="*/ 8 w 18"/>
                <a:gd name="T25" fmla="*/ 17 h 34"/>
                <a:gd name="T26" fmla="*/ 12 w 18"/>
                <a:gd name="T27" fmla="*/ 19 h 34"/>
                <a:gd name="T28" fmla="*/ 16 w 18"/>
                <a:gd name="T29" fmla="*/ 15 h 34"/>
                <a:gd name="T30" fmla="*/ 12 w 18"/>
                <a:gd name="T31" fmla="*/ 11 h 34"/>
                <a:gd name="T32" fmla="*/ 9 w 18"/>
                <a:gd name="T33" fmla="*/ 12 h 34"/>
                <a:gd name="T34" fmla="*/ 14 w 18"/>
                <a:gd name="T35" fmla="*/ 1 h 34"/>
                <a:gd name="T36" fmla="*/ 14 w 18"/>
                <a:gd name="T37" fmla="*/ 1 h 34"/>
                <a:gd name="T38" fmla="*/ 14 w 18"/>
                <a:gd name="T39" fmla="*/ 1 h 34"/>
                <a:gd name="T40" fmla="*/ 14 w 18"/>
                <a:gd name="T41" fmla="*/ 0 h 34"/>
                <a:gd name="T42" fmla="*/ 14 w 18"/>
                <a:gd name="T43" fmla="*/ 0 h 34"/>
                <a:gd name="T44" fmla="*/ 14 w 18"/>
                <a:gd name="T45" fmla="*/ 0 h 34"/>
                <a:gd name="T46" fmla="*/ 18 w 18"/>
                <a:gd name="T47" fmla="*/ 13 h 34"/>
                <a:gd name="T48" fmla="*/ 14 w 18"/>
                <a:gd name="T49" fmla="*/ 28 h 34"/>
                <a:gd name="T50" fmla="*/ 10 w 18"/>
                <a:gd name="T51" fmla="*/ 27 h 34"/>
                <a:gd name="T52" fmla="*/ 4 w 18"/>
                <a:gd name="T53"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34">
                  <a:moveTo>
                    <a:pt x="3" y="34"/>
                  </a:moveTo>
                  <a:lnTo>
                    <a:pt x="5" y="34"/>
                  </a:lnTo>
                  <a:cubicBezTo>
                    <a:pt x="5" y="34"/>
                    <a:pt x="5" y="34"/>
                    <a:pt x="5" y="34"/>
                  </a:cubicBezTo>
                  <a:cubicBezTo>
                    <a:pt x="4" y="34"/>
                    <a:pt x="3" y="34"/>
                    <a:pt x="3" y="34"/>
                  </a:cubicBezTo>
                  <a:close/>
                  <a:moveTo>
                    <a:pt x="3" y="34"/>
                  </a:moveTo>
                  <a:cubicBezTo>
                    <a:pt x="2" y="34"/>
                    <a:pt x="1" y="34"/>
                    <a:pt x="0" y="34"/>
                  </a:cubicBezTo>
                  <a:cubicBezTo>
                    <a:pt x="0" y="34"/>
                    <a:pt x="0" y="34"/>
                    <a:pt x="0" y="34"/>
                  </a:cubicBezTo>
                  <a:cubicBezTo>
                    <a:pt x="1" y="34"/>
                    <a:pt x="2" y="34"/>
                    <a:pt x="3" y="34"/>
                  </a:cubicBezTo>
                  <a:close/>
                  <a:moveTo>
                    <a:pt x="4" y="32"/>
                  </a:moveTo>
                  <a:cubicBezTo>
                    <a:pt x="3" y="31"/>
                    <a:pt x="3" y="29"/>
                    <a:pt x="3" y="28"/>
                  </a:cubicBezTo>
                  <a:cubicBezTo>
                    <a:pt x="3" y="26"/>
                    <a:pt x="4" y="24"/>
                    <a:pt x="5" y="22"/>
                  </a:cubicBezTo>
                  <a:cubicBezTo>
                    <a:pt x="5" y="22"/>
                    <a:pt x="5" y="22"/>
                    <a:pt x="5" y="22"/>
                  </a:cubicBezTo>
                  <a:cubicBezTo>
                    <a:pt x="6" y="22"/>
                    <a:pt x="7" y="20"/>
                    <a:pt x="8" y="17"/>
                  </a:cubicBezTo>
                  <a:cubicBezTo>
                    <a:pt x="9" y="19"/>
                    <a:pt x="10" y="19"/>
                    <a:pt x="12" y="19"/>
                  </a:cubicBezTo>
                  <a:cubicBezTo>
                    <a:pt x="14" y="19"/>
                    <a:pt x="16" y="17"/>
                    <a:pt x="16" y="15"/>
                  </a:cubicBezTo>
                  <a:cubicBezTo>
                    <a:pt x="16" y="13"/>
                    <a:pt x="14" y="11"/>
                    <a:pt x="12" y="11"/>
                  </a:cubicBezTo>
                  <a:cubicBezTo>
                    <a:pt x="11" y="11"/>
                    <a:pt x="10" y="11"/>
                    <a:pt x="9" y="12"/>
                  </a:cubicBezTo>
                  <a:cubicBezTo>
                    <a:pt x="11" y="6"/>
                    <a:pt x="11" y="1"/>
                    <a:pt x="14" y="1"/>
                  </a:cubicBezTo>
                  <a:cubicBezTo>
                    <a:pt x="14" y="1"/>
                    <a:pt x="14" y="1"/>
                    <a:pt x="14" y="1"/>
                  </a:cubicBezTo>
                  <a:lnTo>
                    <a:pt x="14" y="1"/>
                  </a:lnTo>
                  <a:cubicBezTo>
                    <a:pt x="14" y="0"/>
                    <a:pt x="14" y="0"/>
                    <a:pt x="14" y="0"/>
                  </a:cubicBezTo>
                  <a:cubicBezTo>
                    <a:pt x="14" y="0"/>
                    <a:pt x="14" y="0"/>
                    <a:pt x="14" y="0"/>
                  </a:cubicBezTo>
                  <a:cubicBezTo>
                    <a:pt x="14" y="0"/>
                    <a:pt x="14" y="0"/>
                    <a:pt x="14" y="0"/>
                  </a:cubicBezTo>
                  <a:cubicBezTo>
                    <a:pt x="17" y="4"/>
                    <a:pt x="18" y="9"/>
                    <a:pt x="18" y="13"/>
                  </a:cubicBezTo>
                  <a:cubicBezTo>
                    <a:pt x="18" y="19"/>
                    <a:pt x="16" y="24"/>
                    <a:pt x="14" y="28"/>
                  </a:cubicBezTo>
                  <a:cubicBezTo>
                    <a:pt x="13" y="27"/>
                    <a:pt x="11" y="27"/>
                    <a:pt x="10" y="27"/>
                  </a:cubicBezTo>
                  <a:cubicBezTo>
                    <a:pt x="7" y="27"/>
                    <a:pt x="4" y="29"/>
                    <a:pt x="4" y="32"/>
                  </a:cubicBezTo>
                </a:path>
              </a:pathLst>
            </a:custGeom>
            <a:solidFill>
              <a:srgbClr val="F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6" name="Freeform 97">
              <a:extLst>
                <a:ext uri="{FF2B5EF4-FFF2-40B4-BE49-F238E27FC236}">
                  <a16:creationId xmlns:a16="http://schemas.microsoft.com/office/drawing/2014/main" id="{F18D4425-D781-4C41-AE1C-5741ABB13BB1}"/>
                </a:ext>
              </a:extLst>
            </p:cNvPr>
            <p:cNvSpPr>
              <a:spLocks/>
            </p:cNvSpPr>
            <p:nvPr/>
          </p:nvSpPr>
          <p:spPr bwMode="auto">
            <a:xfrm>
              <a:off x="2818195" y="23268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7" name="Oval 98">
              <a:extLst>
                <a:ext uri="{FF2B5EF4-FFF2-40B4-BE49-F238E27FC236}">
                  <a16:creationId xmlns:a16="http://schemas.microsoft.com/office/drawing/2014/main" id="{54FE239D-0A93-CD48-96ED-0F9DD2B07F86}"/>
                </a:ext>
              </a:extLst>
            </p:cNvPr>
            <p:cNvSpPr>
              <a:spLocks noChangeArrowheads="1"/>
            </p:cNvSpPr>
            <p:nvPr/>
          </p:nvSpPr>
          <p:spPr bwMode="auto">
            <a:xfrm>
              <a:off x="2508348" y="2222591"/>
              <a:ext cx="83096" cy="104221"/>
            </a:xfrm>
            <a:prstGeom prst="ellipse">
              <a:avLst/>
            </a:prstGeom>
            <a:solidFill>
              <a:srgbClr val="FE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8" name="Freeform 99">
              <a:extLst>
                <a:ext uri="{FF2B5EF4-FFF2-40B4-BE49-F238E27FC236}">
                  <a16:creationId xmlns:a16="http://schemas.microsoft.com/office/drawing/2014/main" id="{FD191F0A-4CBD-0A40-A5CB-1F9EE1B7EA82}"/>
                </a:ext>
              </a:extLst>
            </p:cNvPr>
            <p:cNvSpPr>
              <a:spLocks/>
            </p:cNvSpPr>
            <p:nvPr/>
          </p:nvSpPr>
          <p:spPr bwMode="auto">
            <a:xfrm>
              <a:off x="2542150" y="2298644"/>
              <a:ext cx="26760" cy="28168"/>
            </a:xfrm>
            <a:custGeom>
              <a:avLst/>
              <a:gdLst>
                <a:gd name="T0" fmla="*/ 0 w 10"/>
                <a:gd name="T1" fmla="*/ 11 h 11"/>
                <a:gd name="T2" fmla="*/ 3 w 10"/>
                <a:gd name="T3" fmla="*/ 11 h 11"/>
                <a:gd name="T4" fmla="*/ 10 w 10"/>
                <a:gd name="T5" fmla="*/ 9 h 11"/>
                <a:gd name="T6" fmla="*/ 9 w 10"/>
                <a:gd name="T7" fmla="*/ 4 h 11"/>
                <a:gd name="T8" fmla="*/ 3 w 10"/>
                <a:gd name="T9" fmla="*/ 0 h 11"/>
                <a:gd name="T10" fmla="*/ 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0" y="11"/>
                  </a:moveTo>
                  <a:lnTo>
                    <a:pt x="3" y="11"/>
                  </a:lnTo>
                  <a:cubicBezTo>
                    <a:pt x="5" y="11"/>
                    <a:pt x="8" y="10"/>
                    <a:pt x="10" y="9"/>
                  </a:cubicBezTo>
                  <a:cubicBezTo>
                    <a:pt x="9" y="7"/>
                    <a:pt x="9" y="4"/>
                    <a:pt x="9" y="4"/>
                  </a:cubicBezTo>
                  <a:lnTo>
                    <a:pt x="3" y="0"/>
                  </a:lnTo>
                  <a:cubicBezTo>
                    <a:pt x="3" y="0"/>
                    <a:pt x="4" y="9"/>
                    <a:pt x="0" y="11"/>
                  </a:cubicBezTo>
                </a:path>
              </a:pathLst>
            </a:custGeom>
            <a:solidFill>
              <a:srgbClr val="250B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9" name="Oval 100">
              <a:extLst>
                <a:ext uri="{FF2B5EF4-FFF2-40B4-BE49-F238E27FC236}">
                  <a16:creationId xmlns:a16="http://schemas.microsoft.com/office/drawing/2014/main" id="{43C77758-FB94-644E-A95E-0723B162C516}"/>
                </a:ext>
              </a:extLst>
            </p:cNvPr>
            <p:cNvSpPr>
              <a:spLocks noChangeArrowheads="1"/>
            </p:cNvSpPr>
            <p:nvPr/>
          </p:nvSpPr>
          <p:spPr bwMode="auto">
            <a:xfrm>
              <a:off x="2518207" y="2308503"/>
              <a:ext cx="32393" cy="29577"/>
            </a:xfrm>
            <a:prstGeom prst="ellipse">
              <a:avLst/>
            </a:pr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0" name="Freeform 101">
              <a:extLst>
                <a:ext uri="{FF2B5EF4-FFF2-40B4-BE49-F238E27FC236}">
                  <a16:creationId xmlns:a16="http://schemas.microsoft.com/office/drawing/2014/main" id="{D03624A7-16BB-DF4D-B180-F811E94274B8}"/>
                </a:ext>
              </a:extLst>
            </p:cNvPr>
            <p:cNvSpPr>
              <a:spLocks/>
            </p:cNvSpPr>
            <p:nvPr/>
          </p:nvSpPr>
          <p:spPr bwMode="auto">
            <a:xfrm>
              <a:off x="2799885" y="2298644"/>
              <a:ext cx="26760" cy="28168"/>
            </a:xfrm>
            <a:custGeom>
              <a:avLst/>
              <a:gdLst>
                <a:gd name="T0" fmla="*/ 10 w 10"/>
                <a:gd name="T1" fmla="*/ 11 h 11"/>
                <a:gd name="T2" fmla="*/ 7 w 10"/>
                <a:gd name="T3" fmla="*/ 11 h 11"/>
                <a:gd name="T4" fmla="*/ 0 w 10"/>
                <a:gd name="T5" fmla="*/ 9 h 11"/>
                <a:gd name="T6" fmla="*/ 1 w 10"/>
                <a:gd name="T7" fmla="*/ 4 h 11"/>
                <a:gd name="T8" fmla="*/ 7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lnTo>
                    <a:pt x="7" y="11"/>
                  </a:lnTo>
                  <a:cubicBezTo>
                    <a:pt x="4" y="11"/>
                    <a:pt x="2" y="10"/>
                    <a:pt x="0" y="9"/>
                  </a:cubicBezTo>
                  <a:cubicBezTo>
                    <a:pt x="0" y="7"/>
                    <a:pt x="1" y="4"/>
                    <a:pt x="1" y="4"/>
                  </a:cubicBezTo>
                  <a:lnTo>
                    <a:pt x="7" y="0"/>
                  </a:lnTo>
                  <a:cubicBezTo>
                    <a:pt x="7" y="0"/>
                    <a:pt x="6" y="9"/>
                    <a:pt x="10" y="11"/>
                  </a:cubicBezTo>
                </a:path>
              </a:pathLst>
            </a:custGeom>
            <a:solidFill>
              <a:srgbClr val="250B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1" name="Oval 102">
              <a:extLst>
                <a:ext uri="{FF2B5EF4-FFF2-40B4-BE49-F238E27FC236}">
                  <a16:creationId xmlns:a16="http://schemas.microsoft.com/office/drawing/2014/main" id="{7CE6B750-2BE9-5941-9E0F-EE34D924044C}"/>
                </a:ext>
              </a:extLst>
            </p:cNvPr>
            <p:cNvSpPr>
              <a:spLocks noChangeArrowheads="1"/>
            </p:cNvSpPr>
            <p:nvPr/>
          </p:nvSpPr>
          <p:spPr bwMode="auto">
            <a:xfrm>
              <a:off x="2821012" y="2308503"/>
              <a:ext cx="30985" cy="29577"/>
            </a:xfrm>
            <a:prstGeom prst="ellipse">
              <a:avLst/>
            </a:pr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2" name="Oval 103">
              <a:extLst>
                <a:ext uri="{FF2B5EF4-FFF2-40B4-BE49-F238E27FC236}">
                  <a16:creationId xmlns:a16="http://schemas.microsoft.com/office/drawing/2014/main" id="{DF48A40B-287C-184C-A29A-1D55DE9BB1BB}"/>
                </a:ext>
              </a:extLst>
            </p:cNvPr>
            <p:cNvSpPr>
              <a:spLocks noChangeArrowheads="1"/>
            </p:cNvSpPr>
            <p:nvPr/>
          </p:nvSpPr>
          <p:spPr bwMode="auto">
            <a:xfrm>
              <a:off x="2830870" y="2267659"/>
              <a:ext cx="21126" cy="19718"/>
            </a:xfrm>
            <a:prstGeom prst="ellipse">
              <a:avLst/>
            </a:pr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3" name="Oval 104">
              <a:extLst>
                <a:ext uri="{FF2B5EF4-FFF2-40B4-BE49-F238E27FC236}">
                  <a16:creationId xmlns:a16="http://schemas.microsoft.com/office/drawing/2014/main" id="{138611B5-669A-CB47-813F-6DC68ED9A07C}"/>
                </a:ext>
              </a:extLst>
            </p:cNvPr>
            <p:cNvSpPr>
              <a:spLocks noChangeArrowheads="1"/>
            </p:cNvSpPr>
            <p:nvPr/>
          </p:nvSpPr>
          <p:spPr bwMode="auto">
            <a:xfrm>
              <a:off x="2511165" y="2267659"/>
              <a:ext cx="21126" cy="19718"/>
            </a:xfrm>
            <a:prstGeom prst="ellipse">
              <a:avLst/>
            </a:pr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4" name="Oval 105">
              <a:extLst>
                <a:ext uri="{FF2B5EF4-FFF2-40B4-BE49-F238E27FC236}">
                  <a16:creationId xmlns:a16="http://schemas.microsoft.com/office/drawing/2014/main" id="{E72A805C-C4B8-024C-9BE7-007AE78C0D6F}"/>
                </a:ext>
              </a:extLst>
            </p:cNvPr>
            <p:cNvSpPr>
              <a:spLocks noChangeArrowheads="1"/>
            </p:cNvSpPr>
            <p:nvPr/>
          </p:nvSpPr>
          <p:spPr bwMode="auto">
            <a:xfrm>
              <a:off x="2536516" y="2049359"/>
              <a:ext cx="294355" cy="374633"/>
            </a:xfrm>
            <a:prstGeom prst="ellipse">
              <a:avLst/>
            </a:prstGeom>
            <a:solidFill>
              <a:srgbClr val="FE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5" name="Freeform 106">
              <a:extLst>
                <a:ext uri="{FF2B5EF4-FFF2-40B4-BE49-F238E27FC236}">
                  <a16:creationId xmlns:a16="http://schemas.microsoft.com/office/drawing/2014/main" id="{A10DD594-DF36-B440-8A7E-63722E77ECFD}"/>
                </a:ext>
              </a:extLst>
            </p:cNvPr>
            <p:cNvSpPr>
              <a:spLocks/>
            </p:cNvSpPr>
            <p:nvPr/>
          </p:nvSpPr>
          <p:spPr bwMode="auto">
            <a:xfrm>
              <a:off x="2729466" y="2180339"/>
              <a:ext cx="94363" cy="233793"/>
            </a:xfrm>
            <a:custGeom>
              <a:avLst/>
              <a:gdLst>
                <a:gd name="T0" fmla="*/ 0 w 36"/>
                <a:gd name="T1" fmla="*/ 89 h 89"/>
                <a:gd name="T2" fmla="*/ 27 w 36"/>
                <a:gd name="T3" fmla="*/ 34 h 89"/>
                <a:gd name="T4" fmla="*/ 11 w 36"/>
                <a:gd name="T5" fmla="*/ 0 h 89"/>
                <a:gd name="T6" fmla="*/ 31 w 36"/>
                <a:gd name="T7" fmla="*/ 7 h 89"/>
                <a:gd name="T8" fmla="*/ 31 w 36"/>
                <a:gd name="T9" fmla="*/ 7 h 89"/>
                <a:gd name="T10" fmla="*/ 31 w 36"/>
                <a:gd name="T11" fmla="*/ 7 h 89"/>
                <a:gd name="T12" fmla="*/ 31 w 36"/>
                <a:gd name="T13" fmla="*/ 7 h 89"/>
                <a:gd name="T14" fmla="*/ 31 w 36"/>
                <a:gd name="T15" fmla="*/ 7 h 89"/>
                <a:gd name="T16" fmla="*/ 31 w 36"/>
                <a:gd name="T17" fmla="*/ 7 h 89"/>
                <a:gd name="T18" fmla="*/ 31 w 36"/>
                <a:gd name="T19" fmla="*/ 7 h 89"/>
                <a:gd name="T20" fmla="*/ 31 w 36"/>
                <a:gd name="T21" fmla="*/ 7 h 89"/>
                <a:gd name="T22" fmla="*/ 31 w 36"/>
                <a:gd name="T23" fmla="*/ 7 h 89"/>
                <a:gd name="T24" fmla="*/ 31 w 36"/>
                <a:gd name="T25" fmla="*/ 7 h 89"/>
                <a:gd name="T26" fmla="*/ 31 w 36"/>
                <a:gd name="T27" fmla="*/ 7 h 89"/>
                <a:gd name="T28" fmla="*/ 31 w 36"/>
                <a:gd name="T29" fmla="*/ 7 h 89"/>
                <a:gd name="T30" fmla="*/ 31 w 36"/>
                <a:gd name="T31" fmla="*/ 7 h 89"/>
                <a:gd name="T32" fmla="*/ 31 w 36"/>
                <a:gd name="T33" fmla="*/ 7 h 89"/>
                <a:gd name="T34" fmla="*/ 31 w 36"/>
                <a:gd name="T35" fmla="*/ 7 h 89"/>
                <a:gd name="T36" fmla="*/ 31 w 36"/>
                <a:gd name="T37" fmla="*/ 8 h 89"/>
                <a:gd name="T38" fmla="*/ 31 w 36"/>
                <a:gd name="T39" fmla="*/ 8 h 89"/>
                <a:gd name="T40" fmla="*/ 31 w 36"/>
                <a:gd name="T41" fmla="*/ 8 h 89"/>
                <a:gd name="T42" fmla="*/ 32 w 36"/>
                <a:gd name="T43" fmla="*/ 8 h 89"/>
                <a:gd name="T44" fmla="*/ 32 w 36"/>
                <a:gd name="T45" fmla="*/ 8 h 89"/>
                <a:gd name="T46" fmla="*/ 32 w 36"/>
                <a:gd name="T47" fmla="*/ 8 h 89"/>
                <a:gd name="T48" fmla="*/ 36 w 36"/>
                <a:gd name="T49" fmla="*/ 25 h 89"/>
                <a:gd name="T50" fmla="*/ 35 w 36"/>
                <a:gd name="T51" fmla="*/ 42 h 89"/>
                <a:gd name="T52" fmla="*/ 36 w 36"/>
                <a:gd name="T53" fmla="*/ 44 h 89"/>
                <a:gd name="T54" fmla="*/ 0 w 36"/>
                <a:gd name="T5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89">
                  <a:moveTo>
                    <a:pt x="0" y="89"/>
                  </a:moveTo>
                  <a:cubicBezTo>
                    <a:pt x="6" y="86"/>
                    <a:pt x="28" y="68"/>
                    <a:pt x="27" y="34"/>
                  </a:cubicBezTo>
                  <a:cubicBezTo>
                    <a:pt x="26" y="16"/>
                    <a:pt x="19" y="6"/>
                    <a:pt x="11" y="0"/>
                  </a:cubicBezTo>
                  <a:cubicBezTo>
                    <a:pt x="19" y="1"/>
                    <a:pt x="27" y="2"/>
                    <a:pt x="31" y="7"/>
                  </a:cubicBezTo>
                  <a:lnTo>
                    <a:pt x="31" y="7"/>
                  </a:lnTo>
                  <a:cubicBezTo>
                    <a:pt x="31" y="7"/>
                    <a:pt x="31" y="7"/>
                    <a:pt x="31" y="7"/>
                  </a:cubicBezTo>
                  <a:lnTo>
                    <a:pt x="31" y="7"/>
                  </a:lnTo>
                  <a:cubicBezTo>
                    <a:pt x="31" y="7"/>
                    <a:pt x="31" y="7"/>
                    <a:pt x="31" y="7"/>
                  </a:cubicBezTo>
                  <a:lnTo>
                    <a:pt x="31" y="7"/>
                  </a:ln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8"/>
                    <a:pt x="31" y="8"/>
                    <a:pt x="31" y="8"/>
                  </a:cubicBezTo>
                  <a:cubicBezTo>
                    <a:pt x="31" y="8"/>
                    <a:pt x="31" y="8"/>
                    <a:pt x="31" y="8"/>
                  </a:cubicBezTo>
                  <a:cubicBezTo>
                    <a:pt x="31" y="8"/>
                    <a:pt x="31" y="8"/>
                    <a:pt x="31" y="8"/>
                  </a:cubicBezTo>
                  <a:cubicBezTo>
                    <a:pt x="32" y="8"/>
                    <a:pt x="32" y="8"/>
                    <a:pt x="32" y="8"/>
                  </a:cubicBezTo>
                  <a:cubicBezTo>
                    <a:pt x="32" y="8"/>
                    <a:pt x="32" y="8"/>
                    <a:pt x="32" y="8"/>
                  </a:cubicBezTo>
                  <a:lnTo>
                    <a:pt x="32" y="8"/>
                  </a:lnTo>
                  <a:cubicBezTo>
                    <a:pt x="35" y="13"/>
                    <a:pt x="36" y="19"/>
                    <a:pt x="36" y="25"/>
                  </a:cubicBezTo>
                  <a:cubicBezTo>
                    <a:pt x="36" y="32"/>
                    <a:pt x="35" y="38"/>
                    <a:pt x="35" y="42"/>
                  </a:cubicBezTo>
                  <a:cubicBezTo>
                    <a:pt x="35" y="43"/>
                    <a:pt x="35" y="44"/>
                    <a:pt x="36" y="44"/>
                  </a:cubicBezTo>
                  <a:cubicBezTo>
                    <a:pt x="30" y="64"/>
                    <a:pt x="17" y="82"/>
                    <a:pt x="0" y="89"/>
                  </a:cubicBezTo>
                </a:path>
              </a:pathLst>
            </a:custGeom>
            <a:solidFill>
              <a:srgbClr val="F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6" name="Freeform 107">
              <a:extLst>
                <a:ext uri="{FF2B5EF4-FFF2-40B4-BE49-F238E27FC236}">
                  <a16:creationId xmlns:a16="http://schemas.microsoft.com/office/drawing/2014/main" id="{687FAA95-DD83-784B-8CF0-DD1379EAB87E}"/>
                </a:ext>
              </a:extLst>
            </p:cNvPr>
            <p:cNvSpPr>
              <a:spLocks/>
            </p:cNvSpPr>
            <p:nvPr/>
          </p:nvSpPr>
          <p:spPr bwMode="auto">
            <a:xfrm>
              <a:off x="2597077" y="2208507"/>
              <a:ext cx="39435" cy="21126"/>
            </a:xfrm>
            <a:custGeom>
              <a:avLst/>
              <a:gdLst>
                <a:gd name="T0" fmla="*/ 13 w 15"/>
                <a:gd name="T1" fmla="*/ 3 h 8"/>
                <a:gd name="T2" fmla="*/ 5 w 15"/>
                <a:gd name="T3" fmla="*/ 1 h 8"/>
                <a:gd name="T4" fmla="*/ 0 w 15"/>
                <a:gd name="T5" fmla="*/ 6 h 8"/>
                <a:gd name="T6" fmla="*/ 1 w 15"/>
                <a:gd name="T7" fmla="*/ 8 h 8"/>
                <a:gd name="T8" fmla="*/ 8 w 15"/>
                <a:gd name="T9" fmla="*/ 5 h 8"/>
                <a:gd name="T10" fmla="*/ 10 w 15"/>
                <a:gd name="T11" fmla="*/ 7 h 8"/>
                <a:gd name="T12" fmla="*/ 13 w 15"/>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3" y="3"/>
                  </a:moveTo>
                  <a:cubicBezTo>
                    <a:pt x="11" y="1"/>
                    <a:pt x="8" y="0"/>
                    <a:pt x="5" y="1"/>
                  </a:cubicBezTo>
                  <a:cubicBezTo>
                    <a:pt x="3" y="1"/>
                    <a:pt x="1" y="3"/>
                    <a:pt x="0" y="6"/>
                  </a:cubicBezTo>
                  <a:lnTo>
                    <a:pt x="1" y="8"/>
                  </a:lnTo>
                  <a:cubicBezTo>
                    <a:pt x="4" y="8"/>
                    <a:pt x="5" y="3"/>
                    <a:pt x="8" y="5"/>
                  </a:cubicBezTo>
                  <a:lnTo>
                    <a:pt x="10" y="7"/>
                  </a:lnTo>
                  <a:cubicBezTo>
                    <a:pt x="12" y="8"/>
                    <a:pt x="15" y="5"/>
                    <a:pt x="13" y="3"/>
                  </a:cubicBez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7" name="Oval 108">
              <a:extLst>
                <a:ext uri="{FF2B5EF4-FFF2-40B4-BE49-F238E27FC236}">
                  <a16:creationId xmlns:a16="http://schemas.microsoft.com/office/drawing/2014/main" id="{0488B135-7764-A445-9105-3F893E285608}"/>
                </a:ext>
              </a:extLst>
            </p:cNvPr>
            <p:cNvSpPr>
              <a:spLocks noChangeArrowheads="1"/>
            </p:cNvSpPr>
            <p:nvPr/>
          </p:nvSpPr>
          <p:spPr bwMode="auto">
            <a:xfrm>
              <a:off x="2605527" y="2243717"/>
              <a:ext cx="21126" cy="30985"/>
            </a:xfrm>
            <a:prstGeom prst="ellipse">
              <a:avLst/>
            </a:pr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8" name="Freeform 109">
              <a:extLst>
                <a:ext uri="{FF2B5EF4-FFF2-40B4-BE49-F238E27FC236}">
                  <a16:creationId xmlns:a16="http://schemas.microsoft.com/office/drawing/2014/main" id="{C29854EF-30D3-7C4B-B471-8ED32532C16F}"/>
                </a:ext>
              </a:extLst>
            </p:cNvPr>
            <p:cNvSpPr>
              <a:spLocks/>
            </p:cNvSpPr>
            <p:nvPr/>
          </p:nvSpPr>
          <p:spPr bwMode="auto">
            <a:xfrm>
              <a:off x="2730874" y="2208507"/>
              <a:ext cx="39435" cy="21126"/>
            </a:xfrm>
            <a:custGeom>
              <a:avLst/>
              <a:gdLst>
                <a:gd name="T0" fmla="*/ 2 w 15"/>
                <a:gd name="T1" fmla="*/ 3 h 8"/>
                <a:gd name="T2" fmla="*/ 10 w 15"/>
                <a:gd name="T3" fmla="*/ 1 h 8"/>
                <a:gd name="T4" fmla="*/ 15 w 15"/>
                <a:gd name="T5" fmla="*/ 6 h 8"/>
                <a:gd name="T6" fmla="*/ 13 w 15"/>
                <a:gd name="T7" fmla="*/ 8 h 8"/>
                <a:gd name="T8" fmla="*/ 10 w 15"/>
                <a:gd name="T9" fmla="*/ 6 h 8"/>
                <a:gd name="T10" fmla="*/ 7 w 15"/>
                <a:gd name="T11" fmla="*/ 5 h 8"/>
                <a:gd name="T12" fmla="*/ 5 w 15"/>
                <a:gd name="T13" fmla="*/ 7 h 8"/>
                <a:gd name="T14" fmla="*/ 2 w 15"/>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8">
                  <a:moveTo>
                    <a:pt x="2" y="3"/>
                  </a:moveTo>
                  <a:cubicBezTo>
                    <a:pt x="4" y="1"/>
                    <a:pt x="7" y="0"/>
                    <a:pt x="10" y="1"/>
                  </a:cubicBezTo>
                  <a:cubicBezTo>
                    <a:pt x="12" y="1"/>
                    <a:pt x="14" y="3"/>
                    <a:pt x="15" y="6"/>
                  </a:cubicBezTo>
                  <a:lnTo>
                    <a:pt x="13" y="8"/>
                  </a:lnTo>
                  <a:cubicBezTo>
                    <a:pt x="12" y="8"/>
                    <a:pt x="11" y="7"/>
                    <a:pt x="10" y="6"/>
                  </a:cubicBezTo>
                  <a:cubicBezTo>
                    <a:pt x="9" y="5"/>
                    <a:pt x="8" y="4"/>
                    <a:pt x="7" y="5"/>
                  </a:cubicBezTo>
                  <a:lnTo>
                    <a:pt x="5" y="7"/>
                  </a:lnTo>
                  <a:cubicBezTo>
                    <a:pt x="3" y="8"/>
                    <a:pt x="0" y="5"/>
                    <a:pt x="2" y="3"/>
                  </a:cubicBezTo>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9" name="Oval 110">
              <a:extLst>
                <a:ext uri="{FF2B5EF4-FFF2-40B4-BE49-F238E27FC236}">
                  <a16:creationId xmlns:a16="http://schemas.microsoft.com/office/drawing/2014/main" id="{9765A293-B24D-7E4E-B0BA-12C1714F3FA9}"/>
                </a:ext>
              </a:extLst>
            </p:cNvPr>
            <p:cNvSpPr>
              <a:spLocks noChangeArrowheads="1"/>
            </p:cNvSpPr>
            <p:nvPr/>
          </p:nvSpPr>
          <p:spPr bwMode="auto">
            <a:xfrm>
              <a:off x="2742142" y="2243717"/>
              <a:ext cx="21126" cy="30985"/>
            </a:xfrm>
            <a:prstGeom prst="ellipse">
              <a:avLst/>
            </a:pr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0" name="Oval 111">
              <a:extLst>
                <a:ext uri="{FF2B5EF4-FFF2-40B4-BE49-F238E27FC236}">
                  <a16:creationId xmlns:a16="http://schemas.microsoft.com/office/drawing/2014/main" id="{3C6498AB-457B-244A-AF1E-8FF1004B0524}"/>
                </a:ext>
              </a:extLst>
            </p:cNvPr>
            <p:cNvSpPr>
              <a:spLocks noChangeArrowheads="1"/>
            </p:cNvSpPr>
            <p:nvPr/>
          </p:nvSpPr>
          <p:spPr bwMode="auto">
            <a:xfrm>
              <a:off x="2642145" y="2335262"/>
              <a:ext cx="91546" cy="492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1" name="Freeform 112">
              <a:extLst>
                <a:ext uri="{FF2B5EF4-FFF2-40B4-BE49-F238E27FC236}">
                  <a16:creationId xmlns:a16="http://schemas.microsoft.com/office/drawing/2014/main" id="{89F18A75-F3C2-B041-968B-53080A9AADC7}"/>
                </a:ext>
              </a:extLst>
            </p:cNvPr>
            <p:cNvSpPr>
              <a:spLocks/>
            </p:cNvSpPr>
            <p:nvPr/>
          </p:nvSpPr>
          <p:spPr bwMode="auto">
            <a:xfrm>
              <a:off x="2678763" y="2304278"/>
              <a:ext cx="18310" cy="25351"/>
            </a:xfrm>
            <a:custGeom>
              <a:avLst/>
              <a:gdLst>
                <a:gd name="T0" fmla="*/ 3 w 7"/>
                <a:gd name="T1" fmla="*/ 0 h 10"/>
                <a:gd name="T2" fmla="*/ 2 w 7"/>
                <a:gd name="T3" fmla="*/ 1 h 10"/>
                <a:gd name="T4" fmla="*/ 4 w 7"/>
                <a:gd name="T5" fmla="*/ 6 h 10"/>
                <a:gd name="T6" fmla="*/ 1 w 7"/>
                <a:gd name="T7" fmla="*/ 8 h 10"/>
                <a:gd name="T8" fmla="*/ 0 w 7"/>
                <a:gd name="T9" fmla="*/ 9 h 10"/>
                <a:gd name="T10" fmla="*/ 2 w 7"/>
                <a:gd name="T11" fmla="*/ 10 h 10"/>
                <a:gd name="T12" fmla="*/ 7 w 7"/>
                <a:gd name="T13" fmla="*/ 6 h 10"/>
                <a:gd name="T14" fmla="*/ 3 w 7"/>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0">
                  <a:moveTo>
                    <a:pt x="3" y="0"/>
                  </a:moveTo>
                  <a:lnTo>
                    <a:pt x="2" y="1"/>
                  </a:lnTo>
                  <a:cubicBezTo>
                    <a:pt x="3" y="3"/>
                    <a:pt x="4" y="4"/>
                    <a:pt x="4" y="6"/>
                  </a:cubicBezTo>
                  <a:cubicBezTo>
                    <a:pt x="4" y="7"/>
                    <a:pt x="3" y="8"/>
                    <a:pt x="1" y="8"/>
                  </a:cubicBezTo>
                  <a:lnTo>
                    <a:pt x="0" y="9"/>
                  </a:lnTo>
                  <a:lnTo>
                    <a:pt x="2" y="10"/>
                  </a:lnTo>
                  <a:cubicBezTo>
                    <a:pt x="4" y="10"/>
                    <a:pt x="6" y="8"/>
                    <a:pt x="7" y="6"/>
                  </a:cubicBezTo>
                  <a:cubicBezTo>
                    <a:pt x="7" y="4"/>
                    <a:pt x="5" y="2"/>
                    <a:pt x="3" y="0"/>
                  </a:cubicBez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2" name="Freeform 113">
              <a:extLst>
                <a:ext uri="{FF2B5EF4-FFF2-40B4-BE49-F238E27FC236}">
                  <a16:creationId xmlns:a16="http://schemas.microsoft.com/office/drawing/2014/main" id="{C1510DDF-140D-B84F-A48F-3C687432487A}"/>
                </a:ext>
              </a:extLst>
            </p:cNvPr>
            <p:cNvSpPr>
              <a:spLocks/>
            </p:cNvSpPr>
            <p:nvPr/>
          </p:nvSpPr>
          <p:spPr bwMode="auto">
            <a:xfrm>
              <a:off x="2473138" y="2004290"/>
              <a:ext cx="415476" cy="291538"/>
            </a:xfrm>
            <a:custGeom>
              <a:avLst/>
              <a:gdLst>
                <a:gd name="T0" fmla="*/ 80 w 158"/>
                <a:gd name="T1" fmla="*/ 0 h 111"/>
                <a:gd name="T2" fmla="*/ 18 w 158"/>
                <a:gd name="T3" fmla="*/ 90 h 111"/>
                <a:gd name="T4" fmla="*/ 27 w 158"/>
                <a:gd name="T5" fmla="*/ 111 h 111"/>
                <a:gd name="T6" fmla="*/ 36 w 158"/>
                <a:gd name="T7" fmla="*/ 67 h 111"/>
                <a:gd name="T8" fmla="*/ 76 w 158"/>
                <a:gd name="T9" fmla="*/ 49 h 111"/>
                <a:gd name="T10" fmla="*/ 93 w 158"/>
                <a:gd name="T11" fmla="*/ 56 h 111"/>
                <a:gd name="T12" fmla="*/ 129 w 158"/>
                <a:gd name="T13" fmla="*/ 75 h 111"/>
                <a:gd name="T14" fmla="*/ 133 w 158"/>
                <a:gd name="T15" fmla="*/ 111 h 111"/>
                <a:gd name="T16" fmla="*/ 142 w 158"/>
                <a:gd name="T17" fmla="*/ 90 h 111"/>
                <a:gd name="T18" fmla="*/ 80 w 15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11">
                  <a:moveTo>
                    <a:pt x="80" y="0"/>
                  </a:moveTo>
                  <a:cubicBezTo>
                    <a:pt x="40" y="0"/>
                    <a:pt x="0" y="33"/>
                    <a:pt x="18" y="90"/>
                  </a:cubicBezTo>
                  <a:cubicBezTo>
                    <a:pt x="23" y="88"/>
                    <a:pt x="21" y="111"/>
                    <a:pt x="27" y="111"/>
                  </a:cubicBezTo>
                  <a:cubicBezTo>
                    <a:pt x="32" y="111"/>
                    <a:pt x="17" y="82"/>
                    <a:pt x="36" y="67"/>
                  </a:cubicBezTo>
                  <a:cubicBezTo>
                    <a:pt x="47" y="57"/>
                    <a:pt x="58" y="61"/>
                    <a:pt x="76" y="49"/>
                  </a:cubicBezTo>
                  <a:cubicBezTo>
                    <a:pt x="63" y="64"/>
                    <a:pt x="81" y="66"/>
                    <a:pt x="93" y="56"/>
                  </a:cubicBezTo>
                  <a:cubicBezTo>
                    <a:pt x="90" y="72"/>
                    <a:pt x="120" y="62"/>
                    <a:pt x="129" y="75"/>
                  </a:cubicBezTo>
                  <a:cubicBezTo>
                    <a:pt x="138" y="88"/>
                    <a:pt x="129" y="111"/>
                    <a:pt x="133" y="111"/>
                  </a:cubicBezTo>
                  <a:cubicBezTo>
                    <a:pt x="138" y="111"/>
                    <a:pt x="137" y="88"/>
                    <a:pt x="142" y="90"/>
                  </a:cubicBezTo>
                  <a:cubicBezTo>
                    <a:pt x="158" y="34"/>
                    <a:pt x="119" y="0"/>
                    <a:pt x="80" y="0"/>
                  </a:cubicBezTo>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3" name="Freeform 114">
              <a:extLst>
                <a:ext uri="{FF2B5EF4-FFF2-40B4-BE49-F238E27FC236}">
                  <a16:creationId xmlns:a16="http://schemas.microsoft.com/office/drawing/2014/main" id="{B04461F8-CC55-BE42-BFA9-CFABF7C13BC9}"/>
                </a:ext>
              </a:extLst>
            </p:cNvPr>
            <p:cNvSpPr>
              <a:spLocks noEditPoints="1"/>
            </p:cNvSpPr>
            <p:nvPr/>
          </p:nvSpPr>
          <p:spPr bwMode="auto">
            <a:xfrm>
              <a:off x="2590035" y="2167664"/>
              <a:ext cx="1409" cy="0"/>
            </a:xfrm>
            <a:custGeom>
              <a:avLst/>
              <a:gdLst>
                <a:gd name="T0" fmla="*/ 0 w 1"/>
                <a:gd name="T1" fmla="*/ 0 w 1"/>
                <a:gd name="T2" fmla="*/ 1 w 1"/>
                <a:gd name="T3" fmla="*/ 1 w 1"/>
                <a:gd name="T4" fmla="*/ 0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0" y="0"/>
                  </a:moveTo>
                  <a:lnTo>
                    <a:pt x="0" y="0"/>
                  </a:lnTo>
                  <a:cubicBezTo>
                    <a:pt x="0" y="0"/>
                    <a:pt x="0" y="0"/>
                    <a:pt x="1" y="0"/>
                  </a:cubicBezTo>
                  <a:lnTo>
                    <a:pt x="1" y="0"/>
                  </a:lnTo>
                  <a:lnTo>
                    <a:pt x="0" y="0"/>
                  </a:lnTo>
                  <a:moveTo>
                    <a:pt x="1" y="0"/>
                  </a:moveTo>
                  <a:lnTo>
                    <a:pt x="1" y="0"/>
                  </a:lnTo>
                  <a:cubicBezTo>
                    <a:pt x="1" y="0"/>
                    <a:pt x="1" y="0"/>
                    <a:pt x="1" y="0"/>
                  </a:cubicBezTo>
                  <a:lnTo>
                    <a:pt x="1" y="0"/>
                  </a:lnTo>
                  <a:close/>
                </a:path>
              </a:pathLst>
            </a:custGeom>
            <a:solidFill>
              <a:srgbClr val="905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4" name="Freeform 115">
              <a:extLst>
                <a:ext uri="{FF2B5EF4-FFF2-40B4-BE49-F238E27FC236}">
                  <a16:creationId xmlns:a16="http://schemas.microsoft.com/office/drawing/2014/main" id="{AFF2CE35-A21A-124E-BCA8-0A77C03BAD22}"/>
                </a:ext>
              </a:extLst>
            </p:cNvPr>
            <p:cNvSpPr>
              <a:spLocks/>
            </p:cNvSpPr>
            <p:nvPr/>
          </p:nvSpPr>
          <p:spPr bwMode="auto">
            <a:xfrm>
              <a:off x="2615386" y="2011332"/>
              <a:ext cx="8450" cy="2817"/>
            </a:xfrm>
            <a:custGeom>
              <a:avLst/>
              <a:gdLst>
                <a:gd name="T0" fmla="*/ 0 w 3"/>
                <a:gd name="T1" fmla="*/ 1 h 1"/>
                <a:gd name="T2" fmla="*/ 2 w 3"/>
                <a:gd name="T3" fmla="*/ 0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1"/>
                    <a:pt x="2" y="0"/>
                    <a:pt x="2" y="0"/>
                  </a:cubicBezTo>
                  <a:lnTo>
                    <a:pt x="3" y="0"/>
                  </a:lnTo>
                  <a:cubicBezTo>
                    <a:pt x="2" y="1"/>
                    <a:pt x="1" y="1"/>
                    <a:pt x="0" y="1"/>
                  </a:cubicBezTo>
                </a:path>
              </a:pathLst>
            </a:custGeom>
            <a:solidFill>
              <a:srgbClr val="90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5" name="Freeform 116">
              <a:extLst>
                <a:ext uri="{FF2B5EF4-FFF2-40B4-BE49-F238E27FC236}">
                  <a16:creationId xmlns:a16="http://schemas.microsoft.com/office/drawing/2014/main" id="{AA53E94B-70DC-FD45-81DD-3254858C06BC}"/>
                </a:ext>
              </a:extLst>
            </p:cNvPr>
            <p:cNvSpPr>
              <a:spLocks/>
            </p:cNvSpPr>
            <p:nvPr/>
          </p:nvSpPr>
          <p:spPr bwMode="auto">
            <a:xfrm>
              <a:off x="2539333" y="2011332"/>
              <a:ext cx="84504" cy="156332"/>
            </a:xfrm>
            <a:custGeom>
              <a:avLst/>
              <a:gdLst>
                <a:gd name="T0" fmla="*/ 19 w 32"/>
                <a:gd name="T1" fmla="*/ 59 h 59"/>
                <a:gd name="T2" fmla="*/ 19 w 32"/>
                <a:gd name="T3" fmla="*/ 59 h 59"/>
                <a:gd name="T4" fmla="*/ 29 w 32"/>
                <a:gd name="T5" fmla="*/ 1 h 59"/>
                <a:gd name="T6" fmla="*/ 32 w 32"/>
                <a:gd name="T7" fmla="*/ 0 h 59"/>
                <a:gd name="T8" fmla="*/ 32 w 32"/>
                <a:gd name="T9" fmla="*/ 1 h 59"/>
                <a:gd name="T10" fmla="*/ 20 w 32"/>
                <a:gd name="T11" fmla="*/ 58 h 59"/>
                <a:gd name="T12" fmla="*/ 20 w 32"/>
                <a:gd name="T13" fmla="*/ 59 h 59"/>
                <a:gd name="T14" fmla="*/ 20 w 32"/>
                <a:gd name="T15" fmla="*/ 59 h 59"/>
                <a:gd name="T16" fmla="*/ 19 w 32"/>
                <a:gd name="T17" fmla="*/ 59 h 59"/>
                <a:gd name="T18" fmla="*/ 20 w 32"/>
                <a:gd name="T19" fmla="*/ 59 h 59"/>
                <a:gd name="T20" fmla="*/ 19 w 32"/>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9">
                  <a:moveTo>
                    <a:pt x="19" y="59"/>
                  </a:moveTo>
                  <a:lnTo>
                    <a:pt x="19" y="59"/>
                  </a:lnTo>
                  <a:cubicBezTo>
                    <a:pt x="14" y="51"/>
                    <a:pt x="0" y="24"/>
                    <a:pt x="29" y="1"/>
                  </a:cubicBezTo>
                  <a:cubicBezTo>
                    <a:pt x="30" y="1"/>
                    <a:pt x="31" y="1"/>
                    <a:pt x="32" y="0"/>
                  </a:cubicBezTo>
                  <a:lnTo>
                    <a:pt x="32" y="1"/>
                  </a:lnTo>
                  <a:cubicBezTo>
                    <a:pt x="1" y="23"/>
                    <a:pt x="15" y="50"/>
                    <a:pt x="20" y="58"/>
                  </a:cubicBezTo>
                  <a:lnTo>
                    <a:pt x="20" y="59"/>
                  </a:lnTo>
                  <a:cubicBezTo>
                    <a:pt x="20" y="59"/>
                    <a:pt x="20" y="59"/>
                    <a:pt x="20" y="59"/>
                  </a:cubicBezTo>
                  <a:lnTo>
                    <a:pt x="19" y="59"/>
                  </a:lnTo>
                  <a:lnTo>
                    <a:pt x="20" y="59"/>
                  </a:lnTo>
                  <a:cubicBezTo>
                    <a:pt x="19" y="59"/>
                    <a:pt x="19" y="59"/>
                    <a:pt x="19" y="59"/>
                  </a:cubicBez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6" name="Freeform 117">
              <a:extLst>
                <a:ext uri="{FF2B5EF4-FFF2-40B4-BE49-F238E27FC236}">
                  <a16:creationId xmlns:a16="http://schemas.microsoft.com/office/drawing/2014/main" id="{AA9D2897-09FE-6842-AD64-27CEE3DA4893}"/>
                </a:ext>
              </a:extLst>
            </p:cNvPr>
            <p:cNvSpPr>
              <a:spLocks/>
            </p:cNvSpPr>
            <p:nvPr/>
          </p:nvSpPr>
          <p:spPr bwMode="auto">
            <a:xfrm>
              <a:off x="2847771" y="22380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9045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7" name="Freeform 118">
              <a:extLst>
                <a:ext uri="{FF2B5EF4-FFF2-40B4-BE49-F238E27FC236}">
                  <a16:creationId xmlns:a16="http://schemas.microsoft.com/office/drawing/2014/main" id="{F9080C3E-703B-B346-B37A-9FA87F223F97}"/>
                </a:ext>
              </a:extLst>
            </p:cNvPr>
            <p:cNvSpPr>
              <a:spLocks noEditPoints="1"/>
            </p:cNvSpPr>
            <p:nvPr/>
          </p:nvSpPr>
          <p:spPr bwMode="auto">
            <a:xfrm>
              <a:off x="2847771" y="2162030"/>
              <a:ext cx="9859" cy="76053"/>
            </a:xfrm>
            <a:custGeom>
              <a:avLst/>
              <a:gdLst>
                <a:gd name="T0" fmla="*/ 0 w 4"/>
                <a:gd name="T1" fmla="*/ 29 h 29"/>
                <a:gd name="T2" fmla="*/ 0 w 4"/>
                <a:gd name="T3" fmla="*/ 29 h 29"/>
                <a:gd name="T4" fmla="*/ 0 w 4"/>
                <a:gd name="T5" fmla="*/ 29 h 29"/>
                <a:gd name="T6" fmla="*/ 0 w 4"/>
                <a:gd name="T7" fmla="*/ 29 h 29"/>
                <a:gd name="T8" fmla="*/ 0 w 4"/>
                <a:gd name="T9" fmla="*/ 29 h 29"/>
                <a:gd name="T10" fmla="*/ 0 w 4"/>
                <a:gd name="T11" fmla="*/ 29 h 29"/>
                <a:gd name="T12" fmla="*/ 0 w 4"/>
                <a:gd name="T13" fmla="*/ 29 h 29"/>
                <a:gd name="T14" fmla="*/ 4 w 4"/>
                <a:gd name="T15" fmla="*/ 0 h 29"/>
                <a:gd name="T16" fmla="*/ 0 w 4"/>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9">
                  <a:moveTo>
                    <a:pt x="0" y="29"/>
                  </a:moveTo>
                  <a:cubicBezTo>
                    <a:pt x="0" y="29"/>
                    <a:pt x="0" y="29"/>
                    <a:pt x="0" y="29"/>
                  </a:cubicBezTo>
                  <a:cubicBezTo>
                    <a:pt x="0" y="29"/>
                    <a:pt x="0" y="29"/>
                    <a:pt x="0" y="29"/>
                  </a:cubicBezTo>
                  <a:close/>
                  <a:moveTo>
                    <a:pt x="0" y="29"/>
                  </a:moveTo>
                  <a:cubicBezTo>
                    <a:pt x="0" y="29"/>
                    <a:pt x="0" y="29"/>
                    <a:pt x="0" y="29"/>
                  </a:cubicBezTo>
                  <a:cubicBezTo>
                    <a:pt x="0" y="29"/>
                    <a:pt x="0" y="29"/>
                    <a:pt x="0" y="29"/>
                  </a:cubicBezTo>
                  <a:close/>
                  <a:moveTo>
                    <a:pt x="0" y="29"/>
                  </a:moveTo>
                  <a:cubicBezTo>
                    <a:pt x="3" y="18"/>
                    <a:pt x="4" y="9"/>
                    <a:pt x="4" y="0"/>
                  </a:cubicBezTo>
                  <a:cubicBezTo>
                    <a:pt x="4" y="9"/>
                    <a:pt x="3" y="18"/>
                    <a:pt x="0" y="29"/>
                  </a:cubicBezTo>
                  <a:close/>
                </a:path>
              </a:pathLst>
            </a:custGeom>
            <a:solidFill>
              <a:srgbClr val="256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8" name="Freeform 119">
              <a:extLst>
                <a:ext uri="{FF2B5EF4-FFF2-40B4-BE49-F238E27FC236}">
                  <a16:creationId xmlns:a16="http://schemas.microsoft.com/office/drawing/2014/main" id="{7E69DBEA-695A-B047-9D03-0DB4F5536BBB}"/>
                </a:ext>
              </a:extLst>
            </p:cNvPr>
            <p:cNvSpPr>
              <a:spLocks noEditPoints="1"/>
            </p:cNvSpPr>
            <p:nvPr/>
          </p:nvSpPr>
          <p:spPr bwMode="auto">
            <a:xfrm>
              <a:off x="2809744" y="2198649"/>
              <a:ext cx="2817" cy="2817"/>
            </a:xfrm>
            <a:custGeom>
              <a:avLst/>
              <a:gdLst>
                <a:gd name="T0" fmla="*/ 1 w 1"/>
                <a:gd name="T1" fmla="*/ 1 h 1"/>
                <a:gd name="T2" fmla="*/ 0 w 1"/>
                <a:gd name="T3" fmla="*/ 1 h 1"/>
                <a:gd name="T4" fmla="*/ 1 w 1"/>
                <a:gd name="T5" fmla="*/ 1 h 1"/>
                <a:gd name="T6" fmla="*/ 0 w 1"/>
                <a:gd name="T7" fmla="*/ 1 h 1"/>
                <a:gd name="T8" fmla="*/ 0 w 1"/>
                <a:gd name="T9" fmla="*/ 1 h 1"/>
                <a:gd name="T10" fmla="*/ 0 w 1"/>
                <a:gd name="T11" fmla="*/ 1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w 1"/>
                <a:gd name="T41" fmla="*/ 0 h 1"/>
                <a:gd name="T42" fmla="*/ 0 w 1"/>
                <a:gd name="T43" fmla="*/ 0 h 1"/>
                <a:gd name="T44" fmla="*/ 0 w 1"/>
                <a:gd name="T45" fmla="*/ 0 h 1"/>
                <a:gd name="T46" fmla="*/ 0 w 1"/>
                <a:gd name="T47" fmla="*/ 0 h 1"/>
                <a:gd name="T48" fmla="*/ 0 w 1"/>
                <a:gd name="T49" fmla="*/ 0 h 1"/>
                <a:gd name="T50" fmla="*/ 0 w 1"/>
                <a:gd name="T51" fmla="*/ 0 h 1"/>
                <a:gd name="T52" fmla="*/ 0 w 1"/>
                <a:gd name="T5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 h="1">
                  <a:moveTo>
                    <a:pt x="1" y="1"/>
                  </a:moveTo>
                  <a:cubicBezTo>
                    <a:pt x="1" y="1"/>
                    <a:pt x="1" y="1"/>
                    <a:pt x="0" y="1"/>
                  </a:cubicBezTo>
                  <a:cubicBezTo>
                    <a:pt x="1" y="1"/>
                    <a:pt x="1" y="1"/>
                    <a:pt x="1" y="1"/>
                  </a:cubicBezTo>
                  <a:close/>
                  <a:moveTo>
                    <a:pt x="0" y="1"/>
                  </a:moveTo>
                  <a:cubicBezTo>
                    <a:pt x="0" y="1"/>
                    <a:pt x="0" y="1"/>
                    <a:pt x="0" y="1"/>
                  </a:cubicBezTo>
                  <a:cubicBezTo>
                    <a:pt x="0" y="1"/>
                    <a:pt x="0" y="1"/>
                    <a:pt x="0" y="1"/>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path>
              </a:pathLst>
            </a:custGeom>
            <a:solidFill>
              <a:srgbClr val="9045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9" name="Freeform 120">
              <a:extLst>
                <a:ext uri="{FF2B5EF4-FFF2-40B4-BE49-F238E27FC236}">
                  <a16:creationId xmlns:a16="http://schemas.microsoft.com/office/drawing/2014/main" id="{6E8598AF-09A2-1E48-832B-1689CD1FF546}"/>
                </a:ext>
              </a:extLst>
            </p:cNvPr>
            <p:cNvSpPr>
              <a:spLocks/>
            </p:cNvSpPr>
            <p:nvPr/>
          </p:nvSpPr>
          <p:spPr bwMode="auto">
            <a:xfrm>
              <a:off x="2742142" y="2177522"/>
              <a:ext cx="15493" cy="2817"/>
            </a:xfrm>
            <a:custGeom>
              <a:avLst/>
              <a:gdLst>
                <a:gd name="T0" fmla="*/ 6 w 6"/>
                <a:gd name="T1" fmla="*/ 1 h 1"/>
                <a:gd name="T2" fmla="*/ 0 w 6"/>
                <a:gd name="T3" fmla="*/ 0 h 1"/>
                <a:gd name="T4" fmla="*/ 6 w 6"/>
                <a:gd name="T5" fmla="*/ 1 h 1"/>
                <a:gd name="T6" fmla="*/ 6 w 6"/>
                <a:gd name="T7" fmla="*/ 1 h 1"/>
              </a:gdLst>
              <a:ahLst/>
              <a:cxnLst>
                <a:cxn ang="0">
                  <a:pos x="T0" y="T1"/>
                </a:cxn>
                <a:cxn ang="0">
                  <a:pos x="T2" y="T3"/>
                </a:cxn>
                <a:cxn ang="0">
                  <a:pos x="T4" y="T5"/>
                </a:cxn>
                <a:cxn ang="0">
                  <a:pos x="T6" y="T7"/>
                </a:cxn>
              </a:cxnLst>
              <a:rect l="0" t="0" r="r" b="b"/>
              <a:pathLst>
                <a:path w="6" h="1">
                  <a:moveTo>
                    <a:pt x="6" y="1"/>
                  </a:moveTo>
                  <a:cubicBezTo>
                    <a:pt x="4" y="1"/>
                    <a:pt x="2" y="0"/>
                    <a:pt x="0" y="0"/>
                  </a:cubicBezTo>
                  <a:cubicBezTo>
                    <a:pt x="2" y="0"/>
                    <a:pt x="4" y="1"/>
                    <a:pt x="6" y="1"/>
                  </a:cubicBezTo>
                  <a:lnTo>
                    <a:pt x="6" y="1"/>
                  </a:lnTo>
                  <a:close/>
                </a:path>
              </a:pathLst>
            </a:custGeom>
            <a:solidFill>
              <a:srgbClr val="905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0" name="Freeform 121">
              <a:extLst>
                <a:ext uri="{FF2B5EF4-FFF2-40B4-BE49-F238E27FC236}">
                  <a16:creationId xmlns:a16="http://schemas.microsoft.com/office/drawing/2014/main" id="{2ED844EC-EE39-E54D-88D7-515A0DB28659}"/>
                </a:ext>
              </a:extLst>
            </p:cNvPr>
            <p:cNvSpPr>
              <a:spLocks/>
            </p:cNvSpPr>
            <p:nvPr/>
          </p:nvSpPr>
          <p:spPr bwMode="auto">
            <a:xfrm>
              <a:off x="2757633" y="2180339"/>
              <a:ext cx="52111" cy="18310"/>
            </a:xfrm>
            <a:custGeom>
              <a:avLst/>
              <a:gdLst>
                <a:gd name="T0" fmla="*/ 20 w 20"/>
                <a:gd name="T1" fmla="*/ 7 h 7"/>
                <a:gd name="T2" fmla="*/ 0 w 20"/>
                <a:gd name="T3" fmla="*/ 0 h 7"/>
                <a:gd name="T4" fmla="*/ 0 w 20"/>
                <a:gd name="T5" fmla="*/ 0 h 7"/>
                <a:gd name="T6" fmla="*/ 20 w 20"/>
                <a:gd name="T7" fmla="*/ 7 h 7"/>
              </a:gdLst>
              <a:ahLst/>
              <a:cxnLst>
                <a:cxn ang="0">
                  <a:pos x="T0" y="T1"/>
                </a:cxn>
                <a:cxn ang="0">
                  <a:pos x="T2" y="T3"/>
                </a:cxn>
                <a:cxn ang="0">
                  <a:pos x="T4" y="T5"/>
                </a:cxn>
                <a:cxn ang="0">
                  <a:pos x="T6" y="T7"/>
                </a:cxn>
              </a:cxnLst>
              <a:rect l="0" t="0" r="r" b="b"/>
              <a:pathLst>
                <a:path w="20" h="7">
                  <a:moveTo>
                    <a:pt x="20" y="7"/>
                  </a:moveTo>
                  <a:cubicBezTo>
                    <a:pt x="16" y="2"/>
                    <a:pt x="8" y="1"/>
                    <a:pt x="0" y="0"/>
                  </a:cubicBezTo>
                  <a:lnTo>
                    <a:pt x="0" y="0"/>
                  </a:lnTo>
                  <a:cubicBezTo>
                    <a:pt x="8" y="1"/>
                    <a:pt x="16" y="2"/>
                    <a:pt x="20" y="7"/>
                  </a:cubicBezTo>
                  <a:close/>
                </a:path>
              </a:pathLst>
            </a:custGeom>
            <a:solidFill>
              <a:srgbClr val="9045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1" name="Freeform 122">
              <a:extLst>
                <a:ext uri="{FF2B5EF4-FFF2-40B4-BE49-F238E27FC236}">
                  <a16:creationId xmlns:a16="http://schemas.microsoft.com/office/drawing/2014/main" id="{26C134F8-D946-3F4C-AEE9-991D43347F76}"/>
                </a:ext>
              </a:extLst>
            </p:cNvPr>
            <p:cNvSpPr>
              <a:spLocks noEditPoints="1"/>
            </p:cNvSpPr>
            <p:nvPr/>
          </p:nvSpPr>
          <p:spPr bwMode="auto">
            <a:xfrm>
              <a:off x="2742142" y="21775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path>
              </a:pathLst>
            </a:custGeom>
            <a:solidFill>
              <a:srgbClr val="905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2" name="Freeform 123">
              <a:extLst>
                <a:ext uri="{FF2B5EF4-FFF2-40B4-BE49-F238E27FC236}">
                  <a16:creationId xmlns:a16="http://schemas.microsoft.com/office/drawing/2014/main" id="{7EC1FA80-E6CE-C248-87B4-8F60E340728A}"/>
                </a:ext>
              </a:extLst>
            </p:cNvPr>
            <p:cNvSpPr>
              <a:spLocks noEditPoints="1"/>
            </p:cNvSpPr>
            <p:nvPr/>
          </p:nvSpPr>
          <p:spPr bwMode="auto">
            <a:xfrm>
              <a:off x="2857630" y="216203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moveTo>
                    <a:pt x="0" y="0"/>
                  </a:moveTo>
                  <a:lnTo>
                    <a:pt x="0" y="0"/>
                  </a:lnTo>
                  <a:lnTo>
                    <a:pt x="0" y="0"/>
                  </a:lnTo>
                  <a:close/>
                  <a:moveTo>
                    <a:pt x="0" y="0"/>
                  </a:moveTo>
                  <a:lnTo>
                    <a:pt x="0" y="0"/>
                  </a:lnTo>
                  <a:lnTo>
                    <a:pt x="0" y="0"/>
                  </a:lnTo>
                  <a:close/>
                </a:path>
              </a:pathLst>
            </a:custGeom>
            <a:solidFill>
              <a:srgbClr val="256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3" name="Freeform 124">
              <a:extLst>
                <a:ext uri="{FF2B5EF4-FFF2-40B4-BE49-F238E27FC236}">
                  <a16:creationId xmlns:a16="http://schemas.microsoft.com/office/drawing/2014/main" id="{5E25149E-A296-3745-B550-428DB3C555C8}"/>
                </a:ext>
              </a:extLst>
            </p:cNvPr>
            <p:cNvSpPr>
              <a:spLocks/>
            </p:cNvSpPr>
            <p:nvPr/>
          </p:nvSpPr>
          <p:spPr bwMode="auto">
            <a:xfrm>
              <a:off x="2723832" y="2028233"/>
              <a:ext cx="133798" cy="267595"/>
            </a:xfrm>
            <a:custGeom>
              <a:avLst/>
              <a:gdLst>
                <a:gd name="T0" fmla="*/ 38 w 51"/>
                <a:gd name="T1" fmla="*/ 102 h 102"/>
                <a:gd name="T2" fmla="*/ 38 w 51"/>
                <a:gd name="T3" fmla="*/ 102 h 102"/>
                <a:gd name="T4" fmla="*/ 37 w 51"/>
                <a:gd name="T5" fmla="*/ 100 h 102"/>
                <a:gd name="T6" fmla="*/ 38 w 51"/>
                <a:gd name="T7" fmla="*/ 83 h 102"/>
                <a:gd name="T8" fmla="*/ 34 w 51"/>
                <a:gd name="T9" fmla="*/ 66 h 102"/>
                <a:gd name="T10" fmla="*/ 34 w 51"/>
                <a:gd name="T11" fmla="*/ 66 h 102"/>
                <a:gd name="T12" fmla="*/ 34 w 51"/>
                <a:gd name="T13" fmla="*/ 66 h 102"/>
                <a:gd name="T14" fmla="*/ 33 w 51"/>
                <a:gd name="T15" fmla="*/ 66 h 102"/>
                <a:gd name="T16" fmla="*/ 33 w 51"/>
                <a:gd name="T17" fmla="*/ 66 h 102"/>
                <a:gd name="T18" fmla="*/ 33 w 51"/>
                <a:gd name="T19" fmla="*/ 66 h 102"/>
                <a:gd name="T20" fmla="*/ 33 w 51"/>
                <a:gd name="T21" fmla="*/ 65 h 102"/>
                <a:gd name="T22" fmla="*/ 33 w 51"/>
                <a:gd name="T23" fmla="*/ 65 h 102"/>
                <a:gd name="T24" fmla="*/ 33 w 51"/>
                <a:gd name="T25" fmla="*/ 65 h 102"/>
                <a:gd name="T26" fmla="*/ 33 w 51"/>
                <a:gd name="T27" fmla="*/ 65 h 102"/>
                <a:gd name="T28" fmla="*/ 33 w 51"/>
                <a:gd name="T29" fmla="*/ 65 h 102"/>
                <a:gd name="T30" fmla="*/ 33 w 51"/>
                <a:gd name="T31" fmla="*/ 65 h 102"/>
                <a:gd name="T32" fmla="*/ 33 w 51"/>
                <a:gd name="T33" fmla="*/ 65 h 102"/>
                <a:gd name="T34" fmla="*/ 33 w 51"/>
                <a:gd name="T35" fmla="*/ 65 h 102"/>
                <a:gd name="T36" fmla="*/ 33 w 51"/>
                <a:gd name="T37" fmla="*/ 65 h 102"/>
                <a:gd name="T38" fmla="*/ 33 w 51"/>
                <a:gd name="T39" fmla="*/ 65 h 102"/>
                <a:gd name="T40" fmla="*/ 33 w 51"/>
                <a:gd name="T41" fmla="*/ 65 h 102"/>
                <a:gd name="T42" fmla="*/ 33 w 51"/>
                <a:gd name="T43" fmla="*/ 65 h 102"/>
                <a:gd name="T44" fmla="*/ 33 w 51"/>
                <a:gd name="T45" fmla="*/ 65 h 102"/>
                <a:gd name="T46" fmla="*/ 33 w 51"/>
                <a:gd name="T47" fmla="*/ 65 h 102"/>
                <a:gd name="T48" fmla="*/ 33 w 51"/>
                <a:gd name="T49" fmla="*/ 65 h 102"/>
                <a:gd name="T50" fmla="*/ 13 w 51"/>
                <a:gd name="T51" fmla="*/ 58 h 102"/>
                <a:gd name="T52" fmla="*/ 7 w 51"/>
                <a:gd name="T53" fmla="*/ 57 h 102"/>
                <a:gd name="T54" fmla="*/ 7 w 51"/>
                <a:gd name="T55" fmla="*/ 57 h 102"/>
                <a:gd name="T56" fmla="*/ 7 w 51"/>
                <a:gd name="T57" fmla="*/ 57 h 102"/>
                <a:gd name="T58" fmla="*/ 7 w 51"/>
                <a:gd name="T59" fmla="*/ 57 h 102"/>
                <a:gd name="T60" fmla="*/ 7 w 51"/>
                <a:gd name="T61" fmla="*/ 57 h 102"/>
                <a:gd name="T62" fmla="*/ 0 w 51"/>
                <a:gd name="T63" fmla="*/ 54 h 102"/>
                <a:gd name="T64" fmla="*/ 20 w 51"/>
                <a:gd name="T65" fmla="*/ 0 h 102"/>
                <a:gd name="T66" fmla="*/ 51 w 51"/>
                <a:gd name="T67" fmla="*/ 51 h 102"/>
                <a:gd name="T68" fmla="*/ 51 w 51"/>
                <a:gd name="T69" fmla="*/ 51 h 102"/>
                <a:gd name="T70" fmla="*/ 51 w 51"/>
                <a:gd name="T71" fmla="*/ 51 h 102"/>
                <a:gd name="T72" fmla="*/ 51 w 51"/>
                <a:gd name="T73" fmla="*/ 51 h 102"/>
                <a:gd name="T74" fmla="*/ 51 w 51"/>
                <a:gd name="T75" fmla="*/ 51 h 102"/>
                <a:gd name="T76" fmla="*/ 51 w 51"/>
                <a:gd name="T77" fmla="*/ 51 h 102"/>
                <a:gd name="T78" fmla="*/ 51 w 51"/>
                <a:gd name="T79" fmla="*/ 51 h 102"/>
                <a:gd name="T80" fmla="*/ 51 w 51"/>
                <a:gd name="T81" fmla="*/ 51 h 102"/>
                <a:gd name="T82" fmla="*/ 51 w 51"/>
                <a:gd name="T83" fmla="*/ 51 h 102"/>
                <a:gd name="T84" fmla="*/ 47 w 51"/>
                <a:gd name="T85" fmla="*/ 80 h 102"/>
                <a:gd name="T86" fmla="*/ 47 w 51"/>
                <a:gd name="T87" fmla="*/ 80 h 102"/>
                <a:gd name="T88" fmla="*/ 47 w 51"/>
                <a:gd name="T89" fmla="*/ 80 h 102"/>
                <a:gd name="T90" fmla="*/ 47 w 51"/>
                <a:gd name="T91" fmla="*/ 80 h 102"/>
                <a:gd name="T92" fmla="*/ 47 w 51"/>
                <a:gd name="T93" fmla="*/ 80 h 102"/>
                <a:gd name="T94" fmla="*/ 47 w 51"/>
                <a:gd name="T95" fmla="*/ 80 h 102"/>
                <a:gd name="T96" fmla="*/ 47 w 51"/>
                <a:gd name="T97" fmla="*/ 80 h 102"/>
                <a:gd name="T98" fmla="*/ 47 w 51"/>
                <a:gd name="T99" fmla="*/ 81 h 102"/>
                <a:gd name="T100" fmla="*/ 47 w 51"/>
                <a:gd name="T101" fmla="*/ 81 h 102"/>
                <a:gd name="T102" fmla="*/ 47 w 51"/>
                <a:gd name="T103" fmla="*/ 81 h 102"/>
                <a:gd name="T104" fmla="*/ 42 w 51"/>
                <a:gd name="T105" fmla="*/ 92 h 102"/>
                <a:gd name="T106" fmla="*/ 41 w 51"/>
                <a:gd name="T107" fmla="*/ 97 h 102"/>
                <a:gd name="T108" fmla="*/ 38 w 51"/>
                <a:gd name="T10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 h="102">
                  <a:moveTo>
                    <a:pt x="38" y="102"/>
                  </a:moveTo>
                  <a:cubicBezTo>
                    <a:pt x="38" y="102"/>
                    <a:pt x="38" y="102"/>
                    <a:pt x="38" y="102"/>
                  </a:cubicBezTo>
                  <a:cubicBezTo>
                    <a:pt x="37" y="102"/>
                    <a:pt x="37" y="101"/>
                    <a:pt x="37" y="100"/>
                  </a:cubicBezTo>
                  <a:cubicBezTo>
                    <a:pt x="37" y="96"/>
                    <a:pt x="38" y="90"/>
                    <a:pt x="38" y="83"/>
                  </a:cubicBezTo>
                  <a:cubicBezTo>
                    <a:pt x="38" y="77"/>
                    <a:pt x="37" y="71"/>
                    <a:pt x="34" y="66"/>
                  </a:cubicBezTo>
                  <a:lnTo>
                    <a:pt x="34" y="66"/>
                  </a:lnTo>
                  <a:cubicBezTo>
                    <a:pt x="34" y="66"/>
                    <a:pt x="34" y="66"/>
                    <a:pt x="34" y="66"/>
                  </a:cubicBezTo>
                  <a:cubicBezTo>
                    <a:pt x="34" y="66"/>
                    <a:pt x="34" y="66"/>
                    <a:pt x="33" y="66"/>
                  </a:cubicBezTo>
                  <a:cubicBezTo>
                    <a:pt x="33" y="66"/>
                    <a:pt x="33" y="66"/>
                    <a:pt x="33" y="66"/>
                  </a:cubicBezTo>
                  <a:cubicBezTo>
                    <a:pt x="33" y="66"/>
                    <a:pt x="33" y="66"/>
                    <a:pt x="33" y="66"/>
                  </a:cubicBezTo>
                  <a:cubicBezTo>
                    <a:pt x="33" y="66"/>
                    <a:pt x="33" y="66"/>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lnTo>
                    <a:pt x="33" y="65"/>
                  </a:lnTo>
                  <a:cubicBezTo>
                    <a:pt x="33" y="65"/>
                    <a:pt x="33" y="65"/>
                    <a:pt x="33" y="65"/>
                  </a:cubicBezTo>
                  <a:lnTo>
                    <a:pt x="33" y="65"/>
                  </a:lnTo>
                  <a:cubicBezTo>
                    <a:pt x="33" y="65"/>
                    <a:pt x="33" y="65"/>
                    <a:pt x="33" y="65"/>
                  </a:cubicBezTo>
                  <a:lnTo>
                    <a:pt x="33" y="65"/>
                  </a:lnTo>
                  <a:cubicBezTo>
                    <a:pt x="29" y="60"/>
                    <a:pt x="21" y="59"/>
                    <a:pt x="13" y="58"/>
                  </a:cubicBezTo>
                  <a:cubicBezTo>
                    <a:pt x="11" y="58"/>
                    <a:pt x="9" y="57"/>
                    <a:pt x="7" y="57"/>
                  </a:cubicBezTo>
                  <a:lnTo>
                    <a:pt x="7" y="57"/>
                  </a:lnTo>
                  <a:cubicBezTo>
                    <a:pt x="7" y="57"/>
                    <a:pt x="7" y="57"/>
                    <a:pt x="7" y="57"/>
                  </a:cubicBezTo>
                  <a:lnTo>
                    <a:pt x="7" y="57"/>
                  </a:lnTo>
                  <a:cubicBezTo>
                    <a:pt x="7" y="57"/>
                    <a:pt x="7" y="57"/>
                    <a:pt x="7" y="57"/>
                  </a:cubicBezTo>
                  <a:cubicBezTo>
                    <a:pt x="4" y="57"/>
                    <a:pt x="1" y="56"/>
                    <a:pt x="0" y="54"/>
                  </a:cubicBezTo>
                  <a:cubicBezTo>
                    <a:pt x="19" y="41"/>
                    <a:pt x="29" y="16"/>
                    <a:pt x="20" y="0"/>
                  </a:cubicBezTo>
                  <a:cubicBezTo>
                    <a:pt x="36" y="10"/>
                    <a:pt x="49" y="27"/>
                    <a:pt x="51" y="51"/>
                  </a:cubicBezTo>
                  <a:lnTo>
                    <a:pt x="51" y="51"/>
                  </a:lnTo>
                  <a:cubicBezTo>
                    <a:pt x="51" y="51"/>
                    <a:pt x="51" y="51"/>
                    <a:pt x="51" y="51"/>
                  </a:cubicBezTo>
                  <a:lnTo>
                    <a:pt x="51" y="51"/>
                  </a:lnTo>
                  <a:cubicBezTo>
                    <a:pt x="51" y="51"/>
                    <a:pt x="51" y="51"/>
                    <a:pt x="51" y="51"/>
                  </a:cubicBezTo>
                  <a:cubicBezTo>
                    <a:pt x="51" y="51"/>
                    <a:pt x="51" y="51"/>
                    <a:pt x="51" y="51"/>
                  </a:cubicBezTo>
                  <a:cubicBezTo>
                    <a:pt x="51" y="51"/>
                    <a:pt x="51" y="51"/>
                    <a:pt x="51" y="51"/>
                  </a:cubicBezTo>
                  <a:cubicBezTo>
                    <a:pt x="51" y="51"/>
                    <a:pt x="51" y="51"/>
                    <a:pt x="51" y="51"/>
                  </a:cubicBezTo>
                  <a:lnTo>
                    <a:pt x="51" y="51"/>
                  </a:lnTo>
                  <a:cubicBezTo>
                    <a:pt x="51" y="60"/>
                    <a:pt x="50" y="69"/>
                    <a:pt x="47" y="80"/>
                  </a:cubicBezTo>
                  <a:cubicBezTo>
                    <a:pt x="47" y="80"/>
                    <a:pt x="47" y="80"/>
                    <a:pt x="47" y="80"/>
                  </a:cubicBezTo>
                  <a:cubicBezTo>
                    <a:pt x="47" y="80"/>
                    <a:pt x="47" y="80"/>
                    <a:pt x="47" y="80"/>
                  </a:cubicBezTo>
                  <a:cubicBezTo>
                    <a:pt x="47" y="80"/>
                    <a:pt x="47" y="80"/>
                    <a:pt x="47" y="80"/>
                  </a:cubicBezTo>
                  <a:cubicBezTo>
                    <a:pt x="47" y="80"/>
                    <a:pt x="47" y="80"/>
                    <a:pt x="47" y="80"/>
                  </a:cubicBezTo>
                  <a:cubicBezTo>
                    <a:pt x="47" y="80"/>
                    <a:pt x="47" y="80"/>
                    <a:pt x="47" y="80"/>
                  </a:cubicBezTo>
                  <a:cubicBezTo>
                    <a:pt x="47" y="80"/>
                    <a:pt x="47" y="80"/>
                    <a:pt x="47" y="80"/>
                  </a:cubicBezTo>
                  <a:cubicBezTo>
                    <a:pt x="47" y="80"/>
                    <a:pt x="47" y="80"/>
                    <a:pt x="47" y="81"/>
                  </a:cubicBezTo>
                  <a:lnTo>
                    <a:pt x="47" y="81"/>
                  </a:lnTo>
                  <a:cubicBezTo>
                    <a:pt x="47" y="81"/>
                    <a:pt x="47" y="81"/>
                    <a:pt x="47" y="81"/>
                  </a:cubicBezTo>
                  <a:cubicBezTo>
                    <a:pt x="44" y="81"/>
                    <a:pt x="44" y="86"/>
                    <a:pt x="42" y="92"/>
                  </a:cubicBezTo>
                  <a:cubicBezTo>
                    <a:pt x="42" y="94"/>
                    <a:pt x="42" y="96"/>
                    <a:pt x="41" y="97"/>
                  </a:cubicBezTo>
                  <a:cubicBezTo>
                    <a:pt x="40" y="100"/>
                    <a:pt x="39" y="102"/>
                    <a:pt x="38" y="102"/>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4" name="Freeform 125">
              <a:extLst>
                <a:ext uri="{FF2B5EF4-FFF2-40B4-BE49-F238E27FC236}">
                  <a16:creationId xmlns:a16="http://schemas.microsoft.com/office/drawing/2014/main" id="{5F0B1A81-73D1-A54B-AE91-80F267929364}"/>
                </a:ext>
              </a:extLst>
            </p:cNvPr>
            <p:cNvSpPr>
              <a:spLocks/>
            </p:cNvSpPr>
            <p:nvPr/>
          </p:nvSpPr>
          <p:spPr bwMode="auto">
            <a:xfrm>
              <a:off x="2663272" y="2908479"/>
              <a:ext cx="485896" cy="312663"/>
            </a:xfrm>
            <a:custGeom>
              <a:avLst/>
              <a:gdLst>
                <a:gd name="T0" fmla="*/ 127 w 185"/>
                <a:gd name="T1" fmla="*/ 0 h 119"/>
                <a:gd name="T2" fmla="*/ 5 w 185"/>
                <a:gd name="T3" fmla="*/ 85 h 119"/>
                <a:gd name="T4" fmla="*/ 25 w 185"/>
                <a:gd name="T5" fmla="*/ 118 h 119"/>
                <a:gd name="T6" fmla="*/ 185 w 185"/>
                <a:gd name="T7" fmla="*/ 6 h 119"/>
                <a:gd name="T8" fmla="*/ 127 w 185"/>
                <a:gd name="T9" fmla="*/ 0 h 119"/>
              </a:gdLst>
              <a:ahLst/>
              <a:cxnLst>
                <a:cxn ang="0">
                  <a:pos x="T0" y="T1"/>
                </a:cxn>
                <a:cxn ang="0">
                  <a:pos x="T2" y="T3"/>
                </a:cxn>
                <a:cxn ang="0">
                  <a:pos x="T4" y="T5"/>
                </a:cxn>
                <a:cxn ang="0">
                  <a:pos x="T6" y="T7"/>
                </a:cxn>
                <a:cxn ang="0">
                  <a:pos x="T8" y="T9"/>
                </a:cxn>
              </a:cxnLst>
              <a:rect l="0" t="0" r="r" b="b"/>
              <a:pathLst>
                <a:path w="185" h="119">
                  <a:moveTo>
                    <a:pt x="127" y="0"/>
                  </a:moveTo>
                  <a:cubicBezTo>
                    <a:pt x="91" y="38"/>
                    <a:pt x="10" y="79"/>
                    <a:pt x="5" y="85"/>
                  </a:cubicBezTo>
                  <a:cubicBezTo>
                    <a:pt x="0" y="100"/>
                    <a:pt x="16" y="119"/>
                    <a:pt x="25" y="118"/>
                  </a:cubicBezTo>
                  <a:cubicBezTo>
                    <a:pt x="94" y="106"/>
                    <a:pt x="184" y="59"/>
                    <a:pt x="185" y="6"/>
                  </a:cubicBezTo>
                  <a:lnTo>
                    <a:pt x="127" y="0"/>
                  </a:lnTo>
                  <a:close/>
                </a:path>
              </a:pathLst>
            </a:cu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5" name="Freeform 126">
              <a:extLst>
                <a:ext uri="{FF2B5EF4-FFF2-40B4-BE49-F238E27FC236}">
                  <a16:creationId xmlns:a16="http://schemas.microsoft.com/office/drawing/2014/main" id="{A41A8BC7-C5C2-0E46-B3BE-ACFFFD22BE04}"/>
                </a:ext>
              </a:extLst>
            </p:cNvPr>
            <p:cNvSpPr>
              <a:spLocks/>
            </p:cNvSpPr>
            <p:nvPr/>
          </p:nvSpPr>
          <p:spPr bwMode="auto">
            <a:xfrm>
              <a:off x="2673130" y="2908479"/>
              <a:ext cx="342240" cy="249286"/>
            </a:xfrm>
            <a:custGeom>
              <a:avLst/>
              <a:gdLst>
                <a:gd name="T0" fmla="*/ 123 w 130"/>
                <a:gd name="T1" fmla="*/ 0 h 95"/>
                <a:gd name="T2" fmla="*/ 1 w 130"/>
                <a:gd name="T3" fmla="*/ 85 h 95"/>
                <a:gd name="T4" fmla="*/ 0 w 130"/>
                <a:gd name="T5" fmla="*/ 95 h 95"/>
                <a:gd name="T6" fmla="*/ 130 w 130"/>
                <a:gd name="T7" fmla="*/ 1 h 95"/>
                <a:gd name="T8" fmla="*/ 123 w 130"/>
                <a:gd name="T9" fmla="*/ 0 h 95"/>
              </a:gdLst>
              <a:ahLst/>
              <a:cxnLst>
                <a:cxn ang="0">
                  <a:pos x="T0" y="T1"/>
                </a:cxn>
                <a:cxn ang="0">
                  <a:pos x="T2" y="T3"/>
                </a:cxn>
                <a:cxn ang="0">
                  <a:pos x="T4" y="T5"/>
                </a:cxn>
                <a:cxn ang="0">
                  <a:pos x="T6" y="T7"/>
                </a:cxn>
                <a:cxn ang="0">
                  <a:pos x="T8" y="T9"/>
                </a:cxn>
              </a:cxnLst>
              <a:rect l="0" t="0" r="r" b="b"/>
              <a:pathLst>
                <a:path w="130" h="95">
                  <a:moveTo>
                    <a:pt x="123" y="0"/>
                  </a:moveTo>
                  <a:cubicBezTo>
                    <a:pt x="87" y="38"/>
                    <a:pt x="6" y="79"/>
                    <a:pt x="1" y="85"/>
                  </a:cubicBezTo>
                  <a:cubicBezTo>
                    <a:pt x="0" y="88"/>
                    <a:pt x="0" y="92"/>
                    <a:pt x="0" y="95"/>
                  </a:cubicBezTo>
                  <a:cubicBezTo>
                    <a:pt x="36" y="86"/>
                    <a:pt x="121" y="9"/>
                    <a:pt x="130" y="1"/>
                  </a:cubicBezTo>
                  <a:lnTo>
                    <a:pt x="123" y="0"/>
                  </a:ln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6" name="Freeform 127">
              <a:extLst>
                <a:ext uri="{FF2B5EF4-FFF2-40B4-BE49-F238E27FC236}">
                  <a16:creationId xmlns:a16="http://schemas.microsoft.com/office/drawing/2014/main" id="{C3EBFAD2-5687-9742-94F9-E2614FCB718F}"/>
                </a:ext>
              </a:extLst>
            </p:cNvPr>
            <p:cNvSpPr>
              <a:spLocks/>
            </p:cNvSpPr>
            <p:nvPr/>
          </p:nvSpPr>
          <p:spPr bwMode="auto">
            <a:xfrm>
              <a:off x="2492856" y="2274702"/>
              <a:ext cx="233793" cy="812643"/>
            </a:xfrm>
            <a:custGeom>
              <a:avLst/>
              <a:gdLst>
                <a:gd name="T0" fmla="*/ 83 w 89"/>
                <a:gd name="T1" fmla="*/ 309 h 309"/>
                <a:gd name="T2" fmla="*/ 61 w 89"/>
                <a:gd name="T3" fmla="*/ 283 h 309"/>
                <a:gd name="T4" fmla="*/ 52 w 89"/>
                <a:gd name="T5" fmla="*/ 234 h 309"/>
                <a:gd name="T6" fmla="*/ 58 w 89"/>
                <a:gd name="T7" fmla="*/ 223 h 309"/>
                <a:gd name="T8" fmla="*/ 65 w 89"/>
                <a:gd name="T9" fmla="*/ 156 h 309"/>
                <a:gd name="T10" fmla="*/ 10 w 89"/>
                <a:gd name="T11" fmla="*/ 0 h 309"/>
                <a:gd name="T12" fmla="*/ 12 w 89"/>
                <a:gd name="T13" fmla="*/ 0 h 309"/>
                <a:gd name="T14" fmla="*/ 66 w 89"/>
                <a:gd name="T15" fmla="*/ 154 h 309"/>
                <a:gd name="T16" fmla="*/ 60 w 89"/>
                <a:gd name="T17" fmla="*/ 224 h 309"/>
                <a:gd name="T18" fmla="*/ 53 w 89"/>
                <a:gd name="T19" fmla="*/ 235 h 309"/>
                <a:gd name="T20" fmla="*/ 85 w 89"/>
                <a:gd name="T21" fmla="*/ 308 h 309"/>
                <a:gd name="T22" fmla="*/ 83 w 89"/>
                <a:gd name="T23"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309">
                  <a:moveTo>
                    <a:pt x="83" y="309"/>
                  </a:moveTo>
                  <a:cubicBezTo>
                    <a:pt x="83" y="309"/>
                    <a:pt x="71" y="298"/>
                    <a:pt x="61" y="283"/>
                  </a:cubicBezTo>
                  <a:cubicBezTo>
                    <a:pt x="47" y="264"/>
                    <a:pt x="44" y="247"/>
                    <a:pt x="52" y="234"/>
                  </a:cubicBezTo>
                  <a:cubicBezTo>
                    <a:pt x="54" y="230"/>
                    <a:pt x="56" y="226"/>
                    <a:pt x="58" y="223"/>
                  </a:cubicBezTo>
                  <a:cubicBezTo>
                    <a:pt x="74" y="197"/>
                    <a:pt x="87" y="175"/>
                    <a:pt x="65" y="156"/>
                  </a:cubicBezTo>
                  <a:cubicBezTo>
                    <a:pt x="0" y="106"/>
                    <a:pt x="10" y="1"/>
                    <a:pt x="10" y="0"/>
                  </a:cubicBezTo>
                  <a:lnTo>
                    <a:pt x="12" y="0"/>
                  </a:lnTo>
                  <a:cubicBezTo>
                    <a:pt x="12" y="1"/>
                    <a:pt x="2" y="106"/>
                    <a:pt x="66" y="154"/>
                  </a:cubicBezTo>
                  <a:cubicBezTo>
                    <a:pt x="89" y="174"/>
                    <a:pt x="76" y="197"/>
                    <a:pt x="60" y="224"/>
                  </a:cubicBezTo>
                  <a:cubicBezTo>
                    <a:pt x="57" y="227"/>
                    <a:pt x="55" y="231"/>
                    <a:pt x="53" y="235"/>
                  </a:cubicBezTo>
                  <a:cubicBezTo>
                    <a:pt x="36" y="265"/>
                    <a:pt x="84" y="307"/>
                    <a:pt x="85" y="308"/>
                  </a:cubicBezTo>
                  <a:lnTo>
                    <a:pt x="83" y="309"/>
                  </a:lnTo>
                </a:path>
              </a:pathLst>
            </a:cu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7" name="Freeform 128">
              <a:extLst>
                <a:ext uri="{FF2B5EF4-FFF2-40B4-BE49-F238E27FC236}">
                  <a16:creationId xmlns:a16="http://schemas.microsoft.com/office/drawing/2014/main" id="{86E31CD2-15EE-5147-837D-281571677171}"/>
                </a:ext>
              </a:extLst>
            </p:cNvPr>
            <p:cNvSpPr>
              <a:spLocks/>
            </p:cNvSpPr>
            <p:nvPr/>
          </p:nvSpPr>
          <p:spPr bwMode="auto">
            <a:xfrm>
              <a:off x="2650596" y="2274702"/>
              <a:ext cx="191541" cy="399984"/>
            </a:xfrm>
            <a:custGeom>
              <a:avLst/>
              <a:gdLst>
                <a:gd name="T0" fmla="*/ 1 w 73"/>
                <a:gd name="T1" fmla="*/ 152 h 152"/>
                <a:gd name="T2" fmla="*/ 0 w 73"/>
                <a:gd name="T3" fmla="*/ 150 h 152"/>
                <a:gd name="T4" fmla="*/ 29 w 73"/>
                <a:gd name="T5" fmla="*/ 121 h 152"/>
                <a:gd name="T6" fmla="*/ 72 w 73"/>
                <a:gd name="T7" fmla="*/ 0 h 152"/>
                <a:gd name="T8" fmla="*/ 73 w 73"/>
                <a:gd name="T9" fmla="*/ 0 h 152"/>
                <a:gd name="T10" fmla="*/ 31 w 73"/>
                <a:gd name="T11" fmla="*/ 122 h 152"/>
                <a:gd name="T12" fmla="*/ 1 w 73"/>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73" h="152">
                  <a:moveTo>
                    <a:pt x="1" y="152"/>
                  </a:moveTo>
                  <a:lnTo>
                    <a:pt x="0" y="150"/>
                  </a:lnTo>
                  <a:cubicBezTo>
                    <a:pt x="0" y="150"/>
                    <a:pt x="14" y="143"/>
                    <a:pt x="29" y="121"/>
                  </a:cubicBezTo>
                  <a:cubicBezTo>
                    <a:pt x="44" y="101"/>
                    <a:pt x="63" y="64"/>
                    <a:pt x="72" y="0"/>
                  </a:cubicBezTo>
                  <a:lnTo>
                    <a:pt x="73" y="0"/>
                  </a:lnTo>
                  <a:cubicBezTo>
                    <a:pt x="65" y="64"/>
                    <a:pt x="45" y="102"/>
                    <a:pt x="31" y="122"/>
                  </a:cubicBezTo>
                  <a:cubicBezTo>
                    <a:pt x="15" y="145"/>
                    <a:pt x="1" y="151"/>
                    <a:pt x="1" y="152"/>
                  </a:cubicBezTo>
                </a:path>
              </a:pathLst>
            </a:custGeom>
            <a:solidFill>
              <a:srgbClr val="FDFF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 name="Freeform 129">
              <a:extLst>
                <a:ext uri="{FF2B5EF4-FFF2-40B4-BE49-F238E27FC236}">
                  <a16:creationId xmlns:a16="http://schemas.microsoft.com/office/drawing/2014/main" id="{76086DA1-288F-7D48-9340-0B2B50D49851}"/>
                </a:ext>
              </a:extLst>
            </p:cNvPr>
            <p:cNvSpPr>
              <a:spLocks/>
            </p:cNvSpPr>
            <p:nvPr/>
          </p:nvSpPr>
          <p:spPr bwMode="auto">
            <a:xfrm>
              <a:off x="2454829" y="2942280"/>
              <a:ext cx="421110" cy="99996"/>
            </a:xfrm>
            <a:custGeom>
              <a:avLst/>
              <a:gdLst>
                <a:gd name="T0" fmla="*/ 141 w 160"/>
                <a:gd name="T1" fmla="*/ 38 h 38"/>
                <a:gd name="T2" fmla="*/ 19 w 160"/>
                <a:gd name="T3" fmla="*/ 38 h 38"/>
                <a:gd name="T4" fmla="*/ 0 w 160"/>
                <a:gd name="T5" fmla="*/ 19 h 38"/>
                <a:gd name="T6" fmla="*/ 19 w 160"/>
                <a:gd name="T7" fmla="*/ 0 h 38"/>
                <a:gd name="T8" fmla="*/ 141 w 160"/>
                <a:gd name="T9" fmla="*/ 0 h 38"/>
                <a:gd name="T10" fmla="*/ 160 w 160"/>
                <a:gd name="T11" fmla="*/ 19 h 38"/>
                <a:gd name="T12" fmla="*/ 141 w 160"/>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60" h="38">
                  <a:moveTo>
                    <a:pt x="141" y="38"/>
                  </a:moveTo>
                  <a:lnTo>
                    <a:pt x="19" y="38"/>
                  </a:lnTo>
                  <a:cubicBezTo>
                    <a:pt x="8" y="38"/>
                    <a:pt x="0" y="30"/>
                    <a:pt x="0" y="19"/>
                  </a:cubicBezTo>
                  <a:cubicBezTo>
                    <a:pt x="0" y="9"/>
                    <a:pt x="8" y="0"/>
                    <a:pt x="19" y="0"/>
                  </a:cubicBezTo>
                  <a:lnTo>
                    <a:pt x="141" y="0"/>
                  </a:lnTo>
                  <a:cubicBezTo>
                    <a:pt x="152" y="0"/>
                    <a:pt x="160" y="9"/>
                    <a:pt x="160" y="19"/>
                  </a:cubicBezTo>
                  <a:cubicBezTo>
                    <a:pt x="160" y="30"/>
                    <a:pt x="152" y="38"/>
                    <a:pt x="141" y="38"/>
                  </a:cubicBezTo>
                  <a:close/>
                </a:path>
              </a:pathLst>
            </a:custGeom>
            <a:solidFill>
              <a:srgbClr val="413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 name="Freeform 130">
              <a:extLst>
                <a:ext uri="{FF2B5EF4-FFF2-40B4-BE49-F238E27FC236}">
                  <a16:creationId xmlns:a16="http://schemas.microsoft.com/office/drawing/2014/main" id="{88E6F768-66BE-2F4D-A767-B92267CC5BC1}"/>
                </a:ext>
              </a:extLst>
            </p:cNvPr>
            <p:cNvSpPr>
              <a:spLocks/>
            </p:cNvSpPr>
            <p:nvPr/>
          </p:nvSpPr>
          <p:spPr bwMode="auto">
            <a:xfrm>
              <a:off x="2723832" y="2976082"/>
              <a:ext cx="70420" cy="35210"/>
            </a:xfrm>
            <a:custGeom>
              <a:avLst/>
              <a:gdLst>
                <a:gd name="T0" fmla="*/ 50 w 50"/>
                <a:gd name="T1" fmla="*/ 2 h 25"/>
                <a:gd name="T2" fmla="*/ 39 w 50"/>
                <a:gd name="T3" fmla="*/ 6 h 25"/>
                <a:gd name="T4" fmla="*/ 39 w 50"/>
                <a:gd name="T5" fmla="*/ 0 h 25"/>
                <a:gd name="T6" fmla="*/ 0 w 50"/>
                <a:gd name="T7" fmla="*/ 0 h 25"/>
                <a:gd name="T8" fmla="*/ 0 w 50"/>
                <a:gd name="T9" fmla="*/ 25 h 25"/>
                <a:gd name="T10" fmla="*/ 39 w 50"/>
                <a:gd name="T11" fmla="*/ 25 h 25"/>
                <a:gd name="T12" fmla="*/ 39 w 50"/>
                <a:gd name="T13" fmla="*/ 19 h 25"/>
                <a:gd name="T14" fmla="*/ 50 w 50"/>
                <a:gd name="T15" fmla="*/ 21 h 25"/>
                <a:gd name="T16" fmla="*/ 50 w 50"/>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5">
                  <a:moveTo>
                    <a:pt x="50" y="2"/>
                  </a:moveTo>
                  <a:lnTo>
                    <a:pt x="39" y="6"/>
                  </a:lnTo>
                  <a:lnTo>
                    <a:pt x="39" y="0"/>
                  </a:lnTo>
                  <a:lnTo>
                    <a:pt x="0" y="0"/>
                  </a:lnTo>
                  <a:lnTo>
                    <a:pt x="0" y="25"/>
                  </a:lnTo>
                  <a:lnTo>
                    <a:pt x="39" y="25"/>
                  </a:lnTo>
                  <a:lnTo>
                    <a:pt x="39" y="19"/>
                  </a:lnTo>
                  <a:lnTo>
                    <a:pt x="50" y="21"/>
                  </a:lnTo>
                  <a:lnTo>
                    <a:pt x="5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 name="Oval 131">
              <a:extLst>
                <a:ext uri="{FF2B5EF4-FFF2-40B4-BE49-F238E27FC236}">
                  <a16:creationId xmlns:a16="http://schemas.microsoft.com/office/drawing/2014/main" id="{4D3BB8BB-9B93-CF4D-BDF9-C5888537E36E}"/>
                </a:ext>
              </a:extLst>
            </p:cNvPr>
            <p:cNvSpPr>
              <a:spLocks noChangeArrowheads="1"/>
            </p:cNvSpPr>
            <p:nvPr/>
          </p:nvSpPr>
          <p:spPr bwMode="auto">
            <a:xfrm>
              <a:off x="2611161" y="2960589"/>
              <a:ext cx="61969" cy="6619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 name="Freeform 132">
              <a:extLst>
                <a:ext uri="{FF2B5EF4-FFF2-40B4-BE49-F238E27FC236}">
                  <a16:creationId xmlns:a16="http://schemas.microsoft.com/office/drawing/2014/main" id="{7F2A3156-1060-3D4F-9F13-77BB144482EE}"/>
                </a:ext>
              </a:extLst>
            </p:cNvPr>
            <p:cNvSpPr>
              <a:spLocks/>
            </p:cNvSpPr>
            <p:nvPr/>
          </p:nvSpPr>
          <p:spPr bwMode="auto">
            <a:xfrm>
              <a:off x="2533699" y="2956364"/>
              <a:ext cx="21126" cy="49294"/>
            </a:xfrm>
            <a:custGeom>
              <a:avLst/>
              <a:gdLst>
                <a:gd name="T0" fmla="*/ 4 w 8"/>
                <a:gd name="T1" fmla="*/ 19 h 19"/>
                <a:gd name="T2" fmla="*/ 0 w 8"/>
                <a:gd name="T3" fmla="*/ 16 h 19"/>
                <a:gd name="T4" fmla="*/ 0 w 8"/>
                <a:gd name="T5" fmla="*/ 4 h 19"/>
                <a:gd name="T6" fmla="*/ 4 w 8"/>
                <a:gd name="T7" fmla="*/ 0 h 19"/>
                <a:gd name="T8" fmla="*/ 8 w 8"/>
                <a:gd name="T9" fmla="*/ 4 h 19"/>
                <a:gd name="T10" fmla="*/ 8 w 8"/>
                <a:gd name="T11" fmla="*/ 16 h 19"/>
                <a:gd name="T12" fmla="*/ 4 w 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4" y="19"/>
                  </a:moveTo>
                  <a:cubicBezTo>
                    <a:pt x="2" y="19"/>
                    <a:pt x="0" y="18"/>
                    <a:pt x="0" y="16"/>
                  </a:cubicBezTo>
                  <a:lnTo>
                    <a:pt x="0" y="4"/>
                  </a:lnTo>
                  <a:cubicBezTo>
                    <a:pt x="0" y="2"/>
                    <a:pt x="2" y="0"/>
                    <a:pt x="4" y="0"/>
                  </a:cubicBezTo>
                  <a:cubicBezTo>
                    <a:pt x="6" y="0"/>
                    <a:pt x="8" y="2"/>
                    <a:pt x="8" y="4"/>
                  </a:cubicBezTo>
                  <a:lnTo>
                    <a:pt x="8" y="16"/>
                  </a:lnTo>
                  <a:cubicBezTo>
                    <a:pt x="8" y="18"/>
                    <a:pt x="6" y="19"/>
                    <a:pt x="4"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2" name="Rectangle 133">
              <a:extLst>
                <a:ext uri="{FF2B5EF4-FFF2-40B4-BE49-F238E27FC236}">
                  <a16:creationId xmlns:a16="http://schemas.microsoft.com/office/drawing/2014/main" id="{B9817016-44ED-A146-AC0D-386421E96249}"/>
                </a:ext>
              </a:extLst>
            </p:cNvPr>
            <p:cNvSpPr>
              <a:spLocks noChangeArrowheads="1"/>
            </p:cNvSpPr>
            <p:nvPr/>
          </p:nvSpPr>
          <p:spPr bwMode="auto">
            <a:xfrm>
              <a:off x="2542150" y="2997207"/>
              <a:ext cx="5634" cy="295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3" name="Rectangle 134">
              <a:extLst>
                <a:ext uri="{FF2B5EF4-FFF2-40B4-BE49-F238E27FC236}">
                  <a16:creationId xmlns:a16="http://schemas.microsoft.com/office/drawing/2014/main" id="{AB3FE59C-7725-5F41-82C5-9C4703B8D714}"/>
                </a:ext>
              </a:extLst>
            </p:cNvPr>
            <p:cNvSpPr>
              <a:spLocks noChangeArrowheads="1"/>
            </p:cNvSpPr>
            <p:nvPr/>
          </p:nvSpPr>
          <p:spPr bwMode="auto">
            <a:xfrm>
              <a:off x="2539333" y="3026784"/>
              <a:ext cx="11267" cy="28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4" name="Freeform 135">
              <a:extLst>
                <a:ext uri="{FF2B5EF4-FFF2-40B4-BE49-F238E27FC236}">
                  <a16:creationId xmlns:a16="http://schemas.microsoft.com/office/drawing/2014/main" id="{BA0CC8F3-48DF-DC47-955C-377B2B48B3A1}"/>
                </a:ext>
              </a:extLst>
            </p:cNvPr>
            <p:cNvSpPr>
              <a:spLocks/>
            </p:cNvSpPr>
            <p:nvPr/>
          </p:nvSpPr>
          <p:spPr bwMode="auto">
            <a:xfrm>
              <a:off x="2618203" y="2984532"/>
              <a:ext cx="47885" cy="15493"/>
            </a:xfrm>
            <a:custGeom>
              <a:avLst/>
              <a:gdLst>
                <a:gd name="T0" fmla="*/ 14 w 18"/>
                <a:gd name="T1" fmla="*/ 0 h 6"/>
                <a:gd name="T2" fmla="*/ 12 w 18"/>
                <a:gd name="T3" fmla="*/ 3 h 6"/>
                <a:gd name="T4" fmla="*/ 6 w 18"/>
                <a:gd name="T5" fmla="*/ 3 h 6"/>
                <a:gd name="T6" fmla="*/ 4 w 18"/>
                <a:gd name="T7" fmla="*/ 0 h 6"/>
                <a:gd name="T8" fmla="*/ 3 w 18"/>
                <a:gd name="T9" fmla="*/ 6 h 6"/>
                <a:gd name="T10" fmla="*/ 4 w 18"/>
                <a:gd name="T11" fmla="*/ 6 h 6"/>
                <a:gd name="T12" fmla="*/ 14 w 18"/>
                <a:gd name="T13" fmla="*/ 6 h 6"/>
                <a:gd name="T14" fmla="*/ 14 w 18"/>
                <a:gd name="T15" fmla="*/ 6 h 6"/>
                <a:gd name="T16" fmla="*/ 14 w 18"/>
                <a:gd name="T17" fmla="*/ 6 h 6"/>
                <a:gd name="T18" fmla="*/ 14 w 18"/>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6">
                  <a:moveTo>
                    <a:pt x="14" y="0"/>
                  </a:moveTo>
                  <a:cubicBezTo>
                    <a:pt x="13" y="0"/>
                    <a:pt x="12" y="2"/>
                    <a:pt x="12" y="3"/>
                  </a:cubicBezTo>
                  <a:lnTo>
                    <a:pt x="6" y="3"/>
                  </a:lnTo>
                  <a:cubicBezTo>
                    <a:pt x="6" y="2"/>
                    <a:pt x="5" y="0"/>
                    <a:pt x="4" y="0"/>
                  </a:cubicBezTo>
                  <a:cubicBezTo>
                    <a:pt x="0" y="0"/>
                    <a:pt x="0" y="6"/>
                    <a:pt x="3" y="6"/>
                  </a:cubicBezTo>
                  <a:lnTo>
                    <a:pt x="4" y="6"/>
                  </a:lnTo>
                  <a:lnTo>
                    <a:pt x="14" y="6"/>
                  </a:lnTo>
                  <a:lnTo>
                    <a:pt x="14" y="6"/>
                  </a:lnTo>
                  <a:lnTo>
                    <a:pt x="14" y="6"/>
                  </a:lnTo>
                  <a:cubicBezTo>
                    <a:pt x="18" y="6"/>
                    <a:pt x="18"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5" name="Freeform 136">
              <a:extLst>
                <a:ext uri="{FF2B5EF4-FFF2-40B4-BE49-F238E27FC236}">
                  <a16:creationId xmlns:a16="http://schemas.microsoft.com/office/drawing/2014/main" id="{C426234E-01C1-CC4F-807B-1BBD35089A0D}"/>
                </a:ext>
              </a:extLst>
            </p:cNvPr>
            <p:cNvSpPr>
              <a:spLocks/>
            </p:cNvSpPr>
            <p:nvPr/>
          </p:nvSpPr>
          <p:spPr bwMode="auto">
            <a:xfrm>
              <a:off x="2526657" y="1512761"/>
              <a:ext cx="276045" cy="285904"/>
            </a:xfrm>
            <a:custGeom>
              <a:avLst/>
              <a:gdLst>
                <a:gd name="T0" fmla="*/ 104 w 105"/>
                <a:gd name="T1" fmla="*/ 57 h 109"/>
                <a:gd name="T2" fmla="*/ 50 w 105"/>
                <a:gd name="T3" fmla="*/ 107 h 109"/>
                <a:gd name="T4" fmla="*/ 2 w 105"/>
                <a:gd name="T5" fmla="*/ 52 h 109"/>
                <a:gd name="T6" fmla="*/ 56 w 105"/>
                <a:gd name="T7" fmla="*/ 2 h 109"/>
                <a:gd name="T8" fmla="*/ 104 w 105"/>
                <a:gd name="T9" fmla="*/ 57 h 109"/>
              </a:gdLst>
              <a:ahLst/>
              <a:cxnLst>
                <a:cxn ang="0">
                  <a:pos x="T0" y="T1"/>
                </a:cxn>
                <a:cxn ang="0">
                  <a:pos x="T2" y="T3"/>
                </a:cxn>
                <a:cxn ang="0">
                  <a:pos x="T4" y="T5"/>
                </a:cxn>
                <a:cxn ang="0">
                  <a:pos x="T6" y="T7"/>
                </a:cxn>
                <a:cxn ang="0">
                  <a:pos x="T8" y="T9"/>
                </a:cxn>
              </a:cxnLst>
              <a:rect l="0" t="0" r="r" b="b"/>
              <a:pathLst>
                <a:path w="105" h="109">
                  <a:moveTo>
                    <a:pt x="104" y="57"/>
                  </a:moveTo>
                  <a:cubicBezTo>
                    <a:pt x="102" y="87"/>
                    <a:pt x="78" y="109"/>
                    <a:pt x="50" y="107"/>
                  </a:cubicBezTo>
                  <a:cubicBezTo>
                    <a:pt x="22" y="106"/>
                    <a:pt x="0" y="81"/>
                    <a:pt x="2" y="52"/>
                  </a:cubicBezTo>
                  <a:cubicBezTo>
                    <a:pt x="3" y="23"/>
                    <a:pt x="28" y="0"/>
                    <a:pt x="56" y="2"/>
                  </a:cubicBezTo>
                  <a:cubicBezTo>
                    <a:pt x="84" y="3"/>
                    <a:pt x="105" y="28"/>
                    <a:pt x="104" y="57"/>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6" name="Oval 137">
              <a:extLst>
                <a:ext uri="{FF2B5EF4-FFF2-40B4-BE49-F238E27FC236}">
                  <a16:creationId xmlns:a16="http://schemas.microsoft.com/office/drawing/2014/main" id="{F3AA816B-EB4E-C140-A90E-64D0D32A7CB7}"/>
                </a:ext>
              </a:extLst>
            </p:cNvPr>
            <p:cNvSpPr>
              <a:spLocks noChangeArrowheads="1"/>
            </p:cNvSpPr>
            <p:nvPr/>
          </p:nvSpPr>
          <p:spPr bwMode="auto">
            <a:xfrm>
              <a:off x="2573134" y="1564872"/>
              <a:ext cx="181683" cy="181683"/>
            </a:xfrm>
            <a:prstGeom prst="ellipse">
              <a:avLst/>
            </a:prstGeom>
            <a:solidFill>
              <a:srgbClr val="413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7" name="Oval 138">
              <a:extLst>
                <a:ext uri="{FF2B5EF4-FFF2-40B4-BE49-F238E27FC236}">
                  <a16:creationId xmlns:a16="http://schemas.microsoft.com/office/drawing/2014/main" id="{CCEB3DEB-9D4B-B74F-BAB7-6A9C954467BA}"/>
                </a:ext>
              </a:extLst>
            </p:cNvPr>
            <p:cNvSpPr>
              <a:spLocks noChangeArrowheads="1"/>
            </p:cNvSpPr>
            <p:nvPr/>
          </p:nvSpPr>
          <p:spPr bwMode="auto">
            <a:xfrm>
              <a:off x="2612569" y="1604307"/>
              <a:ext cx="105630" cy="105630"/>
            </a:xfrm>
            <a:prstGeom prst="ellipse">
              <a:avLst/>
            </a:prstGeom>
            <a:solidFill>
              <a:srgbClr val="6F8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8" name="Oval 139">
              <a:extLst>
                <a:ext uri="{FF2B5EF4-FFF2-40B4-BE49-F238E27FC236}">
                  <a16:creationId xmlns:a16="http://schemas.microsoft.com/office/drawing/2014/main" id="{6BB6858C-FD27-5B43-B6C9-F262110145F0}"/>
                </a:ext>
              </a:extLst>
            </p:cNvPr>
            <p:cNvSpPr>
              <a:spLocks noChangeArrowheads="1"/>
            </p:cNvSpPr>
            <p:nvPr/>
          </p:nvSpPr>
          <p:spPr bwMode="auto">
            <a:xfrm>
              <a:off x="2639328" y="1631066"/>
              <a:ext cx="52111" cy="49294"/>
            </a:xfrm>
            <a:prstGeom prst="ellipse">
              <a:avLst/>
            </a:prstGeom>
            <a:solidFill>
              <a:srgbClr val="35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9" name="Oval 140">
              <a:extLst>
                <a:ext uri="{FF2B5EF4-FFF2-40B4-BE49-F238E27FC236}">
                  <a16:creationId xmlns:a16="http://schemas.microsoft.com/office/drawing/2014/main" id="{2FED0660-5124-894C-9276-CC8DA9884EE7}"/>
                </a:ext>
              </a:extLst>
            </p:cNvPr>
            <p:cNvSpPr>
              <a:spLocks noChangeArrowheads="1"/>
            </p:cNvSpPr>
            <p:nvPr/>
          </p:nvSpPr>
          <p:spPr bwMode="auto">
            <a:xfrm>
              <a:off x="2654821" y="1646559"/>
              <a:ext cx="18310" cy="18310"/>
            </a:xfrm>
            <a:prstGeom prst="ellipse">
              <a:avLst/>
            </a:prstGeom>
            <a:solidFill>
              <a:srgbClr val="303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0" name="Oval 141">
              <a:extLst>
                <a:ext uri="{FF2B5EF4-FFF2-40B4-BE49-F238E27FC236}">
                  <a16:creationId xmlns:a16="http://schemas.microsoft.com/office/drawing/2014/main" id="{FB9DEA6F-A229-9747-83EB-CCAC1007A64A}"/>
                </a:ext>
              </a:extLst>
            </p:cNvPr>
            <p:cNvSpPr>
              <a:spLocks noChangeArrowheads="1"/>
            </p:cNvSpPr>
            <p:nvPr/>
          </p:nvSpPr>
          <p:spPr bwMode="auto">
            <a:xfrm>
              <a:off x="2630878" y="1667684"/>
              <a:ext cx="32393" cy="30985"/>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1" name="Freeform 142">
              <a:extLst>
                <a:ext uri="{FF2B5EF4-FFF2-40B4-BE49-F238E27FC236}">
                  <a16:creationId xmlns:a16="http://schemas.microsoft.com/office/drawing/2014/main" id="{0D98E1E0-0F2C-1B4E-89EC-68BF91C138C1}"/>
                </a:ext>
              </a:extLst>
            </p:cNvPr>
            <p:cNvSpPr>
              <a:spLocks/>
            </p:cNvSpPr>
            <p:nvPr/>
          </p:nvSpPr>
          <p:spPr bwMode="auto">
            <a:xfrm>
              <a:off x="2681580" y="1616982"/>
              <a:ext cx="9859" cy="11267"/>
            </a:xfrm>
            <a:custGeom>
              <a:avLst/>
              <a:gdLst>
                <a:gd name="T0" fmla="*/ 7 w 7"/>
                <a:gd name="T1" fmla="*/ 4 h 8"/>
                <a:gd name="T2" fmla="*/ 4 w 7"/>
                <a:gd name="T3" fmla="*/ 8 h 8"/>
                <a:gd name="T4" fmla="*/ 0 w 7"/>
                <a:gd name="T5" fmla="*/ 4 h 8"/>
                <a:gd name="T6" fmla="*/ 4 w 7"/>
                <a:gd name="T7" fmla="*/ 0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lnTo>
                    <a:pt x="4" y="8"/>
                  </a:lnTo>
                  <a:lnTo>
                    <a:pt x="0" y="4"/>
                  </a:lnTo>
                  <a:lnTo>
                    <a:pt x="4" y="0"/>
                  </a:lnTo>
                  <a:lnTo>
                    <a:pt x="7" y="4"/>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2" name="Freeform 143">
              <a:extLst>
                <a:ext uri="{FF2B5EF4-FFF2-40B4-BE49-F238E27FC236}">
                  <a16:creationId xmlns:a16="http://schemas.microsoft.com/office/drawing/2014/main" id="{572C5BA0-052E-1F46-9A16-C4368AD41A43}"/>
                </a:ext>
              </a:extLst>
            </p:cNvPr>
            <p:cNvSpPr>
              <a:spLocks/>
            </p:cNvSpPr>
            <p:nvPr/>
          </p:nvSpPr>
          <p:spPr bwMode="auto">
            <a:xfrm>
              <a:off x="1761900" y="3843652"/>
              <a:ext cx="1550641" cy="302805"/>
            </a:xfrm>
            <a:custGeom>
              <a:avLst/>
              <a:gdLst>
                <a:gd name="T0" fmla="*/ 1101 w 1101"/>
                <a:gd name="T1" fmla="*/ 215 h 215"/>
                <a:gd name="T2" fmla="*/ 0 w 1101"/>
                <a:gd name="T3" fmla="*/ 215 h 215"/>
                <a:gd name="T4" fmla="*/ 69 w 1101"/>
                <a:gd name="T5" fmla="*/ 0 h 215"/>
                <a:gd name="T6" fmla="*/ 1032 w 1101"/>
                <a:gd name="T7" fmla="*/ 0 h 215"/>
                <a:gd name="T8" fmla="*/ 1101 w 1101"/>
                <a:gd name="T9" fmla="*/ 215 h 215"/>
              </a:gdLst>
              <a:ahLst/>
              <a:cxnLst>
                <a:cxn ang="0">
                  <a:pos x="T0" y="T1"/>
                </a:cxn>
                <a:cxn ang="0">
                  <a:pos x="T2" y="T3"/>
                </a:cxn>
                <a:cxn ang="0">
                  <a:pos x="T4" y="T5"/>
                </a:cxn>
                <a:cxn ang="0">
                  <a:pos x="T6" y="T7"/>
                </a:cxn>
                <a:cxn ang="0">
                  <a:pos x="T8" y="T9"/>
                </a:cxn>
              </a:cxnLst>
              <a:rect l="0" t="0" r="r" b="b"/>
              <a:pathLst>
                <a:path w="1101" h="215">
                  <a:moveTo>
                    <a:pt x="1101" y="215"/>
                  </a:moveTo>
                  <a:lnTo>
                    <a:pt x="0" y="215"/>
                  </a:lnTo>
                  <a:lnTo>
                    <a:pt x="69" y="0"/>
                  </a:lnTo>
                  <a:lnTo>
                    <a:pt x="1032" y="0"/>
                  </a:lnTo>
                  <a:lnTo>
                    <a:pt x="1101" y="215"/>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3" name="Rectangle 145">
              <a:extLst>
                <a:ext uri="{FF2B5EF4-FFF2-40B4-BE49-F238E27FC236}">
                  <a16:creationId xmlns:a16="http://schemas.microsoft.com/office/drawing/2014/main" id="{8AF3A761-0F14-8E49-BAEB-0D321601E268}"/>
                </a:ext>
              </a:extLst>
            </p:cNvPr>
            <p:cNvSpPr>
              <a:spLocks noChangeArrowheads="1"/>
            </p:cNvSpPr>
            <p:nvPr/>
          </p:nvSpPr>
          <p:spPr bwMode="auto">
            <a:xfrm>
              <a:off x="1761900" y="4146456"/>
              <a:ext cx="1550641" cy="42252"/>
            </a:xfrm>
            <a:prstGeom prst="rect">
              <a:avLst/>
            </a:prstGeom>
            <a:solidFill>
              <a:srgbClr val="393D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4" name="Freeform 146">
              <a:extLst>
                <a:ext uri="{FF2B5EF4-FFF2-40B4-BE49-F238E27FC236}">
                  <a16:creationId xmlns:a16="http://schemas.microsoft.com/office/drawing/2014/main" id="{FFFD3FB4-8AB9-ED4E-BEC9-A49323A24014}"/>
                </a:ext>
              </a:extLst>
            </p:cNvPr>
            <p:cNvSpPr>
              <a:spLocks/>
            </p:cNvSpPr>
            <p:nvPr/>
          </p:nvSpPr>
          <p:spPr bwMode="auto">
            <a:xfrm>
              <a:off x="2295681" y="4036601"/>
              <a:ext cx="483079" cy="67603"/>
            </a:xfrm>
            <a:custGeom>
              <a:avLst/>
              <a:gdLst>
                <a:gd name="T0" fmla="*/ 343 w 343"/>
                <a:gd name="T1" fmla="*/ 48 h 48"/>
                <a:gd name="T2" fmla="*/ 0 w 343"/>
                <a:gd name="T3" fmla="*/ 48 h 48"/>
                <a:gd name="T4" fmla="*/ 13 w 343"/>
                <a:gd name="T5" fmla="*/ 0 h 48"/>
                <a:gd name="T6" fmla="*/ 332 w 343"/>
                <a:gd name="T7" fmla="*/ 0 h 48"/>
                <a:gd name="T8" fmla="*/ 343 w 343"/>
                <a:gd name="T9" fmla="*/ 48 h 48"/>
              </a:gdLst>
              <a:ahLst/>
              <a:cxnLst>
                <a:cxn ang="0">
                  <a:pos x="T0" y="T1"/>
                </a:cxn>
                <a:cxn ang="0">
                  <a:pos x="T2" y="T3"/>
                </a:cxn>
                <a:cxn ang="0">
                  <a:pos x="T4" y="T5"/>
                </a:cxn>
                <a:cxn ang="0">
                  <a:pos x="T6" y="T7"/>
                </a:cxn>
                <a:cxn ang="0">
                  <a:pos x="T8" y="T9"/>
                </a:cxn>
              </a:cxnLst>
              <a:rect l="0" t="0" r="r" b="b"/>
              <a:pathLst>
                <a:path w="343" h="48">
                  <a:moveTo>
                    <a:pt x="343" y="48"/>
                  </a:moveTo>
                  <a:lnTo>
                    <a:pt x="0" y="48"/>
                  </a:lnTo>
                  <a:lnTo>
                    <a:pt x="13" y="0"/>
                  </a:lnTo>
                  <a:lnTo>
                    <a:pt x="332" y="0"/>
                  </a:lnTo>
                  <a:lnTo>
                    <a:pt x="343" y="48"/>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5" name="Rectangle 147">
              <a:extLst>
                <a:ext uri="{FF2B5EF4-FFF2-40B4-BE49-F238E27FC236}">
                  <a16:creationId xmlns:a16="http://schemas.microsoft.com/office/drawing/2014/main" id="{82B33877-9A95-AD48-B1A0-A38812C8EBF9}"/>
                </a:ext>
              </a:extLst>
            </p:cNvPr>
            <p:cNvSpPr>
              <a:spLocks noChangeArrowheads="1"/>
            </p:cNvSpPr>
            <p:nvPr/>
          </p:nvSpPr>
          <p:spPr bwMode="auto">
            <a:xfrm>
              <a:off x="2295681" y="4104204"/>
              <a:ext cx="483079" cy="18310"/>
            </a:xfrm>
            <a:prstGeom prst="rect">
              <a:avLst/>
            </a:prstGeom>
            <a:solidFill>
              <a:srgbClr val="2424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6" name="Freeform 148">
              <a:extLst>
                <a:ext uri="{FF2B5EF4-FFF2-40B4-BE49-F238E27FC236}">
                  <a16:creationId xmlns:a16="http://schemas.microsoft.com/office/drawing/2014/main" id="{1947FAC8-AEED-354A-AB76-D62B49B48EFF}"/>
                </a:ext>
              </a:extLst>
            </p:cNvPr>
            <p:cNvSpPr>
              <a:spLocks/>
            </p:cNvSpPr>
            <p:nvPr/>
          </p:nvSpPr>
          <p:spPr bwMode="auto">
            <a:xfrm>
              <a:off x="1861895" y="3860552"/>
              <a:ext cx="91546" cy="40844"/>
            </a:xfrm>
            <a:custGeom>
              <a:avLst/>
              <a:gdLst>
                <a:gd name="T0" fmla="*/ 65 w 65"/>
                <a:gd name="T1" fmla="*/ 29 h 29"/>
                <a:gd name="T2" fmla="*/ 0 w 65"/>
                <a:gd name="T3" fmla="*/ 29 h 29"/>
                <a:gd name="T4" fmla="*/ 9 w 65"/>
                <a:gd name="T5" fmla="*/ 0 h 29"/>
                <a:gd name="T6" fmla="*/ 65 w 65"/>
                <a:gd name="T7" fmla="*/ 0 h 29"/>
                <a:gd name="T8" fmla="*/ 65 w 65"/>
                <a:gd name="T9" fmla="*/ 29 h 29"/>
              </a:gdLst>
              <a:ahLst/>
              <a:cxnLst>
                <a:cxn ang="0">
                  <a:pos x="T0" y="T1"/>
                </a:cxn>
                <a:cxn ang="0">
                  <a:pos x="T2" y="T3"/>
                </a:cxn>
                <a:cxn ang="0">
                  <a:pos x="T4" y="T5"/>
                </a:cxn>
                <a:cxn ang="0">
                  <a:pos x="T6" y="T7"/>
                </a:cxn>
                <a:cxn ang="0">
                  <a:pos x="T8" y="T9"/>
                </a:cxn>
              </a:cxnLst>
              <a:rect l="0" t="0" r="r" b="b"/>
              <a:pathLst>
                <a:path w="65" h="29">
                  <a:moveTo>
                    <a:pt x="65" y="29"/>
                  </a:moveTo>
                  <a:lnTo>
                    <a:pt x="0" y="29"/>
                  </a:lnTo>
                  <a:lnTo>
                    <a:pt x="9" y="0"/>
                  </a:lnTo>
                  <a:lnTo>
                    <a:pt x="65" y="0"/>
                  </a:lnTo>
                  <a:lnTo>
                    <a:pt x="65" y="29"/>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7" name="Freeform 149">
              <a:extLst>
                <a:ext uri="{FF2B5EF4-FFF2-40B4-BE49-F238E27FC236}">
                  <a16:creationId xmlns:a16="http://schemas.microsoft.com/office/drawing/2014/main" id="{552D84C4-B411-B743-9304-55CFC2054954}"/>
                </a:ext>
              </a:extLst>
            </p:cNvPr>
            <p:cNvSpPr>
              <a:spLocks/>
            </p:cNvSpPr>
            <p:nvPr/>
          </p:nvSpPr>
          <p:spPr bwMode="auto">
            <a:xfrm>
              <a:off x="1974567" y="3860552"/>
              <a:ext cx="94363" cy="40844"/>
            </a:xfrm>
            <a:custGeom>
              <a:avLst/>
              <a:gdLst>
                <a:gd name="T0" fmla="*/ 67 w 67"/>
                <a:gd name="T1" fmla="*/ 29 h 29"/>
                <a:gd name="T2" fmla="*/ 0 w 67"/>
                <a:gd name="T3" fmla="*/ 29 h 29"/>
                <a:gd name="T4" fmla="*/ 9 w 67"/>
                <a:gd name="T5" fmla="*/ 0 h 29"/>
                <a:gd name="T6" fmla="*/ 67 w 67"/>
                <a:gd name="T7" fmla="*/ 0 h 29"/>
                <a:gd name="T8" fmla="*/ 67 w 67"/>
                <a:gd name="T9" fmla="*/ 29 h 29"/>
              </a:gdLst>
              <a:ahLst/>
              <a:cxnLst>
                <a:cxn ang="0">
                  <a:pos x="T0" y="T1"/>
                </a:cxn>
                <a:cxn ang="0">
                  <a:pos x="T2" y="T3"/>
                </a:cxn>
                <a:cxn ang="0">
                  <a:pos x="T4" y="T5"/>
                </a:cxn>
                <a:cxn ang="0">
                  <a:pos x="T6" y="T7"/>
                </a:cxn>
                <a:cxn ang="0">
                  <a:pos x="T8" y="T9"/>
                </a:cxn>
              </a:cxnLst>
              <a:rect l="0" t="0" r="r" b="b"/>
              <a:pathLst>
                <a:path w="67" h="29">
                  <a:moveTo>
                    <a:pt x="67" y="29"/>
                  </a:moveTo>
                  <a:lnTo>
                    <a:pt x="0" y="29"/>
                  </a:lnTo>
                  <a:lnTo>
                    <a:pt x="9" y="0"/>
                  </a:lnTo>
                  <a:lnTo>
                    <a:pt x="67" y="0"/>
                  </a:lnTo>
                  <a:lnTo>
                    <a:pt x="67" y="29"/>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8" name="Freeform 150">
              <a:extLst>
                <a:ext uri="{FF2B5EF4-FFF2-40B4-BE49-F238E27FC236}">
                  <a16:creationId xmlns:a16="http://schemas.microsoft.com/office/drawing/2014/main" id="{6957BA1C-402E-F045-AA07-0CF2270DDCCA}"/>
                </a:ext>
              </a:extLst>
            </p:cNvPr>
            <p:cNvSpPr>
              <a:spLocks/>
            </p:cNvSpPr>
            <p:nvPr/>
          </p:nvSpPr>
          <p:spPr bwMode="auto">
            <a:xfrm>
              <a:off x="2090055" y="3860552"/>
              <a:ext cx="91546" cy="40844"/>
            </a:xfrm>
            <a:custGeom>
              <a:avLst/>
              <a:gdLst>
                <a:gd name="T0" fmla="*/ 65 w 65"/>
                <a:gd name="T1" fmla="*/ 29 h 29"/>
                <a:gd name="T2" fmla="*/ 0 w 65"/>
                <a:gd name="T3" fmla="*/ 29 h 29"/>
                <a:gd name="T4" fmla="*/ 9 w 65"/>
                <a:gd name="T5" fmla="*/ 0 h 29"/>
                <a:gd name="T6" fmla="*/ 65 w 65"/>
                <a:gd name="T7" fmla="*/ 0 h 29"/>
                <a:gd name="T8" fmla="*/ 65 w 65"/>
                <a:gd name="T9" fmla="*/ 29 h 29"/>
              </a:gdLst>
              <a:ahLst/>
              <a:cxnLst>
                <a:cxn ang="0">
                  <a:pos x="T0" y="T1"/>
                </a:cxn>
                <a:cxn ang="0">
                  <a:pos x="T2" y="T3"/>
                </a:cxn>
                <a:cxn ang="0">
                  <a:pos x="T4" y="T5"/>
                </a:cxn>
                <a:cxn ang="0">
                  <a:pos x="T6" y="T7"/>
                </a:cxn>
                <a:cxn ang="0">
                  <a:pos x="T8" y="T9"/>
                </a:cxn>
              </a:cxnLst>
              <a:rect l="0" t="0" r="r" b="b"/>
              <a:pathLst>
                <a:path w="65" h="29">
                  <a:moveTo>
                    <a:pt x="65" y="29"/>
                  </a:moveTo>
                  <a:lnTo>
                    <a:pt x="0" y="29"/>
                  </a:lnTo>
                  <a:lnTo>
                    <a:pt x="9" y="0"/>
                  </a:lnTo>
                  <a:lnTo>
                    <a:pt x="65" y="0"/>
                  </a:lnTo>
                  <a:lnTo>
                    <a:pt x="65" y="29"/>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9" name="Freeform 151">
              <a:extLst>
                <a:ext uri="{FF2B5EF4-FFF2-40B4-BE49-F238E27FC236}">
                  <a16:creationId xmlns:a16="http://schemas.microsoft.com/office/drawing/2014/main" id="{F9601030-18D0-064A-B4B8-28F9387CC1C1}"/>
                </a:ext>
              </a:extLst>
            </p:cNvPr>
            <p:cNvSpPr>
              <a:spLocks/>
            </p:cNvSpPr>
            <p:nvPr/>
          </p:nvSpPr>
          <p:spPr bwMode="auto">
            <a:xfrm>
              <a:off x="2202727" y="3860552"/>
              <a:ext cx="94363" cy="40844"/>
            </a:xfrm>
            <a:custGeom>
              <a:avLst/>
              <a:gdLst>
                <a:gd name="T0" fmla="*/ 67 w 67"/>
                <a:gd name="T1" fmla="*/ 29 h 29"/>
                <a:gd name="T2" fmla="*/ 0 w 67"/>
                <a:gd name="T3" fmla="*/ 29 h 29"/>
                <a:gd name="T4" fmla="*/ 10 w 67"/>
                <a:gd name="T5" fmla="*/ 0 h 29"/>
                <a:gd name="T6" fmla="*/ 67 w 67"/>
                <a:gd name="T7" fmla="*/ 0 h 29"/>
                <a:gd name="T8" fmla="*/ 67 w 67"/>
                <a:gd name="T9" fmla="*/ 29 h 29"/>
              </a:gdLst>
              <a:ahLst/>
              <a:cxnLst>
                <a:cxn ang="0">
                  <a:pos x="T0" y="T1"/>
                </a:cxn>
                <a:cxn ang="0">
                  <a:pos x="T2" y="T3"/>
                </a:cxn>
                <a:cxn ang="0">
                  <a:pos x="T4" y="T5"/>
                </a:cxn>
                <a:cxn ang="0">
                  <a:pos x="T6" y="T7"/>
                </a:cxn>
                <a:cxn ang="0">
                  <a:pos x="T8" y="T9"/>
                </a:cxn>
              </a:cxnLst>
              <a:rect l="0" t="0" r="r" b="b"/>
              <a:pathLst>
                <a:path w="67" h="29">
                  <a:moveTo>
                    <a:pt x="67" y="29"/>
                  </a:moveTo>
                  <a:lnTo>
                    <a:pt x="0" y="29"/>
                  </a:lnTo>
                  <a:lnTo>
                    <a:pt x="10" y="0"/>
                  </a:lnTo>
                  <a:lnTo>
                    <a:pt x="67" y="0"/>
                  </a:lnTo>
                  <a:lnTo>
                    <a:pt x="67" y="29"/>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0" name="Freeform 152">
              <a:extLst>
                <a:ext uri="{FF2B5EF4-FFF2-40B4-BE49-F238E27FC236}">
                  <a16:creationId xmlns:a16="http://schemas.microsoft.com/office/drawing/2014/main" id="{C8EDD59C-35BB-DA4E-945E-BC673FE41C4F}"/>
                </a:ext>
              </a:extLst>
            </p:cNvPr>
            <p:cNvSpPr>
              <a:spLocks/>
            </p:cNvSpPr>
            <p:nvPr/>
          </p:nvSpPr>
          <p:spPr bwMode="auto">
            <a:xfrm>
              <a:off x="2318215" y="3860552"/>
              <a:ext cx="92954" cy="40844"/>
            </a:xfrm>
            <a:custGeom>
              <a:avLst/>
              <a:gdLst>
                <a:gd name="T0" fmla="*/ 66 w 66"/>
                <a:gd name="T1" fmla="*/ 29 h 29"/>
                <a:gd name="T2" fmla="*/ 0 w 66"/>
                <a:gd name="T3" fmla="*/ 29 h 29"/>
                <a:gd name="T4" fmla="*/ 10 w 66"/>
                <a:gd name="T5" fmla="*/ 0 h 29"/>
                <a:gd name="T6" fmla="*/ 66 w 66"/>
                <a:gd name="T7" fmla="*/ 0 h 29"/>
                <a:gd name="T8" fmla="*/ 66 w 66"/>
                <a:gd name="T9" fmla="*/ 29 h 29"/>
              </a:gdLst>
              <a:ahLst/>
              <a:cxnLst>
                <a:cxn ang="0">
                  <a:pos x="T0" y="T1"/>
                </a:cxn>
                <a:cxn ang="0">
                  <a:pos x="T2" y="T3"/>
                </a:cxn>
                <a:cxn ang="0">
                  <a:pos x="T4" y="T5"/>
                </a:cxn>
                <a:cxn ang="0">
                  <a:pos x="T6" y="T7"/>
                </a:cxn>
                <a:cxn ang="0">
                  <a:pos x="T8" y="T9"/>
                </a:cxn>
              </a:cxnLst>
              <a:rect l="0" t="0" r="r" b="b"/>
              <a:pathLst>
                <a:path w="66" h="29">
                  <a:moveTo>
                    <a:pt x="66" y="29"/>
                  </a:moveTo>
                  <a:lnTo>
                    <a:pt x="0" y="29"/>
                  </a:lnTo>
                  <a:lnTo>
                    <a:pt x="10" y="0"/>
                  </a:lnTo>
                  <a:lnTo>
                    <a:pt x="66" y="0"/>
                  </a:lnTo>
                  <a:lnTo>
                    <a:pt x="66" y="29"/>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 name="Freeform 153">
              <a:extLst>
                <a:ext uri="{FF2B5EF4-FFF2-40B4-BE49-F238E27FC236}">
                  <a16:creationId xmlns:a16="http://schemas.microsoft.com/office/drawing/2014/main" id="{FF702E83-00AA-EF4E-878A-BE8FCC72415A}"/>
                </a:ext>
              </a:extLst>
            </p:cNvPr>
            <p:cNvSpPr>
              <a:spLocks/>
            </p:cNvSpPr>
            <p:nvPr/>
          </p:nvSpPr>
          <p:spPr bwMode="auto">
            <a:xfrm>
              <a:off x="2432295" y="3860552"/>
              <a:ext cx="94363" cy="40844"/>
            </a:xfrm>
            <a:custGeom>
              <a:avLst/>
              <a:gdLst>
                <a:gd name="T0" fmla="*/ 67 w 67"/>
                <a:gd name="T1" fmla="*/ 29 h 29"/>
                <a:gd name="T2" fmla="*/ 0 w 67"/>
                <a:gd name="T3" fmla="*/ 29 h 29"/>
                <a:gd name="T4" fmla="*/ 9 w 67"/>
                <a:gd name="T5" fmla="*/ 0 h 29"/>
                <a:gd name="T6" fmla="*/ 67 w 67"/>
                <a:gd name="T7" fmla="*/ 0 h 29"/>
                <a:gd name="T8" fmla="*/ 67 w 67"/>
                <a:gd name="T9" fmla="*/ 29 h 29"/>
              </a:gdLst>
              <a:ahLst/>
              <a:cxnLst>
                <a:cxn ang="0">
                  <a:pos x="T0" y="T1"/>
                </a:cxn>
                <a:cxn ang="0">
                  <a:pos x="T2" y="T3"/>
                </a:cxn>
                <a:cxn ang="0">
                  <a:pos x="T4" y="T5"/>
                </a:cxn>
                <a:cxn ang="0">
                  <a:pos x="T6" y="T7"/>
                </a:cxn>
                <a:cxn ang="0">
                  <a:pos x="T8" y="T9"/>
                </a:cxn>
              </a:cxnLst>
              <a:rect l="0" t="0" r="r" b="b"/>
              <a:pathLst>
                <a:path w="67" h="29">
                  <a:moveTo>
                    <a:pt x="67" y="29"/>
                  </a:moveTo>
                  <a:lnTo>
                    <a:pt x="0" y="29"/>
                  </a:lnTo>
                  <a:lnTo>
                    <a:pt x="9" y="0"/>
                  </a:lnTo>
                  <a:lnTo>
                    <a:pt x="67" y="0"/>
                  </a:lnTo>
                  <a:lnTo>
                    <a:pt x="67" y="29"/>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 name="Freeform 154">
              <a:extLst>
                <a:ext uri="{FF2B5EF4-FFF2-40B4-BE49-F238E27FC236}">
                  <a16:creationId xmlns:a16="http://schemas.microsoft.com/office/drawing/2014/main" id="{19B00334-7960-B844-833E-8E52E5CFFC54}"/>
                </a:ext>
              </a:extLst>
            </p:cNvPr>
            <p:cNvSpPr>
              <a:spLocks/>
            </p:cNvSpPr>
            <p:nvPr/>
          </p:nvSpPr>
          <p:spPr bwMode="auto">
            <a:xfrm>
              <a:off x="1844995" y="3918296"/>
              <a:ext cx="92954" cy="42252"/>
            </a:xfrm>
            <a:custGeom>
              <a:avLst/>
              <a:gdLst>
                <a:gd name="T0" fmla="*/ 66 w 66"/>
                <a:gd name="T1" fmla="*/ 30 h 30"/>
                <a:gd name="T2" fmla="*/ 0 w 66"/>
                <a:gd name="T3" fmla="*/ 30 h 30"/>
                <a:gd name="T4" fmla="*/ 8 w 66"/>
                <a:gd name="T5" fmla="*/ 0 h 30"/>
                <a:gd name="T6" fmla="*/ 66 w 66"/>
                <a:gd name="T7" fmla="*/ 0 h 30"/>
                <a:gd name="T8" fmla="*/ 66 w 66"/>
                <a:gd name="T9" fmla="*/ 30 h 30"/>
              </a:gdLst>
              <a:ahLst/>
              <a:cxnLst>
                <a:cxn ang="0">
                  <a:pos x="T0" y="T1"/>
                </a:cxn>
                <a:cxn ang="0">
                  <a:pos x="T2" y="T3"/>
                </a:cxn>
                <a:cxn ang="0">
                  <a:pos x="T4" y="T5"/>
                </a:cxn>
                <a:cxn ang="0">
                  <a:pos x="T6" y="T7"/>
                </a:cxn>
                <a:cxn ang="0">
                  <a:pos x="T8" y="T9"/>
                </a:cxn>
              </a:cxnLst>
              <a:rect l="0" t="0" r="r" b="b"/>
              <a:pathLst>
                <a:path w="66" h="30">
                  <a:moveTo>
                    <a:pt x="66" y="30"/>
                  </a:moveTo>
                  <a:lnTo>
                    <a:pt x="0" y="30"/>
                  </a:lnTo>
                  <a:lnTo>
                    <a:pt x="8" y="0"/>
                  </a:lnTo>
                  <a:lnTo>
                    <a:pt x="66" y="0"/>
                  </a:lnTo>
                  <a:lnTo>
                    <a:pt x="66" y="30"/>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 name="Freeform 155">
              <a:extLst>
                <a:ext uri="{FF2B5EF4-FFF2-40B4-BE49-F238E27FC236}">
                  <a16:creationId xmlns:a16="http://schemas.microsoft.com/office/drawing/2014/main" id="{524F46A9-0688-CE49-BC29-4C002D5F883A}"/>
                </a:ext>
              </a:extLst>
            </p:cNvPr>
            <p:cNvSpPr>
              <a:spLocks/>
            </p:cNvSpPr>
            <p:nvPr/>
          </p:nvSpPr>
          <p:spPr bwMode="auto">
            <a:xfrm>
              <a:off x="1974567" y="3918296"/>
              <a:ext cx="94363" cy="42252"/>
            </a:xfrm>
            <a:custGeom>
              <a:avLst/>
              <a:gdLst>
                <a:gd name="T0" fmla="*/ 67 w 67"/>
                <a:gd name="T1" fmla="*/ 30 h 30"/>
                <a:gd name="T2" fmla="*/ 0 w 67"/>
                <a:gd name="T3" fmla="*/ 30 h 30"/>
                <a:gd name="T4" fmla="*/ 9 w 67"/>
                <a:gd name="T5" fmla="*/ 0 h 30"/>
                <a:gd name="T6" fmla="*/ 67 w 67"/>
                <a:gd name="T7" fmla="*/ 0 h 30"/>
                <a:gd name="T8" fmla="*/ 67 w 67"/>
                <a:gd name="T9" fmla="*/ 30 h 30"/>
              </a:gdLst>
              <a:ahLst/>
              <a:cxnLst>
                <a:cxn ang="0">
                  <a:pos x="T0" y="T1"/>
                </a:cxn>
                <a:cxn ang="0">
                  <a:pos x="T2" y="T3"/>
                </a:cxn>
                <a:cxn ang="0">
                  <a:pos x="T4" y="T5"/>
                </a:cxn>
                <a:cxn ang="0">
                  <a:pos x="T6" y="T7"/>
                </a:cxn>
                <a:cxn ang="0">
                  <a:pos x="T8" y="T9"/>
                </a:cxn>
              </a:cxnLst>
              <a:rect l="0" t="0" r="r" b="b"/>
              <a:pathLst>
                <a:path w="67" h="30">
                  <a:moveTo>
                    <a:pt x="67" y="30"/>
                  </a:moveTo>
                  <a:lnTo>
                    <a:pt x="0" y="30"/>
                  </a:lnTo>
                  <a:lnTo>
                    <a:pt x="9" y="0"/>
                  </a:lnTo>
                  <a:lnTo>
                    <a:pt x="67" y="0"/>
                  </a:lnTo>
                  <a:lnTo>
                    <a:pt x="67" y="30"/>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 name="Freeform 156">
              <a:extLst>
                <a:ext uri="{FF2B5EF4-FFF2-40B4-BE49-F238E27FC236}">
                  <a16:creationId xmlns:a16="http://schemas.microsoft.com/office/drawing/2014/main" id="{88F21AA6-66D2-1144-A26D-7F51280983D9}"/>
                </a:ext>
              </a:extLst>
            </p:cNvPr>
            <p:cNvSpPr>
              <a:spLocks/>
            </p:cNvSpPr>
            <p:nvPr/>
          </p:nvSpPr>
          <p:spPr bwMode="auto">
            <a:xfrm>
              <a:off x="2090055" y="3918296"/>
              <a:ext cx="91546" cy="42252"/>
            </a:xfrm>
            <a:custGeom>
              <a:avLst/>
              <a:gdLst>
                <a:gd name="T0" fmla="*/ 65 w 65"/>
                <a:gd name="T1" fmla="*/ 30 h 30"/>
                <a:gd name="T2" fmla="*/ 0 w 65"/>
                <a:gd name="T3" fmla="*/ 30 h 30"/>
                <a:gd name="T4" fmla="*/ 9 w 65"/>
                <a:gd name="T5" fmla="*/ 0 h 30"/>
                <a:gd name="T6" fmla="*/ 65 w 65"/>
                <a:gd name="T7" fmla="*/ 0 h 30"/>
                <a:gd name="T8" fmla="*/ 65 w 65"/>
                <a:gd name="T9" fmla="*/ 30 h 30"/>
              </a:gdLst>
              <a:ahLst/>
              <a:cxnLst>
                <a:cxn ang="0">
                  <a:pos x="T0" y="T1"/>
                </a:cxn>
                <a:cxn ang="0">
                  <a:pos x="T2" y="T3"/>
                </a:cxn>
                <a:cxn ang="0">
                  <a:pos x="T4" y="T5"/>
                </a:cxn>
                <a:cxn ang="0">
                  <a:pos x="T6" y="T7"/>
                </a:cxn>
                <a:cxn ang="0">
                  <a:pos x="T8" y="T9"/>
                </a:cxn>
              </a:cxnLst>
              <a:rect l="0" t="0" r="r" b="b"/>
              <a:pathLst>
                <a:path w="65" h="30">
                  <a:moveTo>
                    <a:pt x="65" y="30"/>
                  </a:moveTo>
                  <a:lnTo>
                    <a:pt x="0" y="30"/>
                  </a:lnTo>
                  <a:lnTo>
                    <a:pt x="9" y="0"/>
                  </a:lnTo>
                  <a:lnTo>
                    <a:pt x="65" y="0"/>
                  </a:lnTo>
                  <a:lnTo>
                    <a:pt x="65" y="30"/>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 name="Freeform 157">
              <a:extLst>
                <a:ext uri="{FF2B5EF4-FFF2-40B4-BE49-F238E27FC236}">
                  <a16:creationId xmlns:a16="http://schemas.microsoft.com/office/drawing/2014/main" id="{A35C5B8F-D46C-DB48-99E7-883C71CA18B3}"/>
                </a:ext>
              </a:extLst>
            </p:cNvPr>
            <p:cNvSpPr>
              <a:spLocks/>
            </p:cNvSpPr>
            <p:nvPr/>
          </p:nvSpPr>
          <p:spPr bwMode="auto">
            <a:xfrm>
              <a:off x="2202727" y="3918296"/>
              <a:ext cx="94363" cy="42252"/>
            </a:xfrm>
            <a:custGeom>
              <a:avLst/>
              <a:gdLst>
                <a:gd name="T0" fmla="*/ 67 w 67"/>
                <a:gd name="T1" fmla="*/ 30 h 30"/>
                <a:gd name="T2" fmla="*/ 0 w 67"/>
                <a:gd name="T3" fmla="*/ 30 h 30"/>
                <a:gd name="T4" fmla="*/ 10 w 67"/>
                <a:gd name="T5" fmla="*/ 0 h 30"/>
                <a:gd name="T6" fmla="*/ 67 w 67"/>
                <a:gd name="T7" fmla="*/ 0 h 30"/>
                <a:gd name="T8" fmla="*/ 67 w 67"/>
                <a:gd name="T9" fmla="*/ 30 h 30"/>
              </a:gdLst>
              <a:ahLst/>
              <a:cxnLst>
                <a:cxn ang="0">
                  <a:pos x="T0" y="T1"/>
                </a:cxn>
                <a:cxn ang="0">
                  <a:pos x="T2" y="T3"/>
                </a:cxn>
                <a:cxn ang="0">
                  <a:pos x="T4" y="T5"/>
                </a:cxn>
                <a:cxn ang="0">
                  <a:pos x="T6" y="T7"/>
                </a:cxn>
                <a:cxn ang="0">
                  <a:pos x="T8" y="T9"/>
                </a:cxn>
              </a:cxnLst>
              <a:rect l="0" t="0" r="r" b="b"/>
              <a:pathLst>
                <a:path w="67" h="30">
                  <a:moveTo>
                    <a:pt x="67" y="30"/>
                  </a:moveTo>
                  <a:lnTo>
                    <a:pt x="0" y="30"/>
                  </a:lnTo>
                  <a:lnTo>
                    <a:pt x="10" y="0"/>
                  </a:lnTo>
                  <a:lnTo>
                    <a:pt x="67" y="0"/>
                  </a:lnTo>
                  <a:lnTo>
                    <a:pt x="67" y="30"/>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 name="Freeform 158">
              <a:extLst>
                <a:ext uri="{FF2B5EF4-FFF2-40B4-BE49-F238E27FC236}">
                  <a16:creationId xmlns:a16="http://schemas.microsoft.com/office/drawing/2014/main" id="{99863A08-32B9-334C-BD9C-C0182CDD2C0B}"/>
                </a:ext>
              </a:extLst>
            </p:cNvPr>
            <p:cNvSpPr>
              <a:spLocks/>
            </p:cNvSpPr>
            <p:nvPr/>
          </p:nvSpPr>
          <p:spPr bwMode="auto">
            <a:xfrm>
              <a:off x="2318215" y="3918296"/>
              <a:ext cx="92954" cy="42252"/>
            </a:xfrm>
            <a:custGeom>
              <a:avLst/>
              <a:gdLst>
                <a:gd name="T0" fmla="*/ 66 w 66"/>
                <a:gd name="T1" fmla="*/ 30 h 30"/>
                <a:gd name="T2" fmla="*/ 0 w 66"/>
                <a:gd name="T3" fmla="*/ 30 h 30"/>
                <a:gd name="T4" fmla="*/ 10 w 66"/>
                <a:gd name="T5" fmla="*/ 0 h 30"/>
                <a:gd name="T6" fmla="*/ 66 w 66"/>
                <a:gd name="T7" fmla="*/ 0 h 30"/>
                <a:gd name="T8" fmla="*/ 66 w 66"/>
                <a:gd name="T9" fmla="*/ 30 h 30"/>
              </a:gdLst>
              <a:ahLst/>
              <a:cxnLst>
                <a:cxn ang="0">
                  <a:pos x="T0" y="T1"/>
                </a:cxn>
                <a:cxn ang="0">
                  <a:pos x="T2" y="T3"/>
                </a:cxn>
                <a:cxn ang="0">
                  <a:pos x="T4" y="T5"/>
                </a:cxn>
                <a:cxn ang="0">
                  <a:pos x="T6" y="T7"/>
                </a:cxn>
                <a:cxn ang="0">
                  <a:pos x="T8" y="T9"/>
                </a:cxn>
              </a:cxnLst>
              <a:rect l="0" t="0" r="r" b="b"/>
              <a:pathLst>
                <a:path w="66" h="30">
                  <a:moveTo>
                    <a:pt x="66" y="30"/>
                  </a:moveTo>
                  <a:lnTo>
                    <a:pt x="0" y="30"/>
                  </a:lnTo>
                  <a:lnTo>
                    <a:pt x="10" y="0"/>
                  </a:lnTo>
                  <a:lnTo>
                    <a:pt x="66" y="0"/>
                  </a:lnTo>
                  <a:lnTo>
                    <a:pt x="66" y="30"/>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 name="Freeform 159">
              <a:extLst>
                <a:ext uri="{FF2B5EF4-FFF2-40B4-BE49-F238E27FC236}">
                  <a16:creationId xmlns:a16="http://schemas.microsoft.com/office/drawing/2014/main" id="{A36906FC-F126-F747-9437-7D5C198791F3}"/>
                </a:ext>
              </a:extLst>
            </p:cNvPr>
            <p:cNvSpPr>
              <a:spLocks/>
            </p:cNvSpPr>
            <p:nvPr/>
          </p:nvSpPr>
          <p:spPr bwMode="auto">
            <a:xfrm>
              <a:off x="2432295" y="3918296"/>
              <a:ext cx="94363" cy="42252"/>
            </a:xfrm>
            <a:custGeom>
              <a:avLst/>
              <a:gdLst>
                <a:gd name="T0" fmla="*/ 67 w 67"/>
                <a:gd name="T1" fmla="*/ 30 h 30"/>
                <a:gd name="T2" fmla="*/ 0 w 67"/>
                <a:gd name="T3" fmla="*/ 30 h 30"/>
                <a:gd name="T4" fmla="*/ 9 w 67"/>
                <a:gd name="T5" fmla="*/ 0 h 30"/>
                <a:gd name="T6" fmla="*/ 67 w 67"/>
                <a:gd name="T7" fmla="*/ 0 h 30"/>
                <a:gd name="T8" fmla="*/ 67 w 67"/>
                <a:gd name="T9" fmla="*/ 30 h 30"/>
              </a:gdLst>
              <a:ahLst/>
              <a:cxnLst>
                <a:cxn ang="0">
                  <a:pos x="T0" y="T1"/>
                </a:cxn>
                <a:cxn ang="0">
                  <a:pos x="T2" y="T3"/>
                </a:cxn>
                <a:cxn ang="0">
                  <a:pos x="T4" y="T5"/>
                </a:cxn>
                <a:cxn ang="0">
                  <a:pos x="T6" y="T7"/>
                </a:cxn>
                <a:cxn ang="0">
                  <a:pos x="T8" y="T9"/>
                </a:cxn>
              </a:cxnLst>
              <a:rect l="0" t="0" r="r" b="b"/>
              <a:pathLst>
                <a:path w="67" h="30">
                  <a:moveTo>
                    <a:pt x="67" y="30"/>
                  </a:moveTo>
                  <a:lnTo>
                    <a:pt x="0" y="30"/>
                  </a:lnTo>
                  <a:lnTo>
                    <a:pt x="9" y="0"/>
                  </a:lnTo>
                  <a:lnTo>
                    <a:pt x="67" y="0"/>
                  </a:lnTo>
                  <a:lnTo>
                    <a:pt x="67" y="30"/>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 name="Freeform 160">
              <a:extLst>
                <a:ext uri="{FF2B5EF4-FFF2-40B4-BE49-F238E27FC236}">
                  <a16:creationId xmlns:a16="http://schemas.microsoft.com/office/drawing/2014/main" id="{6001602C-8B25-FE41-BF36-849F518C9D30}"/>
                </a:ext>
              </a:extLst>
            </p:cNvPr>
            <p:cNvSpPr>
              <a:spLocks/>
            </p:cNvSpPr>
            <p:nvPr/>
          </p:nvSpPr>
          <p:spPr bwMode="auto">
            <a:xfrm>
              <a:off x="1826686" y="3976041"/>
              <a:ext cx="95771" cy="39435"/>
            </a:xfrm>
            <a:custGeom>
              <a:avLst/>
              <a:gdLst>
                <a:gd name="T0" fmla="*/ 68 w 68"/>
                <a:gd name="T1" fmla="*/ 28 h 28"/>
                <a:gd name="T2" fmla="*/ 0 w 68"/>
                <a:gd name="T3" fmla="*/ 28 h 28"/>
                <a:gd name="T4" fmla="*/ 10 w 68"/>
                <a:gd name="T5" fmla="*/ 0 h 28"/>
                <a:gd name="T6" fmla="*/ 68 w 68"/>
                <a:gd name="T7" fmla="*/ 0 h 28"/>
                <a:gd name="T8" fmla="*/ 68 w 68"/>
                <a:gd name="T9" fmla="*/ 28 h 28"/>
              </a:gdLst>
              <a:ahLst/>
              <a:cxnLst>
                <a:cxn ang="0">
                  <a:pos x="T0" y="T1"/>
                </a:cxn>
                <a:cxn ang="0">
                  <a:pos x="T2" y="T3"/>
                </a:cxn>
                <a:cxn ang="0">
                  <a:pos x="T4" y="T5"/>
                </a:cxn>
                <a:cxn ang="0">
                  <a:pos x="T6" y="T7"/>
                </a:cxn>
                <a:cxn ang="0">
                  <a:pos x="T8" y="T9"/>
                </a:cxn>
              </a:cxnLst>
              <a:rect l="0" t="0" r="r" b="b"/>
              <a:pathLst>
                <a:path w="68" h="28">
                  <a:moveTo>
                    <a:pt x="68" y="28"/>
                  </a:moveTo>
                  <a:lnTo>
                    <a:pt x="0" y="28"/>
                  </a:lnTo>
                  <a:lnTo>
                    <a:pt x="10" y="0"/>
                  </a:lnTo>
                  <a:lnTo>
                    <a:pt x="68" y="0"/>
                  </a:lnTo>
                  <a:lnTo>
                    <a:pt x="68" y="28"/>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 name="Freeform 161">
              <a:extLst>
                <a:ext uri="{FF2B5EF4-FFF2-40B4-BE49-F238E27FC236}">
                  <a16:creationId xmlns:a16="http://schemas.microsoft.com/office/drawing/2014/main" id="{FE9CE448-0735-D441-9177-C4AEC385AF98}"/>
                </a:ext>
              </a:extLst>
            </p:cNvPr>
            <p:cNvSpPr>
              <a:spLocks/>
            </p:cNvSpPr>
            <p:nvPr/>
          </p:nvSpPr>
          <p:spPr bwMode="auto">
            <a:xfrm>
              <a:off x="1959075" y="3976041"/>
              <a:ext cx="91546" cy="39435"/>
            </a:xfrm>
            <a:custGeom>
              <a:avLst/>
              <a:gdLst>
                <a:gd name="T0" fmla="*/ 65 w 65"/>
                <a:gd name="T1" fmla="*/ 28 h 28"/>
                <a:gd name="T2" fmla="*/ 0 w 65"/>
                <a:gd name="T3" fmla="*/ 28 h 28"/>
                <a:gd name="T4" fmla="*/ 9 w 65"/>
                <a:gd name="T5" fmla="*/ 0 h 28"/>
                <a:gd name="T6" fmla="*/ 65 w 65"/>
                <a:gd name="T7" fmla="*/ 0 h 28"/>
                <a:gd name="T8" fmla="*/ 65 w 65"/>
                <a:gd name="T9" fmla="*/ 28 h 28"/>
              </a:gdLst>
              <a:ahLst/>
              <a:cxnLst>
                <a:cxn ang="0">
                  <a:pos x="T0" y="T1"/>
                </a:cxn>
                <a:cxn ang="0">
                  <a:pos x="T2" y="T3"/>
                </a:cxn>
                <a:cxn ang="0">
                  <a:pos x="T4" y="T5"/>
                </a:cxn>
                <a:cxn ang="0">
                  <a:pos x="T6" y="T7"/>
                </a:cxn>
                <a:cxn ang="0">
                  <a:pos x="T8" y="T9"/>
                </a:cxn>
              </a:cxnLst>
              <a:rect l="0" t="0" r="r" b="b"/>
              <a:pathLst>
                <a:path w="65" h="28">
                  <a:moveTo>
                    <a:pt x="65" y="28"/>
                  </a:moveTo>
                  <a:lnTo>
                    <a:pt x="0" y="28"/>
                  </a:lnTo>
                  <a:lnTo>
                    <a:pt x="9" y="0"/>
                  </a:lnTo>
                  <a:lnTo>
                    <a:pt x="65" y="0"/>
                  </a:lnTo>
                  <a:lnTo>
                    <a:pt x="65" y="28"/>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 name="Freeform 162">
              <a:extLst>
                <a:ext uri="{FF2B5EF4-FFF2-40B4-BE49-F238E27FC236}">
                  <a16:creationId xmlns:a16="http://schemas.microsoft.com/office/drawing/2014/main" id="{4EBCADA5-F17D-E14F-9C20-73D73659F31E}"/>
                </a:ext>
              </a:extLst>
            </p:cNvPr>
            <p:cNvSpPr>
              <a:spLocks/>
            </p:cNvSpPr>
            <p:nvPr/>
          </p:nvSpPr>
          <p:spPr bwMode="auto">
            <a:xfrm>
              <a:off x="2074563" y="3976041"/>
              <a:ext cx="91546" cy="39435"/>
            </a:xfrm>
            <a:custGeom>
              <a:avLst/>
              <a:gdLst>
                <a:gd name="T0" fmla="*/ 65 w 65"/>
                <a:gd name="T1" fmla="*/ 28 h 28"/>
                <a:gd name="T2" fmla="*/ 0 w 65"/>
                <a:gd name="T3" fmla="*/ 28 h 28"/>
                <a:gd name="T4" fmla="*/ 7 w 65"/>
                <a:gd name="T5" fmla="*/ 0 h 28"/>
                <a:gd name="T6" fmla="*/ 65 w 65"/>
                <a:gd name="T7" fmla="*/ 0 h 28"/>
                <a:gd name="T8" fmla="*/ 65 w 65"/>
                <a:gd name="T9" fmla="*/ 28 h 28"/>
              </a:gdLst>
              <a:ahLst/>
              <a:cxnLst>
                <a:cxn ang="0">
                  <a:pos x="T0" y="T1"/>
                </a:cxn>
                <a:cxn ang="0">
                  <a:pos x="T2" y="T3"/>
                </a:cxn>
                <a:cxn ang="0">
                  <a:pos x="T4" y="T5"/>
                </a:cxn>
                <a:cxn ang="0">
                  <a:pos x="T6" y="T7"/>
                </a:cxn>
                <a:cxn ang="0">
                  <a:pos x="T8" y="T9"/>
                </a:cxn>
              </a:cxnLst>
              <a:rect l="0" t="0" r="r" b="b"/>
              <a:pathLst>
                <a:path w="65" h="28">
                  <a:moveTo>
                    <a:pt x="65" y="28"/>
                  </a:moveTo>
                  <a:lnTo>
                    <a:pt x="0" y="28"/>
                  </a:lnTo>
                  <a:lnTo>
                    <a:pt x="7" y="0"/>
                  </a:lnTo>
                  <a:lnTo>
                    <a:pt x="65" y="0"/>
                  </a:lnTo>
                  <a:lnTo>
                    <a:pt x="65" y="28"/>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1" name="Freeform 163">
              <a:extLst>
                <a:ext uri="{FF2B5EF4-FFF2-40B4-BE49-F238E27FC236}">
                  <a16:creationId xmlns:a16="http://schemas.microsoft.com/office/drawing/2014/main" id="{8B318AE4-BA46-C749-B279-284D44FA3C8B}"/>
                </a:ext>
              </a:extLst>
            </p:cNvPr>
            <p:cNvSpPr>
              <a:spLocks/>
            </p:cNvSpPr>
            <p:nvPr/>
          </p:nvSpPr>
          <p:spPr bwMode="auto">
            <a:xfrm>
              <a:off x="2187235" y="3976041"/>
              <a:ext cx="91546" cy="39435"/>
            </a:xfrm>
            <a:custGeom>
              <a:avLst/>
              <a:gdLst>
                <a:gd name="T0" fmla="*/ 65 w 65"/>
                <a:gd name="T1" fmla="*/ 28 h 28"/>
                <a:gd name="T2" fmla="*/ 0 w 65"/>
                <a:gd name="T3" fmla="*/ 28 h 28"/>
                <a:gd name="T4" fmla="*/ 9 w 65"/>
                <a:gd name="T5" fmla="*/ 0 h 28"/>
                <a:gd name="T6" fmla="*/ 65 w 65"/>
                <a:gd name="T7" fmla="*/ 0 h 28"/>
                <a:gd name="T8" fmla="*/ 65 w 65"/>
                <a:gd name="T9" fmla="*/ 28 h 28"/>
              </a:gdLst>
              <a:ahLst/>
              <a:cxnLst>
                <a:cxn ang="0">
                  <a:pos x="T0" y="T1"/>
                </a:cxn>
                <a:cxn ang="0">
                  <a:pos x="T2" y="T3"/>
                </a:cxn>
                <a:cxn ang="0">
                  <a:pos x="T4" y="T5"/>
                </a:cxn>
                <a:cxn ang="0">
                  <a:pos x="T6" y="T7"/>
                </a:cxn>
                <a:cxn ang="0">
                  <a:pos x="T8" y="T9"/>
                </a:cxn>
              </a:cxnLst>
              <a:rect l="0" t="0" r="r" b="b"/>
              <a:pathLst>
                <a:path w="65" h="28">
                  <a:moveTo>
                    <a:pt x="65" y="28"/>
                  </a:moveTo>
                  <a:lnTo>
                    <a:pt x="0" y="28"/>
                  </a:lnTo>
                  <a:lnTo>
                    <a:pt x="9" y="0"/>
                  </a:lnTo>
                  <a:lnTo>
                    <a:pt x="65" y="0"/>
                  </a:lnTo>
                  <a:lnTo>
                    <a:pt x="65" y="28"/>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2" name="Freeform 164">
              <a:extLst>
                <a:ext uri="{FF2B5EF4-FFF2-40B4-BE49-F238E27FC236}">
                  <a16:creationId xmlns:a16="http://schemas.microsoft.com/office/drawing/2014/main" id="{7EACC05B-F3BA-144B-9543-9648938762E7}"/>
                </a:ext>
              </a:extLst>
            </p:cNvPr>
            <p:cNvSpPr>
              <a:spLocks/>
            </p:cNvSpPr>
            <p:nvPr/>
          </p:nvSpPr>
          <p:spPr bwMode="auto">
            <a:xfrm>
              <a:off x="2302723" y="3976041"/>
              <a:ext cx="91546" cy="39435"/>
            </a:xfrm>
            <a:custGeom>
              <a:avLst/>
              <a:gdLst>
                <a:gd name="T0" fmla="*/ 65 w 65"/>
                <a:gd name="T1" fmla="*/ 28 h 28"/>
                <a:gd name="T2" fmla="*/ 0 w 65"/>
                <a:gd name="T3" fmla="*/ 28 h 28"/>
                <a:gd name="T4" fmla="*/ 8 w 65"/>
                <a:gd name="T5" fmla="*/ 0 h 28"/>
                <a:gd name="T6" fmla="*/ 65 w 65"/>
                <a:gd name="T7" fmla="*/ 0 h 28"/>
                <a:gd name="T8" fmla="*/ 65 w 65"/>
                <a:gd name="T9" fmla="*/ 28 h 28"/>
              </a:gdLst>
              <a:ahLst/>
              <a:cxnLst>
                <a:cxn ang="0">
                  <a:pos x="T0" y="T1"/>
                </a:cxn>
                <a:cxn ang="0">
                  <a:pos x="T2" y="T3"/>
                </a:cxn>
                <a:cxn ang="0">
                  <a:pos x="T4" y="T5"/>
                </a:cxn>
                <a:cxn ang="0">
                  <a:pos x="T6" y="T7"/>
                </a:cxn>
                <a:cxn ang="0">
                  <a:pos x="T8" y="T9"/>
                </a:cxn>
              </a:cxnLst>
              <a:rect l="0" t="0" r="r" b="b"/>
              <a:pathLst>
                <a:path w="65" h="28">
                  <a:moveTo>
                    <a:pt x="65" y="28"/>
                  </a:moveTo>
                  <a:lnTo>
                    <a:pt x="0" y="28"/>
                  </a:lnTo>
                  <a:lnTo>
                    <a:pt x="8" y="0"/>
                  </a:lnTo>
                  <a:lnTo>
                    <a:pt x="65" y="0"/>
                  </a:lnTo>
                  <a:lnTo>
                    <a:pt x="65" y="28"/>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3" name="Freeform 165">
              <a:extLst>
                <a:ext uri="{FF2B5EF4-FFF2-40B4-BE49-F238E27FC236}">
                  <a16:creationId xmlns:a16="http://schemas.microsoft.com/office/drawing/2014/main" id="{6BD7F8DC-FAD5-3543-BFCB-FE9A0B87FE19}"/>
                </a:ext>
              </a:extLst>
            </p:cNvPr>
            <p:cNvSpPr>
              <a:spLocks/>
            </p:cNvSpPr>
            <p:nvPr/>
          </p:nvSpPr>
          <p:spPr bwMode="auto">
            <a:xfrm>
              <a:off x="2432295" y="3976041"/>
              <a:ext cx="94363" cy="39435"/>
            </a:xfrm>
            <a:custGeom>
              <a:avLst/>
              <a:gdLst>
                <a:gd name="T0" fmla="*/ 67 w 67"/>
                <a:gd name="T1" fmla="*/ 28 h 28"/>
                <a:gd name="T2" fmla="*/ 0 w 67"/>
                <a:gd name="T3" fmla="*/ 28 h 28"/>
                <a:gd name="T4" fmla="*/ 9 w 67"/>
                <a:gd name="T5" fmla="*/ 0 h 28"/>
                <a:gd name="T6" fmla="*/ 67 w 67"/>
                <a:gd name="T7" fmla="*/ 0 h 28"/>
                <a:gd name="T8" fmla="*/ 67 w 67"/>
                <a:gd name="T9" fmla="*/ 28 h 28"/>
              </a:gdLst>
              <a:ahLst/>
              <a:cxnLst>
                <a:cxn ang="0">
                  <a:pos x="T0" y="T1"/>
                </a:cxn>
                <a:cxn ang="0">
                  <a:pos x="T2" y="T3"/>
                </a:cxn>
                <a:cxn ang="0">
                  <a:pos x="T4" y="T5"/>
                </a:cxn>
                <a:cxn ang="0">
                  <a:pos x="T6" y="T7"/>
                </a:cxn>
                <a:cxn ang="0">
                  <a:pos x="T8" y="T9"/>
                </a:cxn>
              </a:cxnLst>
              <a:rect l="0" t="0" r="r" b="b"/>
              <a:pathLst>
                <a:path w="67" h="28">
                  <a:moveTo>
                    <a:pt x="67" y="28"/>
                  </a:moveTo>
                  <a:lnTo>
                    <a:pt x="0" y="28"/>
                  </a:lnTo>
                  <a:lnTo>
                    <a:pt x="9" y="0"/>
                  </a:lnTo>
                  <a:lnTo>
                    <a:pt x="67" y="0"/>
                  </a:lnTo>
                  <a:lnTo>
                    <a:pt x="67" y="28"/>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4" name="Freeform 166">
              <a:extLst>
                <a:ext uri="{FF2B5EF4-FFF2-40B4-BE49-F238E27FC236}">
                  <a16:creationId xmlns:a16="http://schemas.microsoft.com/office/drawing/2014/main" id="{3D51C60F-D817-C246-A8C6-3E61F82512BA}"/>
                </a:ext>
              </a:extLst>
            </p:cNvPr>
            <p:cNvSpPr>
              <a:spLocks/>
            </p:cNvSpPr>
            <p:nvPr/>
          </p:nvSpPr>
          <p:spPr bwMode="auto">
            <a:xfrm>
              <a:off x="3118182" y="3860552"/>
              <a:ext cx="91546" cy="40844"/>
            </a:xfrm>
            <a:custGeom>
              <a:avLst/>
              <a:gdLst>
                <a:gd name="T0" fmla="*/ 0 w 65"/>
                <a:gd name="T1" fmla="*/ 29 h 29"/>
                <a:gd name="T2" fmla="*/ 65 w 65"/>
                <a:gd name="T3" fmla="*/ 29 h 29"/>
                <a:gd name="T4" fmla="*/ 58 w 65"/>
                <a:gd name="T5" fmla="*/ 0 h 29"/>
                <a:gd name="T6" fmla="*/ 0 w 65"/>
                <a:gd name="T7" fmla="*/ 0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65" y="29"/>
                  </a:lnTo>
                  <a:lnTo>
                    <a:pt x="58" y="0"/>
                  </a:lnTo>
                  <a:lnTo>
                    <a:pt x="0" y="0"/>
                  </a:lnTo>
                  <a:lnTo>
                    <a:pt x="0" y="29"/>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5" name="Freeform 167">
              <a:extLst>
                <a:ext uri="{FF2B5EF4-FFF2-40B4-BE49-F238E27FC236}">
                  <a16:creationId xmlns:a16="http://schemas.microsoft.com/office/drawing/2014/main" id="{472AA091-5050-9E4E-B137-A5F9DBEA8258}"/>
                </a:ext>
              </a:extLst>
            </p:cNvPr>
            <p:cNvSpPr>
              <a:spLocks/>
            </p:cNvSpPr>
            <p:nvPr/>
          </p:nvSpPr>
          <p:spPr bwMode="auto">
            <a:xfrm>
              <a:off x="3002694" y="3860552"/>
              <a:ext cx="94363" cy="40844"/>
            </a:xfrm>
            <a:custGeom>
              <a:avLst/>
              <a:gdLst>
                <a:gd name="T0" fmla="*/ 0 w 67"/>
                <a:gd name="T1" fmla="*/ 29 h 29"/>
                <a:gd name="T2" fmla="*/ 67 w 67"/>
                <a:gd name="T3" fmla="*/ 29 h 29"/>
                <a:gd name="T4" fmla="*/ 58 w 67"/>
                <a:gd name="T5" fmla="*/ 0 h 29"/>
                <a:gd name="T6" fmla="*/ 0 w 67"/>
                <a:gd name="T7" fmla="*/ 0 h 29"/>
                <a:gd name="T8" fmla="*/ 0 w 67"/>
                <a:gd name="T9" fmla="*/ 29 h 29"/>
              </a:gdLst>
              <a:ahLst/>
              <a:cxnLst>
                <a:cxn ang="0">
                  <a:pos x="T0" y="T1"/>
                </a:cxn>
                <a:cxn ang="0">
                  <a:pos x="T2" y="T3"/>
                </a:cxn>
                <a:cxn ang="0">
                  <a:pos x="T4" y="T5"/>
                </a:cxn>
                <a:cxn ang="0">
                  <a:pos x="T6" y="T7"/>
                </a:cxn>
                <a:cxn ang="0">
                  <a:pos x="T8" y="T9"/>
                </a:cxn>
              </a:cxnLst>
              <a:rect l="0" t="0" r="r" b="b"/>
              <a:pathLst>
                <a:path w="67" h="29">
                  <a:moveTo>
                    <a:pt x="0" y="29"/>
                  </a:moveTo>
                  <a:lnTo>
                    <a:pt x="67" y="29"/>
                  </a:lnTo>
                  <a:lnTo>
                    <a:pt x="58" y="0"/>
                  </a:lnTo>
                  <a:lnTo>
                    <a:pt x="0" y="0"/>
                  </a:lnTo>
                  <a:lnTo>
                    <a:pt x="0" y="29"/>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6" name="Freeform 168">
              <a:extLst>
                <a:ext uri="{FF2B5EF4-FFF2-40B4-BE49-F238E27FC236}">
                  <a16:creationId xmlns:a16="http://schemas.microsoft.com/office/drawing/2014/main" id="{04DA4D87-E05E-2741-B5A4-8ED4600409C2}"/>
                </a:ext>
              </a:extLst>
            </p:cNvPr>
            <p:cNvSpPr>
              <a:spLocks/>
            </p:cNvSpPr>
            <p:nvPr/>
          </p:nvSpPr>
          <p:spPr bwMode="auto">
            <a:xfrm>
              <a:off x="2888614" y="3860552"/>
              <a:ext cx="92954" cy="40844"/>
            </a:xfrm>
            <a:custGeom>
              <a:avLst/>
              <a:gdLst>
                <a:gd name="T0" fmla="*/ 0 w 66"/>
                <a:gd name="T1" fmla="*/ 29 h 29"/>
                <a:gd name="T2" fmla="*/ 66 w 66"/>
                <a:gd name="T3" fmla="*/ 29 h 29"/>
                <a:gd name="T4" fmla="*/ 58 w 66"/>
                <a:gd name="T5" fmla="*/ 0 h 29"/>
                <a:gd name="T6" fmla="*/ 0 w 66"/>
                <a:gd name="T7" fmla="*/ 0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66" y="29"/>
                  </a:lnTo>
                  <a:lnTo>
                    <a:pt x="58" y="0"/>
                  </a:lnTo>
                  <a:lnTo>
                    <a:pt x="0" y="0"/>
                  </a:lnTo>
                  <a:lnTo>
                    <a:pt x="0" y="29"/>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7" name="Freeform 169">
              <a:extLst>
                <a:ext uri="{FF2B5EF4-FFF2-40B4-BE49-F238E27FC236}">
                  <a16:creationId xmlns:a16="http://schemas.microsoft.com/office/drawing/2014/main" id="{A744C886-E3D2-3044-AFB7-D8D708A31B68}"/>
                </a:ext>
              </a:extLst>
            </p:cNvPr>
            <p:cNvSpPr>
              <a:spLocks/>
            </p:cNvSpPr>
            <p:nvPr/>
          </p:nvSpPr>
          <p:spPr bwMode="auto">
            <a:xfrm>
              <a:off x="2775943" y="3860552"/>
              <a:ext cx="91546" cy="40844"/>
            </a:xfrm>
            <a:custGeom>
              <a:avLst/>
              <a:gdLst>
                <a:gd name="T0" fmla="*/ 0 w 65"/>
                <a:gd name="T1" fmla="*/ 29 h 29"/>
                <a:gd name="T2" fmla="*/ 65 w 65"/>
                <a:gd name="T3" fmla="*/ 29 h 29"/>
                <a:gd name="T4" fmla="*/ 56 w 65"/>
                <a:gd name="T5" fmla="*/ 0 h 29"/>
                <a:gd name="T6" fmla="*/ 0 w 65"/>
                <a:gd name="T7" fmla="*/ 0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65" y="29"/>
                  </a:lnTo>
                  <a:lnTo>
                    <a:pt x="56" y="0"/>
                  </a:lnTo>
                  <a:lnTo>
                    <a:pt x="0" y="0"/>
                  </a:lnTo>
                  <a:lnTo>
                    <a:pt x="0" y="29"/>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8" name="Freeform 170">
              <a:extLst>
                <a:ext uri="{FF2B5EF4-FFF2-40B4-BE49-F238E27FC236}">
                  <a16:creationId xmlns:a16="http://schemas.microsoft.com/office/drawing/2014/main" id="{BAA9E503-B7D9-174E-A9F9-36E2511BB977}"/>
                </a:ext>
              </a:extLst>
            </p:cNvPr>
            <p:cNvSpPr>
              <a:spLocks/>
            </p:cNvSpPr>
            <p:nvPr/>
          </p:nvSpPr>
          <p:spPr bwMode="auto">
            <a:xfrm>
              <a:off x="2660455" y="3860552"/>
              <a:ext cx="91546" cy="40844"/>
            </a:xfrm>
            <a:custGeom>
              <a:avLst/>
              <a:gdLst>
                <a:gd name="T0" fmla="*/ 0 w 65"/>
                <a:gd name="T1" fmla="*/ 29 h 29"/>
                <a:gd name="T2" fmla="*/ 65 w 65"/>
                <a:gd name="T3" fmla="*/ 29 h 29"/>
                <a:gd name="T4" fmla="*/ 58 w 65"/>
                <a:gd name="T5" fmla="*/ 0 h 29"/>
                <a:gd name="T6" fmla="*/ 0 w 65"/>
                <a:gd name="T7" fmla="*/ 0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65" y="29"/>
                  </a:lnTo>
                  <a:lnTo>
                    <a:pt x="58" y="0"/>
                  </a:lnTo>
                  <a:lnTo>
                    <a:pt x="0" y="0"/>
                  </a:lnTo>
                  <a:lnTo>
                    <a:pt x="0" y="29"/>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9" name="Freeform 171">
              <a:extLst>
                <a:ext uri="{FF2B5EF4-FFF2-40B4-BE49-F238E27FC236}">
                  <a16:creationId xmlns:a16="http://schemas.microsoft.com/office/drawing/2014/main" id="{47D97122-959D-834D-9A44-77A1FDFA4FBC}"/>
                </a:ext>
              </a:extLst>
            </p:cNvPr>
            <p:cNvSpPr>
              <a:spLocks/>
            </p:cNvSpPr>
            <p:nvPr/>
          </p:nvSpPr>
          <p:spPr bwMode="auto">
            <a:xfrm>
              <a:off x="2547783" y="3860552"/>
              <a:ext cx="91546" cy="40844"/>
            </a:xfrm>
            <a:custGeom>
              <a:avLst/>
              <a:gdLst>
                <a:gd name="T0" fmla="*/ 0 w 65"/>
                <a:gd name="T1" fmla="*/ 29 h 29"/>
                <a:gd name="T2" fmla="*/ 65 w 65"/>
                <a:gd name="T3" fmla="*/ 29 h 29"/>
                <a:gd name="T4" fmla="*/ 56 w 65"/>
                <a:gd name="T5" fmla="*/ 0 h 29"/>
                <a:gd name="T6" fmla="*/ 0 w 65"/>
                <a:gd name="T7" fmla="*/ 0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65" y="29"/>
                  </a:lnTo>
                  <a:lnTo>
                    <a:pt x="56" y="0"/>
                  </a:lnTo>
                  <a:lnTo>
                    <a:pt x="0" y="0"/>
                  </a:lnTo>
                  <a:lnTo>
                    <a:pt x="0" y="29"/>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0" name="Freeform 172">
              <a:extLst>
                <a:ext uri="{FF2B5EF4-FFF2-40B4-BE49-F238E27FC236}">
                  <a16:creationId xmlns:a16="http://schemas.microsoft.com/office/drawing/2014/main" id="{42B81588-9D06-8D40-92E4-3349FB3EAFDB}"/>
                </a:ext>
              </a:extLst>
            </p:cNvPr>
            <p:cNvSpPr>
              <a:spLocks/>
            </p:cNvSpPr>
            <p:nvPr/>
          </p:nvSpPr>
          <p:spPr bwMode="auto">
            <a:xfrm>
              <a:off x="3136492" y="3918296"/>
              <a:ext cx="91546" cy="42252"/>
            </a:xfrm>
            <a:custGeom>
              <a:avLst/>
              <a:gdLst>
                <a:gd name="T0" fmla="*/ 0 w 65"/>
                <a:gd name="T1" fmla="*/ 30 h 30"/>
                <a:gd name="T2" fmla="*/ 65 w 65"/>
                <a:gd name="T3" fmla="*/ 30 h 30"/>
                <a:gd name="T4" fmla="*/ 56 w 65"/>
                <a:gd name="T5" fmla="*/ 0 h 30"/>
                <a:gd name="T6" fmla="*/ 0 w 65"/>
                <a:gd name="T7" fmla="*/ 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65" y="30"/>
                  </a:lnTo>
                  <a:lnTo>
                    <a:pt x="56" y="0"/>
                  </a:lnTo>
                  <a:lnTo>
                    <a:pt x="0" y="0"/>
                  </a:lnTo>
                  <a:lnTo>
                    <a:pt x="0" y="30"/>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1" name="Freeform 173">
              <a:extLst>
                <a:ext uri="{FF2B5EF4-FFF2-40B4-BE49-F238E27FC236}">
                  <a16:creationId xmlns:a16="http://schemas.microsoft.com/office/drawing/2014/main" id="{7DD62C69-50E5-4B46-AB4F-358B1211664A}"/>
                </a:ext>
              </a:extLst>
            </p:cNvPr>
            <p:cNvSpPr>
              <a:spLocks/>
            </p:cNvSpPr>
            <p:nvPr/>
          </p:nvSpPr>
          <p:spPr bwMode="auto">
            <a:xfrm>
              <a:off x="3021003" y="3918296"/>
              <a:ext cx="91546" cy="42252"/>
            </a:xfrm>
            <a:custGeom>
              <a:avLst/>
              <a:gdLst>
                <a:gd name="T0" fmla="*/ 0 w 65"/>
                <a:gd name="T1" fmla="*/ 30 h 30"/>
                <a:gd name="T2" fmla="*/ 65 w 65"/>
                <a:gd name="T3" fmla="*/ 30 h 30"/>
                <a:gd name="T4" fmla="*/ 58 w 65"/>
                <a:gd name="T5" fmla="*/ 0 h 30"/>
                <a:gd name="T6" fmla="*/ 0 w 65"/>
                <a:gd name="T7" fmla="*/ 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65" y="30"/>
                  </a:lnTo>
                  <a:lnTo>
                    <a:pt x="58" y="0"/>
                  </a:lnTo>
                  <a:lnTo>
                    <a:pt x="0" y="0"/>
                  </a:lnTo>
                  <a:lnTo>
                    <a:pt x="0" y="30"/>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2" name="Freeform 174">
              <a:extLst>
                <a:ext uri="{FF2B5EF4-FFF2-40B4-BE49-F238E27FC236}">
                  <a16:creationId xmlns:a16="http://schemas.microsoft.com/office/drawing/2014/main" id="{20F8E4A9-1108-7E46-A2B4-D3379A5BEC6C}"/>
                </a:ext>
              </a:extLst>
            </p:cNvPr>
            <p:cNvSpPr>
              <a:spLocks/>
            </p:cNvSpPr>
            <p:nvPr/>
          </p:nvSpPr>
          <p:spPr bwMode="auto">
            <a:xfrm>
              <a:off x="2906923" y="3918296"/>
              <a:ext cx="92954" cy="42252"/>
            </a:xfrm>
            <a:custGeom>
              <a:avLst/>
              <a:gdLst>
                <a:gd name="T0" fmla="*/ 0 w 66"/>
                <a:gd name="T1" fmla="*/ 30 h 30"/>
                <a:gd name="T2" fmla="*/ 66 w 66"/>
                <a:gd name="T3" fmla="*/ 30 h 30"/>
                <a:gd name="T4" fmla="*/ 56 w 66"/>
                <a:gd name="T5" fmla="*/ 0 h 30"/>
                <a:gd name="T6" fmla="*/ 0 w 66"/>
                <a:gd name="T7" fmla="*/ 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66" y="30"/>
                  </a:lnTo>
                  <a:lnTo>
                    <a:pt x="56" y="0"/>
                  </a:lnTo>
                  <a:lnTo>
                    <a:pt x="0" y="0"/>
                  </a:lnTo>
                  <a:lnTo>
                    <a:pt x="0" y="30"/>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3" name="Freeform 175">
              <a:extLst>
                <a:ext uri="{FF2B5EF4-FFF2-40B4-BE49-F238E27FC236}">
                  <a16:creationId xmlns:a16="http://schemas.microsoft.com/office/drawing/2014/main" id="{E6D8B107-F40A-BB4F-99E6-0B58404437E7}"/>
                </a:ext>
              </a:extLst>
            </p:cNvPr>
            <p:cNvSpPr>
              <a:spLocks/>
            </p:cNvSpPr>
            <p:nvPr/>
          </p:nvSpPr>
          <p:spPr bwMode="auto">
            <a:xfrm>
              <a:off x="2791435" y="3918296"/>
              <a:ext cx="95771" cy="42252"/>
            </a:xfrm>
            <a:custGeom>
              <a:avLst/>
              <a:gdLst>
                <a:gd name="T0" fmla="*/ 0 w 68"/>
                <a:gd name="T1" fmla="*/ 30 h 30"/>
                <a:gd name="T2" fmla="*/ 68 w 68"/>
                <a:gd name="T3" fmla="*/ 30 h 30"/>
                <a:gd name="T4" fmla="*/ 58 w 68"/>
                <a:gd name="T5" fmla="*/ 0 h 30"/>
                <a:gd name="T6" fmla="*/ 0 w 68"/>
                <a:gd name="T7" fmla="*/ 0 h 30"/>
                <a:gd name="T8" fmla="*/ 0 w 68"/>
                <a:gd name="T9" fmla="*/ 30 h 30"/>
              </a:gdLst>
              <a:ahLst/>
              <a:cxnLst>
                <a:cxn ang="0">
                  <a:pos x="T0" y="T1"/>
                </a:cxn>
                <a:cxn ang="0">
                  <a:pos x="T2" y="T3"/>
                </a:cxn>
                <a:cxn ang="0">
                  <a:pos x="T4" y="T5"/>
                </a:cxn>
                <a:cxn ang="0">
                  <a:pos x="T6" y="T7"/>
                </a:cxn>
                <a:cxn ang="0">
                  <a:pos x="T8" y="T9"/>
                </a:cxn>
              </a:cxnLst>
              <a:rect l="0" t="0" r="r" b="b"/>
              <a:pathLst>
                <a:path w="68" h="30">
                  <a:moveTo>
                    <a:pt x="0" y="30"/>
                  </a:moveTo>
                  <a:lnTo>
                    <a:pt x="68" y="30"/>
                  </a:lnTo>
                  <a:lnTo>
                    <a:pt x="58" y="0"/>
                  </a:lnTo>
                  <a:lnTo>
                    <a:pt x="0" y="0"/>
                  </a:lnTo>
                  <a:lnTo>
                    <a:pt x="0" y="30"/>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4" name="Freeform 176">
              <a:extLst>
                <a:ext uri="{FF2B5EF4-FFF2-40B4-BE49-F238E27FC236}">
                  <a16:creationId xmlns:a16="http://schemas.microsoft.com/office/drawing/2014/main" id="{CC3AB7D7-B065-3E4D-A4BC-7459F524ED7A}"/>
                </a:ext>
              </a:extLst>
            </p:cNvPr>
            <p:cNvSpPr>
              <a:spLocks/>
            </p:cNvSpPr>
            <p:nvPr/>
          </p:nvSpPr>
          <p:spPr bwMode="auto">
            <a:xfrm>
              <a:off x="2678763" y="3918296"/>
              <a:ext cx="91546" cy="42252"/>
            </a:xfrm>
            <a:custGeom>
              <a:avLst/>
              <a:gdLst>
                <a:gd name="T0" fmla="*/ 0 w 65"/>
                <a:gd name="T1" fmla="*/ 30 h 30"/>
                <a:gd name="T2" fmla="*/ 65 w 65"/>
                <a:gd name="T3" fmla="*/ 30 h 30"/>
                <a:gd name="T4" fmla="*/ 56 w 65"/>
                <a:gd name="T5" fmla="*/ 0 h 30"/>
                <a:gd name="T6" fmla="*/ 0 w 65"/>
                <a:gd name="T7" fmla="*/ 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65" y="30"/>
                  </a:lnTo>
                  <a:lnTo>
                    <a:pt x="56" y="0"/>
                  </a:lnTo>
                  <a:lnTo>
                    <a:pt x="0" y="0"/>
                  </a:lnTo>
                  <a:lnTo>
                    <a:pt x="0" y="30"/>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5" name="Freeform 177">
              <a:extLst>
                <a:ext uri="{FF2B5EF4-FFF2-40B4-BE49-F238E27FC236}">
                  <a16:creationId xmlns:a16="http://schemas.microsoft.com/office/drawing/2014/main" id="{9C965437-CB57-8D45-9DE2-9294E93E3821}"/>
                </a:ext>
              </a:extLst>
            </p:cNvPr>
            <p:cNvSpPr>
              <a:spLocks/>
            </p:cNvSpPr>
            <p:nvPr/>
          </p:nvSpPr>
          <p:spPr bwMode="auto">
            <a:xfrm>
              <a:off x="2563275" y="3918296"/>
              <a:ext cx="94363" cy="42252"/>
            </a:xfrm>
            <a:custGeom>
              <a:avLst/>
              <a:gdLst>
                <a:gd name="T0" fmla="*/ 0 w 67"/>
                <a:gd name="T1" fmla="*/ 30 h 30"/>
                <a:gd name="T2" fmla="*/ 67 w 67"/>
                <a:gd name="T3" fmla="*/ 30 h 30"/>
                <a:gd name="T4" fmla="*/ 58 w 67"/>
                <a:gd name="T5" fmla="*/ 0 h 30"/>
                <a:gd name="T6" fmla="*/ 0 w 67"/>
                <a:gd name="T7" fmla="*/ 0 h 30"/>
                <a:gd name="T8" fmla="*/ 0 w 67"/>
                <a:gd name="T9" fmla="*/ 30 h 30"/>
              </a:gdLst>
              <a:ahLst/>
              <a:cxnLst>
                <a:cxn ang="0">
                  <a:pos x="T0" y="T1"/>
                </a:cxn>
                <a:cxn ang="0">
                  <a:pos x="T2" y="T3"/>
                </a:cxn>
                <a:cxn ang="0">
                  <a:pos x="T4" y="T5"/>
                </a:cxn>
                <a:cxn ang="0">
                  <a:pos x="T6" y="T7"/>
                </a:cxn>
                <a:cxn ang="0">
                  <a:pos x="T8" y="T9"/>
                </a:cxn>
              </a:cxnLst>
              <a:rect l="0" t="0" r="r" b="b"/>
              <a:pathLst>
                <a:path w="67" h="30">
                  <a:moveTo>
                    <a:pt x="0" y="30"/>
                  </a:moveTo>
                  <a:lnTo>
                    <a:pt x="67" y="30"/>
                  </a:lnTo>
                  <a:lnTo>
                    <a:pt x="58" y="0"/>
                  </a:lnTo>
                  <a:lnTo>
                    <a:pt x="0" y="0"/>
                  </a:lnTo>
                  <a:lnTo>
                    <a:pt x="0" y="30"/>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6" name="Freeform 178">
              <a:extLst>
                <a:ext uri="{FF2B5EF4-FFF2-40B4-BE49-F238E27FC236}">
                  <a16:creationId xmlns:a16="http://schemas.microsoft.com/office/drawing/2014/main" id="{55ED0A0E-1D2D-874E-BC61-3FBD6BE72931}"/>
                </a:ext>
              </a:extLst>
            </p:cNvPr>
            <p:cNvSpPr>
              <a:spLocks/>
            </p:cNvSpPr>
            <p:nvPr/>
          </p:nvSpPr>
          <p:spPr bwMode="auto">
            <a:xfrm>
              <a:off x="3151983" y="3976041"/>
              <a:ext cx="91546" cy="39435"/>
            </a:xfrm>
            <a:custGeom>
              <a:avLst/>
              <a:gdLst>
                <a:gd name="T0" fmla="*/ 0 w 65"/>
                <a:gd name="T1" fmla="*/ 28 h 28"/>
                <a:gd name="T2" fmla="*/ 65 w 65"/>
                <a:gd name="T3" fmla="*/ 28 h 28"/>
                <a:gd name="T4" fmla="*/ 56 w 65"/>
                <a:gd name="T5" fmla="*/ 0 h 28"/>
                <a:gd name="T6" fmla="*/ 0 w 65"/>
                <a:gd name="T7" fmla="*/ 0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65" y="28"/>
                  </a:lnTo>
                  <a:lnTo>
                    <a:pt x="56" y="0"/>
                  </a:lnTo>
                  <a:lnTo>
                    <a:pt x="0" y="0"/>
                  </a:lnTo>
                  <a:lnTo>
                    <a:pt x="0" y="28"/>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7" name="Freeform 179">
              <a:extLst>
                <a:ext uri="{FF2B5EF4-FFF2-40B4-BE49-F238E27FC236}">
                  <a16:creationId xmlns:a16="http://schemas.microsoft.com/office/drawing/2014/main" id="{A7A4E6E2-F4B1-4E49-A00F-3BA593D1A19E}"/>
                </a:ext>
              </a:extLst>
            </p:cNvPr>
            <p:cNvSpPr>
              <a:spLocks/>
            </p:cNvSpPr>
            <p:nvPr/>
          </p:nvSpPr>
          <p:spPr bwMode="auto">
            <a:xfrm>
              <a:off x="3036495" y="3976041"/>
              <a:ext cx="91546" cy="39435"/>
            </a:xfrm>
            <a:custGeom>
              <a:avLst/>
              <a:gdLst>
                <a:gd name="T0" fmla="*/ 0 w 65"/>
                <a:gd name="T1" fmla="*/ 28 h 28"/>
                <a:gd name="T2" fmla="*/ 65 w 65"/>
                <a:gd name="T3" fmla="*/ 28 h 28"/>
                <a:gd name="T4" fmla="*/ 58 w 65"/>
                <a:gd name="T5" fmla="*/ 0 h 28"/>
                <a:gd name="T6" fmla="*/ 0 w 65"/>
                <a:gd name="T7" fmla="*/ 0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65" y="28"/>
                  </a:lnTo>
                  <a:lnTo>
                    <a:pt x="58" y="0"/>
                  </a:lnTo>
                  <a:lnTo>
                    <a:pt x="0" y="0"/>
                  </a:lnTo>
                  <a:lnTo>
                    <a:pt x="0" y="28"/>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8" name="Freeform 180">
              <a:extLst>
                <a:ext uri="{FF2B5EF4-FFF2-40B4-BE49-F238E27FC236}">
                  <a16:creationId xmlns:a16="http://schemas.microsoft.com/office/drawing/2014/main" id="{FEC98A5B-F167-2748-9ED5-078EE81BEAEE}"/>
                </a:ext>
              </a:extLst>
            </p:cNvPr>
            <p:cNvSpPr>
              <a:spLocks/>
            </p:cNvSpPr>
            <p:nvPr/>
          </p:nvSpPr>
          <p:spPr bwMode="auto">
            <a:xfrm>
              <a:off x="2923824" y="3976041"/>
              <a:ext cx="91546" cy="39435"/>
            </a:xfrm>
            <a:custGeom>
              <a:avLst/>
              <a:gdLst>
                <a:gd name="T0" fmla="*/ 0 w 65"/>
                <a:gd name="T1" fmla="*/ 28 h 28"/>
                <a:gd name="T2" fmla="*/ 65 w 65"/>
                <a:gd name="T3" fmla="*/ 28 h 28"/>
                <a:gd name="T4" fmla="*/ 56 w 65"/>
                <a:gd name="T5" fmla="*/ 0 h 28"/>
                <a:gd name="T6" fmla="*/ 0 w 65"/>
                <a:gd name="T7" fmla="*/ 0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65" y="28"/>
                  </a:lnTo>
                  <a:lnTo>
                    <a:pt x="56" y="0"/>
                  </a:lnTo>
                  <a:lnTo>
                    <a:pt x="0" y="0"/>
                  </a:lnTo>
                  <a:lnTo>
                    <a:pt x="0" y="28"/>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9" name="Freeform 181">
              <a:extLst>
                <a:ext uri="{FF2B5EF4-FFF2-40B4-BE49-F238E27FC236}">
                  <a16:creationId xmlns:a16="http://schemas.microsoft.com/office/drawing/2014/main" id="{99E7A896-5DDA-A64F-BAF3-316BB67A92A9}"/>
                </a:ext>
              </a:extLst>
            </p:cNvPr>
            <p:cNvSpPr>
              <a:spLocks/>
            </p:cNvSpPr>
            <p:nvPr/>
          </p:nvSpPr>
          <p:spPr bwMode="auto">
            <a:xfrm>
              <a:off x="2808336" y="3976041"/>
              <a:ext cx="91546" cy="39435"/>
            </a:xfrm>
            <a:custGeom>
              <a:avLst/>
              <a:gdLst>
                <a:gd name="T0" fmla="*/ 0 w 65"/>
                <a:gd name="T1" fmla="*/ 28 h 28"/>
                <a:gd name="T2" fmla="*/ 65 w 65"/>
                <a:gd name="T3" fmla="*/ 28 h 28"/>
                <a:gd name="T4" fmla="*/ 57 w 65"/>
                <a:gd name="T5" fmla="*/ 0 h 28"/>
                <a:gd name="T6" fmla="*/ 0 w 65"/>
                <a:gd name="T7" fmla="*/ 0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65" y="28"/>
                  </a:lnTo>
                  <a:lnTo>
                    <a:pt x="57" y="0"/>
                  </a:lnTo>
                  <a:lnTo>
                    <a:pt x="0" y="0"/>
                  </a:lnTo>
                  <a:lnTo>
                    <a:pt x="0" y="28"/>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0" name="Freeform 182">
              <a:extLst>
                <a:ext uri="{FF2B5EF4-FFF2-40B4-BE49-F238E27FC236}">
                  <a16:creationId xmlns:a16="http://schemas.microsoft.com/office/drawing/2014/main" id="{CAE0D86D-9FE0-0247-9F7F-B79B3D28127B}"/>
                </a:ext>
              </a:extLst>
            </p:cNvPr>
            <p:cNvSpPr>
              <a:spLocks/>
            </p:cNvSpPr>
            <p:nvPr/>
          </p:nvSpPr>
          <p:spPr bwMode="auto">
            <a:xfrm>
              <a:off x="2694256" y="3976041"/>
              <a:ext cx="92954" cy="39435"/>
            </a:xfrm>
            <a:custGeom>
              <a:avLst/>
              <a:gdLst>
                <a:gd name="T0" fmla="*/ 0 w 66"/>
                <a:gd name="T1" fmla="*/ 28 h 28"/>
                <a:gd name="T2" fmla="*/ 66 w 66"/>
                <a:gd name="T3" fmla="*/ 28 h 28"/>
                <a:gd name="T4" fmla="*/ 56 w 66"/>
                <a:gd name="T5" fmla="*/ 0 h 28"/>
                <a:gd name="T6" fmla="*/ 0 w 66"/>
                <a:gd name="T7" fmla="*/ 0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66" y="28"/>
                  </a:lnTo>
                  <a:lnTo>
                    <a:pt x="56" y="0"/>
                  </a:lnTo>
                  <a:lnTo>
                    <a:pt x="0" y="0"/>
                  </a:lnTo>
                  <a:lnTo>
                    <a:pt x="0" y="28"/>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1" name="Freeform 183">
              <a:extLst>
                <a:ext uri="{FF2B5EF4-FFF2-40B4-BE49-F238E27FC236}">
                  <a16:creationId xmlns:a16="http://schemas.microsoft.com/office/drawing/2014/main" id="{2BEC6C1D-37B7-F647-88CC-9579B413DA1B}"/>
                </a:ext>
              </a:extLst>
            </p:cNvPr>
            <p:cNvSpPr>
              <a:spLocks/>
            </p:cNvSpPr>
            <p:nvPr/>
          </p:nvSpPr>
          <p:spPr bwMode="auto">
            <a:xfrm>
              <a:off x="2563275" y="3976041"/>
              <a:ext cx="107038" cy="39435"/>
            </a:xfrm>
            <a:custGeom>
              <a:avLst/>
              <a:gdLst>
                <a:gd name="T0" fmla="*/ 0 w 76"/>
                <a:gd name="T1" fmla="*/ 28 h 28"/>
                <a:gd name="T2" fmla="*/ 76 w 76"/>
                <a:gd name="T3" fmla="*/ 28 h 28"/>
                <a:gd name="T4" fmla="*/ 67 w 76"/>
                <a:gd name="T5" fmla="*/ 0 h 28"/>
                <a:gd name="T6" fmla="*/ 0 w 76"/>
                <a:gd name="T7" fmla="*/ 0 h 28"/>
                <a:gd name="T8" fmla="*/ 0 w 76"/>
                <a:gd name="T9" fmla="*/ 28 h 28"/>
              </a:gdLst>
              <a:ahLst/>
              <a:cxnLst>
                <a:cxn ang="0">
                  <a:pos x="T0" y="T1"/>
                </a:cxn>
                <a:cxn ang="0">
                  <a:pos x="T2" y="T3"/>
                </a:cxn>
                <a:cxn ang="0">
                  <a:pos x="T4" y="T5"/>
                </a:cxn>
                <a:cxn ang="0">
                  <a:pos x="T6" y="T7"/>
                </a:cxn>
                <a:cxn ang="0">
                  <a:pos x="T8" y="T9"/>
                </a:cxn>
              </a:cxnLst>
              <a:rect l="0" t="0" r="r" b="b"/>
              <a:pathLst>
                <a:path w="76" h="28">
                  <a:moveTo>
                    <a:pt x="0" y="28"/>
                  </a:moveTo>
                  <a:lnTo>
                    <a:pt x="76" y="28"/>
                  </a:lnTo>
                  <a:lnTo>
                    <a:pt x="67" y="0"/>
                  </a:lnTo>
                  <a:lnTo>
                    <a:pt x="0" y="0"/>
                  </a:lnTo>
                  <a:lnTo>
                    <a:pt x="0" y="28"/>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2" name="Freeform 184">
              <a:extLst>
                <a:ext uri="{FF2B5EF4-FFF2-40B4-BE49-F238E27FC236}">
                  <a16:creationId xmlns:a16="http://schemas.microsoft.com/office/drawing/2014/main" id="{1543C84E-1753-E942-9B35-AB1C05AAF52A}"/>
                </a:ext>
              </a:extLst>
            </p:cNvPr>
            <p:cNvSpPr>
              <a:spLocks/>
            </p:cNvSpPr>
            <p:nvPr/>
          </p:nvSpPr>
          <p:spPr bwMode="auto">
            <a:xfrm>
              <a:off x="1814010" y="4059135"/>
              <a:ext cx="94363" cy="42252"/>
            </a:xfrm>
            <a:custGeom>
              <a:avLst/>
              <a:gdLst>
                <a:gd name="T0" fmla="*/ 67 w 67"/>
                <a:gd name="T1" fmla="*/ 30 h 30"/>
                <a:gd name="T2" fmla="*/ 0 w 67"/>
                <a:gd name="T3" fmla="*/ 30 h 30"/>
                <a:gd name="T4" fmla="*/ 9 w 67"/>
                <a:gd name="T5" fmla="*/ 0 h 30"/>
                <a:gd name="T6" fmla="*/ 67 w 67"/>
                <a:gd name="T7" fmla="*/ 0 h 30"/>
                <a:gd name="T8" fmla="*/ 67 w 67"/>
                <a:gd name="T9" fmla="*/ 30 h 30"/>
              </a:gdLst>
              <a:ahLst/>
              <a:cxnLst>
                <a:cxn ang="0">
                  <a:pos x="T0" y="T1"/>
                </a:cxn>
                <a:cxn ang="0">
                  <a:pos x="T2" y="T3"/>
                </a:cxn>
                <a:cxn ang="0">
                  <a:pos x="T4" y="T5"/>
                </a:cxn>
                <a:cxn ang="0">
                  <a:pos x="T6" y="T7"/>
                </a:cxn>
                <a:cxn ang="0">
                  <a:pos x="T8" y="T9"/>
                </a:cxn>
              </a:cxnLst>
              <a:rect l="0" t="0" r="r" b="b"/>
              <a:pathLst>
                <a:path w="67" h="30">
                  <a:moveTo>
                    <a:pt x="67" y="30"/>
                  </a:moveTo>
                  <a:lnTo>
                    <a:pt x="0" y="30"/>
                  </a:lnTo>
                  <a:lnTo>
                    <a:pt x="9" y="0"/>
                  </a:lnTo>
                  <a:lnTo>
                    <a:pt x="67" y="0"/>
                  </a:lnTo>
                  <a:lnTo>
                    <a:pt x="67" y="30"/>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3" name="Freeform 185">
              <a:extLst>
                <a:ext uri="{FF2B5EF4-FFF2-40B4-BE49-F238E27FC236}">
                  <a16:creationId xmlns:a16="http://schemas.microsoft.com/office/drawing/2014/main" id="{0E54FC27-9171-9F45-BDCB-FADA94B586F8}"/>
                </a:ext>
              </a:extLst>
            </p:cNvPr>
            <p:cNvSpPr>
              <a:spLocks/>
            </p:cNvSpPr>
            <p:nvPr/>
          </p:nvSpPr>
          <p:spPr bwMode="auto">
            <a:xfrm>
              <a:off x="1929498" y="4059135"/>
              <a:ext cx="91546" cy="42252"/>
            </a:xfrm>
            <a:custGeom>
              <a:avLst/>
              <a:gdLst>
                <a:gd name="T0" fmla="*/ 65 w 65"/>
                <a:gd name="T1" fmla="*/ 30 h 30"/>
                <a:gd name="T2" fmla="*/ 0 w 65"/>
                <a:gd name="T3" fmla="*/ 30 h 30"/>
                <a:gd name="T4" fmla="*/ 9 w 65"/>
                <a:gd name="T5" fmla="*/ 0 h 30"/>
                <a:gd name="T6" fmla="*/ 65 w 65"/>
                <a:gd name="T7" fmla="*/ 0 h 30"/>
                <a:gd name="T8" fmla="*/ 65 w 65"/>
                <a:gd name="T9" fmla="*/ 30 h 30"/>
              </a:gdLst>
              <a:ahLst/>
              <a:cxnLst>
                <a:cxn ang="0">
                  <a:pos x="T0" y="T1"/>
                </a:cxn>
                <a:cxn ang="0">
                  <a:pos x="T2" y="T3"/>
                </a:cxn>
                <a:cxn ang="0">
                  <a:pos x="T4" y="T5"/>
                </a:cxn>
                <a:cxn ang="0">
                  <a:pos x="T6" y="T7"/>
                </a:cxn>
                <a:cxn ang="0">
                  <a:pos x="T8" y="T9"/>
                </a:cxn>
              </a:cxnLst>
              <a:rect l="0" t="0" r="r" b="b"/>
              <a:pathLst>
                <a:path w="65" h="30">
                  <a:moveTo>
                    <a:pt x="65" y="30"/>
                  </a:moveTo>
                  <a:lnTo>
                    <a:pt x="0" y="30"/>
                  </a:lnTo>
                  <a:lnTo>
                    <a:pt x="9" y="0"/>
                  </a:lnTo>
                  <a:lnTo>
                    <a:pt x="65" y="0"/>
                  </a:lnTo>
                  <a:lnTo>
                    <a:pt x="65" y="30"/>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4" name="Freeform 186">
              <a:extLst>
                <a:ext uri="{FF2B5EF4-FFF2-40B4-BE49-F238E27FC236}">
                  <a16:creationId xmlns:a16="http://schemas.microsoft.com/office/drawing/2014/main" id="{85EFC1D3-990E-1848-8A28-1B0C646678DC}"/>
                </a:ext>
              </a:extLst>
            </p:cNvPr>
            <p:cNvSpPr>
              <a:spLocks/>
            </p:cNvSpPr>
            <p:nvPr/>
          </p:nvSpPr>
          <p:spPr bwMode="auto">
            <a:xfrm>
              <a:off x="2042170" y="4059135"/>
              <a:ext cx="95771" cy="42252"/>
            </a:xfrm>
            <a:custGeom>
              <a:avLst/>
              <a:gdLst>
                <a:gd name="T0" fmla="*/ 68 w 68"/>
                <a:gd name="T1" fmla="*/ 30 h 30"/>
                <a:gd name="T2" fmla="*/ 0 w 68"/>
                <a:gd name="T3" fmla="*/ 30 h 30"/>
                <a:gd name="T4" fmla="*/ 10 w 68"/>
                <a:gd name="T5" fmla="*/ 0 h 30"/>
                <a:gd name="T6" fmla="*/ 68 w 68"/>
                <a:gd name="T7" fmla="*/ 0 h 30"/>
                <a:gd name="T8" fmla="*/ 68 w 68"/>
                <a:gd name="T9" fmla="*/ 30 h 30"/>
              </a:gdLst>
              <a:ahLst/>
              <a:cxnLst>
                <a:cxn ang="0">
                  <a:pos x="T0" y="T1"/>
                </a:cxn>
                <a:cxn ang="0">
                  <a:pos x="T2" y="T3"/>
                </a:cxn>
                <a:cxn ang="0">
                  <a:pos x="T4" y="T5"/>
                </a:cxn>
                <a:cxn ang="0">
                  <a:pos x="T6" y="T7"/>
                </a:cxn>
                <a:cxn ang="0">
                  <a:pos x="T8" y="T9"/>
                </a:cxn>
              </a:cxnLst>
              <a:rect l="0" t="0" r="r" b="b"/>
              <a:pathLst>
                <a:path w="68" h="30">
                  <a:moveTo>
                    <a:pt x="68" y="30"/>
                  </a:moveTo>
                  <a:lnTo>
                    <a:pt x="0" y="30"/>
                  </a:lnTo>
                  <a:lnTo>
                    <a:pt x="10" y="0"/>
                  </a:lnTo>
                  <a:lnTo>
                    <a:pt x="68" y="0"/>
                  </a:lnTo>
                  <a:lnTo>
                    <a:pt x="68" y="30"/>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5" name="Freeform 187">
              <a:extLst>
                <a:ext uri="{FF2B5EF4-FFF2-40B4-BE49-F238E27FC236}">
                  <a16:creationId xmlns:a16="http://schemas.microsoft.com/office/drawing/2014/main" id="{1C6F459B-550D-3946-8A24-7F33D467A357}"/>
                </a:ext>
              </a:extLst>
            </p:cNvPr>
            <p:cNvSpPr>
              <a:spLocks/>
            </p:cNvSpPr>
            <p:nvPr/>
          </p:nvSpPr>
          <p:spPr bwMode="auto">
            <a:xfrm>
              <a:off x="2946358" y="4059135"/>
              <a:ext cx="95771" cy="42252"/>
            </a:xfrm>
            <a:custGeom>
              <a:avLst/>
              <a:gdLst>
                <a:gd name="T0" fmla="*/ 68 w 68"/>
                <a:gd name="T1" fmla="*/ 30 h 30"/>
                <a:gd name="T2" fmla="*/ 0 w 68"/>
                <a:gd name="T3" fmla="*/ 30 h 30"/>
                <a:gd name="T4" fmla="*/ 0 w 68"/>
                <a:gd name="T5" fmla="*/ 0 h 30"/>
                <a:gd name="T6" fmla="*/ 58 w 68"/>
                <a:gd name="T7" fmla="*/ 0 h 30"/>
                <a:gd name="T8" fmla="*/ 68 w 68"/>
                <a:gd name="T9" fmla="*/ 30 h 30"/>
              </a:gdLst>
              <a:ahLst/>
              <a:cxnLst>
                <a:cxn ang="0">
                  <a:pos x="T0" y="T1"/>
                </a:cxn>
                <a:cxn ang="0">
                  <a:pos x="T2" y="T3"/>
                </a:cxn>
                <a:cxn ang="0">
                  <a:pos x="T4" y="T5"/>
                </a:cxn>
                <a:cxn ang="0">
                  <a:pos x="T6" y="T7"/>
                </a:cxn>
                <a:cxn ang="0">
                  <a:pos x="T8" y="T9"/>
                </a:cxn>
              </a:cxnLst>
              <a:rect l="0" t="0" r="r" b="b"/>
              <a:pathLst>
                <a:path w="68" h="30">
                  <a:moveTo>
                    <a:pt x="68" y="30"/>
                  </a:moveTo>
                  <a:lnTo>
                    <a:pt x="0" y="30"/>
                  </a:lnTo>
                  <a:lnTo>
                    <a:pt x="0" y="0"/>
                  </a:lnTo>
                  <a:lnTo>
                    <a:pt x="58" y="0"/>
                  </a:lnTo>
                  <a:lnTo>
                    <a:pt x="68" y="30"/>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6" name="Freeform 188">
              <a:extLst>
                <a:ext uri="{FF2B5EF4-FFF2-40B4-BE49-F238E27FC236}">
                  <a16:creationId xmlns:a16="http://schemas.microsoft.com/office/drawing/2014/main" id="{E01AA143-A898-EC49-A1D5-B21BE9654AFD}"/>
                </a:ext>
              </a:extLst>
            </p:cNvPr>
            <p:cNvSpPr>
              <a:spLocks/>
            </p:cNvSpPr>
            <p:nvPr/>
          </p:nvSpPr>
          <p:spPr bwMode="auto">
            <a:xfrm>
              <a:off x="3063255" y="4059135"/>
              <a:ext cx="91546" cy="42252"/>
            </a:xfrm>
            <a:custGeom>
              <a:avLst/>
              <a:gdLst>
                <a:gd name="T0" fmla="*/ 65 w 65"/>
                <a:gd name="T1" fmla="*/ 30 h 30"/>
                <a:gd name="T2" fmla="*/ 0 w 65"/>
                <a:gd name="T3" fmla="*/ 30 h 30"/>
                <a:gd name="T4" fmla="*/ 0 w 65"/>
                <a:gd name="T5" fmla="*/ 0 h 30"/>
                <a:gd name="T6" fmla="*/ 56 w 65"/>
                <a:gd name="T7" fmla="*/ 0 h 30"/>
                <a:gd name="T8" fmla="*/ 65 w 65"/>
                <a:gd name="T9" fmla="*/ 30 h 30"/>
              </a:gdLst>
              <a:ahLst/>
              <a:cxnLst>
                <a:cxn ang="0">
                  <a:pos x="T0" y="T1"/>
                </a:cxn>
                <a:cxn ang="0">
                  <a:pos x="T2" y="T3"/>
                </a:cxn>
                <a:cxn ang="0">
                  <a:pos x="T4" y="T5"/>
                </a:cxn>
                <a:cxn ang="0">
                  <a:pos x="T6" y="T7"/>
                </a:cxn>
                <a:cxn ang="0">
                  <a:pos x="T8" y="T9"/>
                </a:cxn>
              </a:cxnLst>
              <a:rect l="0" t="0" r="r" b="b"/>
              <a:pathLst>
                <a:path w="65" h="30">
                  <a:moveTo>
                    <a:pt x="65" y="30"/>
                  </a:moveTo>
                  <a:lnTo>
                    <a:pt x="0" y="30"/>
                  </a:lnTo>
                  <a:lnTo>
                    <a:pt x="0" y="0"/>
                  </a:lnTo>
                  <a:lnTo>
                    <a:pt x="56" y="0"/>
                  </a:lnTo>
                  <a:lnTo>
                    <a:pt x="65" y="30"/>
                  </a:lnTo>
                  <a:close/>
                </a:path>
              </a:pathLst>
            </a:custGeom>
            <a:solidFill>
              <a:srgbClr val="D7D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7" name="Freeform 189">
              <a:extLst>
                <a:ext uri="{FF2B5EF4-FFF2-40B4-BE49-F238E27FC236}">
                  <a16:creationId xmlns:a16="http://schemas.microsoft.com/office/drawing/2014/main" id="{7EFBFAEC-16E1-FA46-9237-E009831F7B2F}"/>
                </a:ext>
              </a:extLst>
            </p:cNvPr>
            <p:cNvSpPr>
              <a:spLocks/>
            </p:cNvSpPr>
            <p:nvPr/>
          </p:nvSpPr>
          <p:spPr bwMode="auto">
            <a:xfrm>
              <a:off x="3175927" y="4059135"/>
              <a:ext cx="91546" cy="42252"/>
            </a:xfrm>
            <a:custGeom>
              <a:avLst/>
              <a:gdLst>
                <a:gd name="T0" fmla="*/ 65 w 65"/>
                <a:gd name="T1" fmla="*/ 30 h 30"/>
                <a:gd name="T2" fmla="*/ 0 w 65"/>
                <a:gd name="T3" fmla="*/ 30 h 30"/>
                <a:gd name="T4" fmla="*/ 0 w 65"/>
                <a:gd name="T5" fmla="*/ 0 h 30"/>
                <a:gd name="T6" fmla="*/ 58 w 65"/>
                <a:gd name="T7" fmla="*/ 0 h 30"/>
                <a:gd name="T8" fmla="*/ 65 w 65"/>
                <a:gd name="T9" fmla="*/ 30 h 30"/>
              </a:gdLst>
              <a:ahLst/>
              <a:cxnLst>
                <a:cxn ang="0">
                  <a:pos x="T0" y="T1"/>
                </a:cxn>
                <a:cxn ang="0">
                  <a:pos x="T2" y="T3"/>
                </a:cxn>
                <a:cxn ang="0">
                  <a:pos x="T4" y="T5"/>
                </a:cxn>
                <a:cxn ang="0">
                  <a:pos x="T6" y="T7"/>
                </a:cxn>
                <a:cxn ang="0">
                  <a:pos x="T8" y="T9"/>
                </a:cxn>
              </a:cxnLst>
              <a:rect l="0" t="0" r="r" b="b"/>
              <a:pathLst>
                <a:path w="65" h="30">
                  <a:moveTo>
                    <a:pt x="65" y="30"/>
                  </a:moveTo>
                  <a:lnTo>
                    <a:pt x="0" y="30"/>
                  </a:lnTo>
                  <a:lnTo>
                    <a:pt x="0" y="0"/>
                  </a:lnTo>
                  <a:lnTo>
                    <a:pt x="58" y="0"/>
                  </a:lnTo>
                  <a:lnTo>
                    <a:pt x="65" y="30"/>
                  </a:lnTo>
                  <a:close/>
                </a:path>
              </a:pathLst>
            </a:custGeom>
            <a:solidFill>
              <a:srgbClr val="393D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8" name="Freeform 190">
              <a:extLst>
                <a:ext uri="{FF2B5EF4-FFF2-40B4-BE49-F238E27FC236}">
                  <a16:creationId xmlns:a16="http://schemas.microsoft.com/office/drawing/2014/main" id="{6587247D-8ADF-7144-945D-7A7A732D1447}"/>
                </a:ext>
              </a:extLst>
            </p:cNvPr>
            <p:cNvSpPr>
              <a:spLocks/>
            </p:cNvSpPr>
            <p:nvPr/>
          </p:nvSpPr>
          <p:spPr bwMode="auto">
            <a:xfrm>
              <a:off x="1761900" y="4146456"/>
              <a:ext cx="1550641" cy="42252"/>
            </a:xfrm>
            <a:custGeom>
              <a:avLst/>
              <a:gdLst>
                <a:gd name="T0" fmla="*/ 1101 w 1101"/>
                <a:gd name="T1" fmla="*/ 0 h 30"/>
                <a:gd name="T2" fmla="*/ 0 w 1101"/>
                <a:gd name="T3" fmla="*/ 30 h 30"/>
                <a:gd name="T4" fmla="*/ 1101 w 1101"/>
                <a:gd name="T5" fmla="*/ 30 h 30"/>
                <a:gd name="T6" fmla="*/ 1101 w 1101"/>
                <a:gd name="T7" fmla="*/ 0 h 30"/>
              </a:gdLst>
              <a:ahLst/>
              <a:cxnLst>
                <a:cxn ang="0">
                  <a:pos x="T0" y="T1"/>
                </a:cxn>
                <a:cxn ang="0">
                  <a:pos x="T2" y="T3"/>
                </a:cxn>
                <a:cxn ang="0">
                  <a:pos x="T4" y="T5"/>
                </a:cxn>
                <a:cxn ang="0">
                  <a:pos x="T6" y="T7"/>
                </a:cxn>
              </a:cxnLst>
              <a:rect l="0" t="0" r="r" b="b"/>
              <a:pathLst>
                <a:path w="1101" h="30">
                  <a:moveTo>
                    <a:pt x="1101" y="0"/>
                  </a:moveTo>
                  <a:lnTo>
                    <a:pt x="0" y="30"/>
                  </a:lnTo>
                  <a:lnTo>
                    <a:pt x="1101" y="30"/>
                  </a:lnTo>
                  <a:lnTo>
                    <a:pt x="1101" y="0"/>
                  </a:lnTo>
                  <a:close/>
                </a:path>
              </a:pathLst>
            </a:custGeom>
            <a:solidFill>
              <a:srgbClr val="2424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9" name="Oval 191">
              <a:extLst>
                <a:ext uri="{FF2B5EF4-FFF2-40B4-BE49-F238E27FC236}">
                  <a16:creationId xmlns:a16="http://schemas.microsoft.com/office/drawing/2014/main" id="{85DB785C-D397-6E45-B6EE-EE47792E5D29}"/>
                </a:ext>
              </a:extLst>
            </p:cNvPr>
            <p:cNvSpPr>
              <a:spLocks noChangeArrowheads="1"/>
            </p:cNvSpPr>
            <p:nvPr/>
          </p:nvSpPr>
          <p:spPr bwMode="auto">
            <a:xfrm>
              <a:off x="1568950" y="6451995"/>
              <a:ext cx="108447" cy="108447"/>
            </a:xfrm>
            <a:prstGeom prst="ellipse">
              <a:avLst/>
            </a:pr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0" name="Oval 192">
              <a:extLst>
                <a:ext uri="{FF2B5EF4-FFF2-40B4-BE49-F238E27FC236}">
                  <a16:creationId xmlns:a16="http://schemas.microsoft.com/office/drawing/2014/main" id="{AF54673A-E797-6B43-AE11-00F21DF05653}"/>
                </a:ext>
              </a:extLst>
            </p:cNvPr>
            <p:cNvSpPr>
              <a:spLocks noChangeArrowheads="1"/>
            </p:cNvSpPr>
            <p:nvPr/>
          </p:nvSpPr>
          <p:spPr bwMode="auto">
            <a:xfrm>
              <a:off x="2084422" y="6451995"/>
              <a:ext cx="108447" cy="108447"/>
            </a:xfrm>
            <a:prstGeom prst="ellipse">
              <a:avLst/>
            </a:pr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1" name="Oval 193">
              <a:extLst>
                <a:ext uri="{FF2B5EF4-FFF2-40B4-BE49-F238E27FC236}">
                  <a16:creationId xmlns:a16="http://schemas.microsoft.com/office/drawing/2014/main" id="{2DADCC0A-B424-FD4B-8E5F-99DD43F93644}"/>
                </a:ext>
              </a:extLst>
            </p:cNvPr>
            <p:cNvSpPr>
              <a:spLocks noChangeArrowheads="1"/>
            </p:cNvSpPr>
            <p:nvPr/>
          </p:nvSpPr>
          <p:spPr bwMode="auto">
            <a:xfrm>
              <a:off x="2618203" y="6451995"/>
              <a:ext cx="108447" cy="108447"/>
            </a:xfrm>
            <a:prstGeom prst="ellipse">
              <a:avLst/>
            </a:pr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2" name="Freeform 194">
              <a:extLst>
                <a:ext uri="{FF2B5EF4-FFF2-40B4-BE49-F238E27FC236}">
                  <a16:creationId xmlns:a16="http://schemas.microsoft.com/office/drawing/2014/main" id="{84A058CB-910B-F24F-B109-08071F2BF255}"/>
                </a:ext>
              </a:extLst>
            </p:cNvPr>
            <p:cNvSpPr>
              <a:spLocks/>
            </p:cNvSpPr>
            <p:nvPr/>
          </p:nvSpPr>
          <p:spPr bwMode="auto">
            <a:xfrm>
              <a:off x="1140798" y="2878902"/>
              <a:ext cx="1177417" cy="1225302"/>
            </a:xfrm>
            <a:custGeom>
              <a:avLst/>
              <a:gdLst>
                <a:gd name="T0" fmla="*/ 165 w 448"/>
                <a:gd name="T1" fmla="*/ 0 h 466"/>
                <a:gd name="T2" fmla="*/ 0 w 448"/>
                <a:gd name="T3" fmla="*/ 298 h 466"/>
                <a:gd name="T4" fmla="*/ 448 w 448"/>
                <a:gd name="T5" fmla="*/ 433 h 466"/>
                <a:gd name="T6" fmla="*/ 402 w 448"/>
                <a:gd name="T7" fmla="*/ 341 h 466"/>
                <a:gd name="T8" fmla="*/ 217 w 448"/>
                <a:gd name="T9" fmla="*/ 312 h 466"/>
                <a:gd name="T10" fmla="*/ 302 w 448"/>
                <a:gd name="T11" fmla="*/ 94 h 466"/>
                <a:gd name="T12" fmla="*/ 271 w 448"/>
                <a:gd name="T13" fmla="*/ 45 h 466"/>
                <a:gd name="T14" fmla="*/ 165 w 448"/>
                <a:gd name="T15" fmla="*/ 0 h 4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466">
                  <a:moveTo>
                    <a:pt x="165" y="0"/>
                  </a:moveTo>
                  <a:cubicBezTo>
                    <a:pt x="165" y="0"/>
                    <a:pt x="0" y="187"/>
                    <a:pt x="0" y="298"/>
                  </a:cubicBezTo>
                  <a:cubicBezTo>
                    <a:pt x="0" y="466"/>
                    <a:pt x="448" y="433"/>
                    <a:pt x="448" y="433"/>
                  </a:cubicBezTo>
                  <a:lnTo>
                    <a:pt x="402" y="341"/>
                  </a:lnTo>
                  <a:cubicBezTo>
                    <a:pt x="402" y="341"/>
                    <a:pt x="269" y="331"/>
                    <a:pt x="217" y="312"/>
                  </a:cubicBezTo>
                  <a:cubicBezTo>
                    <a:pt x="165" y="293"/>
                    <a:pt x="302" y="94"/>
                    <a:pt x="302" y="94"/>
                  </a:cubicBezTo>
                  <a:lnTo>
                    <a:pt x="271" y="45"/>
                  </a:lnTo>
                  <a:lnTo>
                    <a:pt x="165" y="0"/>
                  </a:lnTo>
                </a:path>
              </a:pathLst>
            </a:custGeom>
            <a:solidFill>
              <a:srgbClr val="FFA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3" name="Freeform 195">
              <a:extLst>
                <a:ext uri="{FF2B5EF4-FFF2-40B4-BE49-F238E27FC236}">
                  <a16:creationId xmlns:a16="http://schemas.microsoft.com/office/drawing/2014/main" id="{0A011493-5855-724C-8CDD-9DB19021CB22}"/>
                </a:ext>
              </a:extLst>
            </p:cNvPr>
            <p:cNvSpPr>
              <a:spLocks/>
            </p:cNvSpPr>
            <p:nvPr/>
          </p:nvSpPr>
          <p:spPr bwMode="auto">
            <a:xfrm>
              <a:off x="1966117" y="2878902"/>
              <a:ext cx="1176009" cy="1225302"/>
            </a:xfrm>
            <a:custGeom>
              <a:avLst/>
              <a:gdLst>
                <a:gd name="T0" fmla="*/ 282 w 447"/>
                <a:gd name="T1" fmla="*/ 0 h 466"/>
                <a:gd name="T2" fmla="*/ 447 w 447"/>
                <a:gd name="T3" fmla="*/ 298 h 466"/>
                <a:gd name="T4" fmla="*/ 0 w 447"/>
                <a:gd name="T5" fmla="*/ 433 h 466"/>
                <a:gd name="T6" fmla="*/ 45 w 447"/>
                <a:gd name="T7" fmla="*/ 341 h 466"/>
                <a:gd name="T8" fmla="*/ 230 w 447"/>
                <a:gd name="T9" fmla="*/ 312 h 466"/>
                <a:gd name="T10" fmla="*/ 145 w 447"/>
                <a:gd name="T11" fmla="*/ 94 h 466"/>
                <a:gd name="T12" fmla="*/ 177 w 447"/>
                <a:gd name="T13" fmla="*/ 45 h 466"/>
                <a:gd name="T14" fmla="*/ 282 w 447"/>
                <a:gd name="T15" fmla="*/ 0 h 4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7" h="466">
                  <a:moveTo>
                    <a:pt x="282" y="0"/>
                  </a:moveTo>
                  <a:cubicBezTo>
                    <a:pt x="282" y="0"/>
                    <a:pt x="447" y="187"/>
                    <a:pt x="447" y="298"/>
                  </a:cubicBezTo>
                  <a:cubicBezTo>
                    <a:pt x="447" y="466"/>
                    <a:pt x="0" y="433"/>
                    <a:pt x="0" y="433"/>
                  </a:cubicBezTo>
                  <a:lnTo>
                    <a:pt x="45" y="341"/>
                  </a:lnTo>
                  <a:cubicBezTo>
                    <a:pt x="45" y="341"/>
                    <a:pt x="179" y="331"/>
                    <a:pt x="230" y="312"/>
                  </a:cubicBezTo>
                  <a:cubicBezTo>
                    <a:pt x="282" y="293"/>
                    <a:pt x="145" y="94"/>
                    <a:pt x="145" y="94"/>
                  </a:cubicBezTo>
                  <a:lnTo>
                    <a:pt x="177" y="45"/>
                  </a:lnTo>
                  <a:lnTo>
                    <a:pt x="282" y="0"/>
                  </a:lnTo>
                </a:path>
              </a:pathLst>
            </a:custGeom>
            <a:solidFill>
              <a:srgbClr val="FFA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4" name="Freeform 196">
              <a:extLst>
                <a:ext uri="{FF2B5EF4-FFF2-40B4-BE49-F238E27FC236}">
                  <a16:creationId xmlns:a16="http://schemas.microsoft.com/office/drawing/2014/main" id="{97C5EF88-A4BB-5343-B8E6-4AE4E87BD006}"/>
                </a:ext>
              </a:extLst>
            </p:cNvPr>
            <p:cNvSpPr>
              <a:spLocks noEditPoints="1"/>
            </p:cNvSpPr>
            <p:nvPr/>
          </p:nvSpPr>
          <p:spPr bwMode="auto">
            <a:xfrm>
              <a:off x="2878755" y="3878861"/>
              <a:ext cx="123939" cy="57745"/>
            </a:xfrm>
            <a:custGeom>
              <a:avLst/>
              <a:gdLst>
                <a:gd name="T0" fmla="*/ 0 w 47"/>
                <a:gd name="T1" fmla="*/ 22 h 22"/>
                <a:gd name="T2" fmla="*/ 0 w 47"/>
                <a:gd name="T3" fmla="*/ 22 h 22"/>
                <a:gd name="T4" fmla="*/ 11 w 47"/>
                <a:gd name="T5" fmla="*/ 18 h 22"/>
                <a:gd name="T6" fmla="*/ 11 w 47"/>
                <a:gd name="T7" fmla="*/ 18 h 22"/>
                <a:gd name="T8" fmla="*/ 0 w 47"/>
                <a:gd name="T9" fmla="*/ 22 h 22"/>
                <a:gd name="T10" fmla="*/ 18 w 47"/>
                <a:gd name="T11" fmla="*/ 15 h 22"/>
                <a:gd name="T12" fmla="*/ 18 w 47"/>
                <a:gd name="T13" fmla="*/ 15 h 22"/>
                <a:gd name="T14" fmla="*/ 32 w 47"/>
                <a:gd name="T15" fmla="*/ 9 h 22"/>
                <a:gd name="T16" fmla="*/ 32 w 47"/>
                <a:gd name="T17" fmla="*/ 9 h 22"/>
                <a:gd name="T18" fmla="*/ 18 w 47"/>
                <a:gd name="T19" fmla="*/ 15 h 22"/>
                <a:gd name="T20" fmla="*/ 38 w 47"/>
                <a:gd name="T21" fmla="*/ 6 h 22"/>
                <a:gd name="T22" fmla="*/ 38 w 47"/>
                <a:gd name="T23" fmla="*/ 6 h 22"/>
                <a:gd name="T24" fmla="*/ 47 w 47"/>
                <a:gd name="T25" fmla="*/ 0 h 22"/>
                <a:gd name="T26" fmla="*/ 47 w 47"/>
                <a:gd name="T27" fmla="*/ 0 h 22"/>
                <a:gd name="T28" fmla="*/ 38 w 47"/>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22">
                  <a:moveTo>
                    <a:pt x="0" y="22"/>
                  </a:moveTo>
                  <a:lnTo>
                    <a:pt x="0" y="22"/>
                  </a:lnTo>
                  <a:cubicBezTo>
                    <a:pt x="4" y="21"/>
                    <a:pt x="7" y="20"/>
                    <a:pt x="11" y="18"/>
                  </a:cubicBezTo>
                  <a:lnTo>
                    <a:pt x="11" y="18"/>
                  </a:lnTo>
                  <a:cubicBezTo>
                    <a:pt x="7" y="20"/>
                    <a:pt x="4" y="21"/>
                    <a:pt x="0" y="22"/>
                  </a:cubicBezTo>
                  <a:close/>
                  <a:moveTo>
                    <a:pt x="18" y="15"/>
                  </a:moveTo>
                  <a:lnTo>
                    <a:pt x="18" y="15"/>
                  </a:lnTo>
                  <a:cubicBezTo>
                    <a:pt x="23" y="13"/>
                    <a:pt x="28" y="11"/>
                    <a:pt x="32" y="9"/>
                  </a:cubicBezTo>
                  <a:lnTo>
                    <a:pt x="32" y="9"/>
                  </a:lnTo>
                  <a:cubicBezTo>
                    <a:pt x="28" y="11"/>
                    <a:pt x="23" y="13"/>
                    <a:pt x="18" y="15"/>
                  </a:cubicBezTo>
                  <a:close/>
                  <a:moveTo>
                    <a:pt x="38" y="6"/>
                  </a:moveTo>
                  <a:lnTo>
                    <a:pt x="38" y="6"/>
                  </a:lnTo>
                  <a:cubicBezTo>
                    <a:pt x="42" y="4"/>
                    <a:pt x="45" y="2"/>
                    <a:pt x="47" y="0"/>
                  </a:cubicBezTo>
                  <a:lnTo>
                    <a:pt x="47" y="0"/>
                  </a:lnTo>
                  <a:cubicBezTo>
                    <a:pt x="45" y="2"/>
                    <a:pt x="42" y="4"/>
                    <a:pt x="38" y="6"/>
                  </a:cubicBezTo>
                  <a:close/>
                </a:path>
              </a:pathLst>
            </a:custGeom>
            <a:solidFill>
              <a:srgbClr val="EEC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5" name="Freeform 197">
              <a:extLst>
                <a:ext uri="{FF2B5EF4-FFF2-40B4-BE49-F238E27FC236}">
                  <a16:creationId xmlns:a16="http://schemas.microsoft.com/office/drawing/2014/main" id="{7FEDFFD9-1459-B843-B5CC-21FCDC6D62A2}"/>
                </a:ext>
              </a:extLst>
            </p:cNvPr>
            <p:cNvSpPr>
              <a:spLocks noEditPoints="1"/>
            </p:cNvSpPr>
            <p:nvPr/>
          </p:nvSpPr>
          <p:spPr bwMode="auto">
            <a:xfrm>
              <a:off x="3051988" y="3712671"/>
              <a:ext cx="84504" cy="130981"/>
            </a:xfrm>
            <a:custGeom>
              <a:avLst/>
              <a:gdLst>
                <a:gd name="T0" fmla="*/ 0 w 32"/>
                <a:gd name="T1" fmla="*/ 50 h 50"/>
                <a:gd name="T2" fmla="*/ 0 w 32"/>
                <a:gd name="T3" fmla="*/ 50 h 50"/>
                <a:gd name="T4" fmla="*/ 6 w 32"/>
                <a:gd name="T5" fmla="*/ 45 h 50"/>
                <a:gd name="T6" fmla="*/ 6 w 32"/>
                <a:gd name="T7" fmla="*/ 45 h 50"/>
                <a:gd name="T8" fmla="*/ 0 w 32"/>
                <a:gd name="T9" fmla="*/ 50 h 50"/>
                <a:gd name="T10" fmla="*/ 14 w 32"/>
                <a:gd name="T11" fmla="*/ 36 h 50"/>
                <a:gd name="T12" fmla="*/ 14 w 32"/>
                <a:gd name="T13" fmla="*/ 36 h 50"/>
                <a:gd name="T14" fmla="*/ 32 w 32"/>
                <a:gd name="T15" fmla="*/ 0 h 50"/>
                <a:gd name="T16" fmla="*/ 14 w 32"/>
                <a:gd name="T1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0">
                  <a:moveTo>
                    <a:pt x="0" y="50"/>
                  </a:moveTo>
                  <a:lnTo>
                    <a:pt x="0" y="50"/>
                  </a:lnTo>
                  <a:cubicBezTo>
                    <a:pt x="2" y="48"/>
                    <a:pt x="4" y="47"/>
                    <a:pt x="6" y="45"/>
                  </a:cubicBezTo>
                  <a:lnTo>
                    <a:pt x="6" y="45"/>
                  </a:lnTo>
                  <a:cubicBezTo>
                    <a:pt x="4" y="47"/>
                    <a:pt x="2" y="48"/>
                    <a:pt x="0" y="50"/>
                  </a:cubicBezTo>
                  <a:close/>
                  <a:moveTo>
                    <a:pt x="14" y="36"/>
                  </a:moveTo>
                  <a:lnTo>
                    <a:pt x="14" y="36"/>
                  </a:lnTo>
                  <a:cubicBezTo>
                    <a:pt x="23" y="26"/>
                    <a:pt x="29" y="13"/>
                    <a:pt x="32" y="0"/>
                  </a:cubicBezTo>
                  <a:cubicBezTo>
                    <a:pt x="29" y="13"/>
                    <a:pt x="23" y="26"/>
                    <a:pt x="14" y="36"/>
                  </a:cubicBezTo>
                  <a:close/>
                </a:path>
              </a:pathLst>
            </a:custGeom>
            <a:solidFill>
              <a:srgbClr val="FFD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6" name="Freeform 198">
              <a:extLst>
                <a:ext uri="{FF2B5EF4-FFF2-40B4-BE49-F238E27FC236}">
                  <a16:creationId xmlns:a16="http://schemas.microsoft.com/office/drawing/2014/main" id="{4422AA02-DE05-744B-86BE-4822FE2D6996}"/>
                </a:ext>
              </a:extLst>
            </p:cNvPr>
            <p:cNvSpPr>
              <a:spLocks/>
            </p:cNvSpPr>
            <p:nvPr/>
          </p:nvSpPr>
          <p:spPr bwMode="auto">
            <a:xfrm>
              <a:off x="3067480" y="3807033"/>
              <a:ext cx="21126" cy="23943"/>
            </a:xfrm>
            <a:custGeom>
              <a:avLst/>
              <a:gdLst>
                <a:gd name="T0" fmla="*/ 0 w 8"/>
                <a:gd name="T1" fmla="*/ 9 h 9"/>
                <a:gd name="T2" fmla="*/ 0 w 8"/>
                <a:gd name="T3" fmla="*/ 9 h 9"/>
                <a:gd name="T4" fmla="*/ 8 w 8"/>
                <a:gd name="T5" fmla="*/ 0 h 9"/>
                <a:gd name="T6" fmla="*/ 8 w 8"/>
                <a:gd name="T7" fmla="*/ 0 h 9"/>
                <a:gd name="T8" fmla="*/ 0 w 8"/>
                <a:gd name="T9" fmla="*/ 9 h 9"/>
              </a:gdLst>
              <a:ahLst/>
              <a:cxnLst>
                <a:cxn ang="0">
                  <a:pos x="T0" y="T1"/>
                </a:cxn>
                <a:cxn ang="0">
                  <a:pos x="T2" y="T3"/>
                </a:cxn>
                <a:cxn ang="0">
                  <a:pos x="T4" y="T5"/>
                </a:cxn>
                <a:cxn ang="0">
                  <a:pos x="T6" y="T7"/>
                </a:cxn>
                <a:cxn ang="0">
                  <a:pos x="T8" y="T9"/>
                </a:cxn>
              </a:cxnLst>
              <a:rect l="0" t="0" r="r" b="b"/>
              <a:pathLst>
                <a:path w="8" h="9">
                  <a:moveTo>
                    <a:pt x="0" y="9"/>
                  </a:moveTo>
                  <a:lnTo>
                    <a:pt x="0" y="9"/>
                  </a:lnTo>
                  <a:cubicBezTo>
                    <a:pt x="2" y="6"/>
                    <a:pt x="5" y="3"/>
                    <a:pt x="8" y="0"/>
                  </a:cubicBezTo>
                  <a:lnTo>
                    <a:pt x="8" y="0"/>
                  </a:lnTo>
                  <a:cubicBezTo>
                    <a:pt x="5" y="3"/>
                    <a:pt x="2" y="6"/>
                    <a:pt x="0" y="9"/>
                  </a:cubicBezTo>
                  <a:close/>
                </a:path>
              </a:pathLst>
            </a:custGeom>
            <a:solidFill>
              <a:srgbClr val="372F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7" name="Freeform 199">
              <a:extLst>
                <a:ext uri="{FF2B5EF4-FFF2-40B4-BE49-F238E27FC236}">
                  <a16:creationId xmlns:a16="http://schemas.microsoft.com/office/drawing/2014/main" id="{20803507-F881-AA46-BBC8-E6A23F0A60CC}"/>
                </a:ext>
              </a:extLst>
            </p:cNvPr>
            <p:cNvSpPr>
              <a:spLocks/>
            </p:cNvSpPr>
            <p:nvPr/>
          </p:nvSpPr>
          <p:spPr bwMode="auto">
            <a:xfrm>
              <a:off x="3044946" y="3843652"/>
              <a:ext cx="7042" cy="8450"/>
            </a:xfrm>
            <a:custGeom>
              <a:avLst/>
              <a:gdLst>
                <a:gd name="T0" fmla="*/ 0 w 3"/>
                <a:gd name="T1" fmla="*/ 3 h 3"/>
                <a:gd name="T2" fmla="*/ 0 w 3"/>
                <a:gd name="T3" fmla="*/ 3 h 3"/>
                <a:gd name="T4" fmla="*/ 3 w 3"/>
                <a:gd name="T5" fmla="*/ 0 h 3"/>
                <a:gd name="T6" fmla="*/ 3 w 3"/>
                <a:gd name="T7" fmla="*/ 0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lnTo>
                    <a:pt x="0" y="3"/>
                  </a:lnTo>
                  <a:cubicBezTo>
                    <a:pt x="1" y="2"/>
                    <a:pt x="2" y="1"/>
                    <a:pt x="3" y="0"/>
                  </a:cubicBezTo>
                  <a:lnTo>
                    <a:pt x="3" y="0"/>
                  </a:lnTo>
                  <a:cubicBezTo>
                    <a:pt x="2" y="1"/>
                    <a:pt x="1" y="2"/>
                    <a:pt x="0" y="3"/>
                  </a:cubicBezTo>
                  <a:close/>
                </a:path>
              </a:pathLst>
            </a:custGeom>
            <a:solidFill>
              <a:srgbClr val="F4CD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8" name="Freeform 200">
              <a:extLst>
                <a:ext uri="{FF2B5EF4-FFF2-40B4-BE49-F238E27FC236}">
                  <a16:creationId xmlns:a16="http://schemas.microsoft.com/office/drawing/2014/main" id="{CAD3D8A6-6EC7-FB4F-8203-BD1284F56474}"/>
                </a:ext>
              </a:extLst>
            </p:cNvPr>
            <p:cNvSpPr>
              <a:spLocks/>
            </p:cNvSpPr>
            <p:nvPr/>
          </p:nvSpPr>
          <p:spPr bwMode="auto">
            <a:xfrm>
              <a:off x="3030862" y="3852102"/>
              <a:ext cx="14084" cy="8450"/>
            </a:xfrm>
            <a:custGeom>
              <a:avLst/>
              <a:gdLst>
                <a:gd name="T0" fmla="*/ 0 w 5"/>
                <a:gd name="T1" fmla="*/ 3 h 3"/>
                <a:gd name="T2" fmla="*/ 0 w 5"/>
                <a:gd name="T3" fmla="*/ 3 h 3"/>
                <a:gd name="T4" fmla="*/ 5 w 5"/>
                <a:gd name="T5" fmla="*/ 0 h 3"/>
                <a:gd name="T6" fmla="*/ 5 w 5"/>
                <a:gd name="T7" fmla="*/ 0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lnTo>
                    <a:pt x="0" y="3"/>
                  </a:lnTo>
                  <a:cubicBezTo>
                    <a:pt x="2" y="2"/>
                    <a:pt x="3" y="1"/>
                    <a:pt x="5" y="0"/>
                  </a:cubicBezTo>
                  <a:lnTo>
                    <a:pt x="5" y="0"/>
                  </a:lnTo>
                  <a:cubicBezTo>
                    <a:pt x="3" y="1"/>
                    <a:pt x="2" y="2"/>
                    <a:pt x="0" y="3"/>
                  </a:cubicBezTo>
                  <a:close/>
                </a:path>
              </a:pathLst>
            </a:custGeom>
            <a:solidFill>
              <a:srgbClr val="EEC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9" name="Freeform 201">
              <a:extLst>
                <a:ext uri="{FF2B5EF4-FFF2-40B4-BE49-F238E27FC236}">
                  <a16:creationId xmlns:a16="http://schemas.microsoft.com/office/drawing/2014/main" id="{AE80CE0B-6B92-7E46-98DF-EC58DCA4F571}"/>
                </a:ext>
              </a:extLst>
            </p:cNvPr>
            <p:cNvSpPr>
              <a:spLocks/>
            </p:cNvSpPr>
            <p:nvPr/>
          </p:nvSpPr>
          <p:spPr bwMode="auto">
            <a:xfrm>
              <a:off x="3002694" y="3860552"/>
              <a:ext cx="28168" cy="18310"/>
            </a:xfrm>
            <a:custGeom>
              <a:avLst/>
              <a:gdLst>
                <a:gd name="T0" fmla="*/ 0 w 11"/>
                <a:gd name="T1" fmla="*/ 7 h 7"/>
                <a:gd name="T2" fmla="*/ 0 w 11"/>
                <a:gd name="T3" fmla="*/ 7 h 7"/>
                <a:gd name="T4" fmla="*/ 11 w 11"/>
                <a:gd name="T5" fmla="*/ 0 h 7"/>
                <a:gd name="T6" fmla="*/ 11 w 11"/>
                <a:gd name="T7" fmla="*/ 0 h 7"/>
                <a:gd name="T8" fmla="*/ 0 w 11"/>
                <a:gd name="T9" fmla="*/ 7 h 7"/>
              </a:gdLst>
              <a:ahLst/>
              <a:cxnLst>
                <a:cxn ang="0">
                  <a:pos x="T0" y="T1"/>
                </a:cxn>
                <a:cxn ang="0">
                  <a:pos x="T2" y="T3"/>
                </a:cxn>
                <a:cxn ang="0">
                  <a:pos x="T4" y="T5"/>
                </a:cxn>
                <a:cxn ang="0">
                  <a:pos x="T6" y="T7"/>
                </a:cxn>
                <a:cxn ang="0">
                  <a:pos x="T8" y="T9"/>
                </a:cxn>
              </a:cxnLst>
              <a:rect l="0" t="0" r="r" b="b"/>
              <a:pathLst>
                <a:path w="11" h="7">
                  <a:moveTo>
                    <a:pt x="0" y="7"/>
                  </a:moveTo>
                  <a:lnTo>
                    <a:pt x="0" y="7"/>
                  </a:lnTo>
                  <a:cubicBezTo>
                    <a:pt x="4" y="5"/>
                    <a:pt x="8" y="3"/>
                    <a:pt x="11" y="0"/>
                  </a:cubicBezTo>
                  <a:lnTo>
                    <a:pt x="11" y="0"/>
                  </a:lnTo>
                  <a:cubicBezTo>
                    <a:pt x="8" y="3"/>
                    <a:pt x="4" y="5"/>
                    <a:pt x="0" y="7"/>
                  </a:cubicBezTo>
                  <a:close/>
                </a:path>
              </a:pathLst>
            </a:custGeom>
            <a:solidFill>
              <a:srgbClr val="D7B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0" name="Freeform 202">
              <a:extLst>
                <a:ext uri="{FF2B5EF4-FFF2-40B4-BE49-F238E27FC236}">
                  <a16:creationId xmlns:a16="http://schemas.microsoft.com/office/drawing/2014/main" id="{0F00E1AA-379A-5F46-8C8D-B5D4266F282F}"/>
                </a:ext>
              </a:extLst>
            </p:cNvPr>
            <p:cNvSpPr>
              <a:spLocks/>
            </p:cNvSpPr>
            <p:nvPr/>
          </p:nvSpPr>
          <p:spPr bwMode="auto">
            <a:xfrm>
              <a:off x="2963259" y="3894354"/>
              <a:ext cx="15493" cy="7042"/>
            </a:xfrm>
            <a:custGeom>
              <a:avLst/>
              <a:gdLst>
                <a:gd name="T0" fmla="*/ 0 w 6"/>
                <a:gd name="T1" fmla="*/ 3 h 3"/>
                <a:gd name="T2" fmla="*/ 0 w 6"/>
                <a:gd name="T3" fmla="*/ 3 h 3"/>
                <a:gd name="T4" fmla="*/ 6 w 6"/>
                <a:gd name="T5" fmla="*/ 0 h 3"/>
                <a:gd name="T6" fmla="*/ 6 w 6"/>
                <a:gd name="T7" fmla="*/ 0 h 3"/>
                <a:gd name="T8" fmla="*/ 0 w 6"/>
                <a:gd name="T9" fmla="*/ 3 h 3"/>
              </a:gdLst>
              <a:ahLst/>
              <a:cxnLst>
                <a:cxn ang="0">
                  <a:pos x="T0" y="T1"/>
                </a:cxn>
                <a:cxn ang="0">
                  <a:pos x="T2" y="T3"/>
                </a:cxn>
                <a:cxn ang="0">
                  <a:pos x="T4" y="T5"/>
                </a:cxn>
                <a:cxn ang="0">
                  <a:pos x="T6" y="T7"/>
                </a:cxn>
                <a:cxn ang="0">
                  <a:pos x="T8" y="T9"/>
                </a:cxn>
              </a:cxnLst>
              <a:rect l="0" t="0" r="r" b="b"/>
              <a:pathLst>
                <a:path w="6" h="3">
                  <a:moveTo>
                    <a:pt x="0" y="3"/>
                  </a:moveTo>
                  <a:lnTo>
                    <a:pt x="0" y="3"/>
                  </a:lnTo>
                  <a:cubicBezTo>
                    <a:pt x="2" y="2"/>
                    <a:pt x="4" y="1"/>
                    <a:pt x="6" y="0"/>
                  </a:cubicBezTo>
                  <a:lnTo>
                    <a:pt x="6" y="0"/>
                  </a:lnTo>
                  <a:cubicBezTo>
                    <a:pt x="4" y="1"/>
                    <a:pt x="2" y="2"/>
                    <a:pt x="0" y="3"/>
                  </a:cubicBezTo>
                  <a:close/>
                </a:path>
              </a:pathLst>
            </a:custGeom>
            <a:solidFill>
              <a:srgbClr val="393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1" name="Freeform 203">
              <a:extLst>
                <a:ext uri="{FF2B5EF4-FFF2-40B4-BE49-F238E27FC236}">
                  <a16:creationId xmlns:a16="http://schemas.microsoft.com/office/drawing/2014/main" id="{BD7060AC-ECEB-6744-B672-A8FD3D6CE44F}"/>
                </a:ext>
              </a:extLst>
            </p:cNvPr>
            <p:cNvSpPr>
              <a:spLocks/>
            </p:cNvSpPr>
            <p:nvPr/>
          </p:nvSpPr>
          <p:spPr bwMode="auto">
            <a:xfrm>
              <a:off x="2906923" y="3918296"/>
              <a:ext cx="19718" cy="7042"/>
            </a:xfrm>
            <a:custGeom>
              <a:avLst/>
              <a:gdLst>
                <a:gd name="T0" fmla="*/ 0 w 7"/>
                <a:gd name="T1" fmla="*/ 3 h 3"/>
                <a:gd name="T2" fmla="*/ 0 w 7"/>
                <a:gd name="T3" fmla="*/ 3 h 3"/>
                <a:gd name="T4" fmla="*/ 7 w 7"/>
                <a:gd name="T5" fmla="*/ 0 h 3"/>
                <a:gd name="T6" fmla="*/ 7 w 7"/>
                <a:gd name="T7" fmla="*/ 0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0" y="3"/>
                  </a:lnTo>
                  <a:cubicBezTo>
                    <a:pt x="2" y="2"/>
                    <a:pt x="5" y="1"/>
                    <a:pt x="7" y="0"/>
                  </a:cubicBezTo>
                  <a:lnTo>
                    <a:pt x="7" y="0"/>
                  </a:lnTo>
                  <a:cubicBezTo>
                    <a:pt x="5" y="1"/>
                    <a:pt x="2" y="2"/>
                    <a:pt x="0" y="3"/>
                  </a:cubicBezTo>
                  <a:close/>
                </a:path>
              </a:pathLst>
            </a:custGeom>
            <a:solidFill>
              <a:srgbClr val="D7B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2" name="Freeform 204">
              <a:extLst>
                <a:ext uri="{FF2B5EF4-FFF2-40B4-BE49-F238E27FC236}">
                  <a16:creationId xmlns:a16="http://schemas.microsoft.com/office/drawing/2014/main" id="{2F2B8723-CB51-6841-AB02-75A845840DF2}"/>
                </a:ext>
              </a:extLst>
            </p:cNvPr>
            <p:cNvSpPr>
              <a:spLocks/>
            </p:cNvSpPr>
            <p:nvPr/>
          </p:nvSpPr>
          <p:spPr bwMode="auto">
            <a:xfrm>
              <a:off x="2866080" y="3936606"/>
              <a:ext cx="12676" cy="4226"/>
            </a:xfrm>
            <a:custGeom>
              <a:avLst/>
              <a:gdLst>
                <a:gd name="T0" fmla="*/ 0 w 5"/>
                <a:gd name="T1" fmla="*/ 2 h 2"/>
                <a:gd name="T2" fmla="*/ 0 w 5"/>
                <a:gd name="T3" fmla="*/ 2 h 2"/>
                <a:gd name="T4" fmla="*/ 5 w 5"/>
                <a:gd name="T5" fmla="*/ 0 h 2"/>
                <a:gd name="T6" fmla="*/ 5 w 5"/>
                <a:gd name="T7" fmla="*/ 0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0" y="2"/>
                  </a:lnTo>
                  <a:cubicBezTo>
                    <a:pt x="2" y="2"/>
                    <a:pt x="3" y="1"/>
                    <a:pt x="5" y="0"/>
                  </a:cubicBezTo>
                  <a:lnTo>
                    <a:pt x="5" y="0"/>
                  </a:lnTo>
                  <a:cubicBezTo>
                    <a:pt x="3" y="1"/>
                    <a:pt x="2" y="2"/>
                    <a:pt x="0" y="2"/>
                  </a:cubicBezTo>
                  <a:close/>
                </a:path>
              </a:pathLst>
            </a:custGeom>
            <a:solidFill>
              <a:srgbClr val="393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3" name="Freeform 206">
              <a:extLst>
                <a:ext uri="{FF2B5EF4-FFF2-40B4-BE49-F238E27FC236}">
                  <a16:creationId xmlns:a16="http://schemas.microsoft.com/office/drawing/2014/main" id="{D89B097D-F131-054E-A289-32A07D30DE85}"/>
                </a:ext>
              </a:extLst>
            </p:cNvPr>
            <p:cNvSpPr>
              <a:spLocks noEditPoints="1"/>
            </p:cNvSpPr>
            <p:nvPr/>
          </p:nvSpPr>
          <p:spPr bwMode="auto">
            <a:xfrm>
              <a:off x="3136492" y="3663377"/>
              <a:ext cx="5634" cy="49294"/>
            </a:xfrm>
            <a:custGeom>
              <a:avLst/>
              <a:gdLst>
                <a:gd name="T0" fmla="*/ 0 w 2"/>
                <a:gd name="T1" fmla="*/ 18 h 19"/>
                <a:gd name="T2" fmla="*/ 1 w 2"/>
                <a:gd name="T3" fmla="*/ 16 h 19"/>
                <a:gd name="T4" fmla="*/ 1 w 2"/>
                <a:gd name="T5" fmla="*/ 16 h 19"/>
                <a:gd name="T6" fmla="*/ 1 w 2"/>
                <a:gd name="T7" fmla="*/ 16 h 19"/>
                <a:gd name="T8" fmla="*/ 1 w 2"/>
                <a:gd name="T9" fmla="*/ 15 h 19"/>
                <a:gd name="T10" fmla="*/ 1 w 2"/>
                <a:gd name="T11" fmla="*/ 15 h 19"/>
                <a:gd name="T12" fmla="*/ 1 w 2"/>
                <a:gd name="T13" fmla="*/ 14 h 19"/>
                <a:gd name="T14" fmla="*/ 1 w 2"/>
                <a:gd name="T15" fmla="*/ 14 h 19"/>
                <a:gd name="T16" fmla="*/ 1 w 2"/>
                <a:gd name="T17" fmla="*/ 14 h 19"/>
                <a:gd name="T18" fmla="*/ 1 w 2"/>
                <a:gd name="T19" fmla="*/ 14 h 19"/>
                <a:gd name="T20" fmla="*/ 1 w 2"/>
                <a:gd name="T21" fmla="*/ 13 h 19"/>
                <a:gd name="T22" fmla="*/ 1 w 2"/>
                <a:gd name="T23" fmla="*/ 13 h 19"/>
                <a:gd name="T24" fmla="*/ 1 w 2"/>
                <a:gd name="T25" fmla="*/ 13 h 19"/>
                <a:gd name="T26" fmla="*/ 1 w 2"/>
                <a:gd name="T27" fmla="*/ 12 h 19"/>
                <a:gd name="T28" fmla="*/ 1 w 2"/>
                <a:gd name="T29" fmla="*/ 12 h 19"/>
                <a:gd name="T30" fmla="*/ 1 w 2"/>
                <a:gd name="T31" fmla="*/ 12 h 19"/>
                <a:gd name="T32" fmla="*/ 1 w 2"/>
                <a:gd name="T33" fmla="*/ 11 h 19"/>
                <a:gd name="T34" fmla="*/ 1 w 2"/>
                <a:gd name="T35" fmla="*/ 11 h 19"/>
                <a:gd name="T36" fmla="*/ 2 w 2"/>
                <a:gd name="T37" fmla="*/ 11 h 19"/>
                <a:gd name="T38" fmla="*/ 2 w 2"/>
                <a:gd name="T39" fmla="*/ 10 h 19"/>
                <a:gd name="T40" fmla="*/ 2 w 2"/>
                <a:gd name="T41" fmla="*/ 10 h 19"/>
                <a:gd name="T42" fmla="*/ 2 w 2"/>
                <a:gd name="T43" fmla="*/ 10 h 19"/>
                <a:gd name="T44" fmla="*/ 2 w 2"/>
                <a:gd name="T45" fmla="*/ 10 h 19"/>
                <a:gd name="T46" fmla="*/ 2 w 2"/>
                <a:gd name="T47" fmla="*/ 10 h 19"/>
                <a:gd name="T48" fmla="*/ 2 w 2"/>
                <a:gd name="T49" fmla="*/ 9 h 19"/>
                <a:gd name="T50" fmla="*/ 2 w 2"/>
                <a:gd name="T51" fmla="*/ 9 h 19"/>
                <a:gd name="T52" fmla="*/ 2 w 2"/>
                <a:gd name="T53" fmla="*/ 9 h 19"/>
                <a:gd name="T54" fmla="*/ 2 w 2"/>
                <a:gd name="T55" fmla="*/ 9 h 19"/>
                <a:gd name="T56" fmla="*/ 2 w 2"/>
                <a:gd name="T57" fmla="*/ 8 h 19"/>
                <a:gd name="T58" fmla="*/ 2 w 2"/>
                <a:gd name="T59" fmla="*/ 8 h 19"/>
                <a:gd name="T60" fmla="*/ 2 w 2"/>
                <a:gd name="T61" fmla="*/ 8 h 19"/>
                <a:gd name="T62" fmla="*/ 2 w 2"/>
                <a:gd name="T63" fmla="*/ 7 h 19"/>
                <a:gd name="T64" fmla="*/ 2 w 2"/>
                <a:gd name="T65" fmla="*/ 7 h 19"/>
                <a:gd name="T66" fmla="*/ 2 w 2"/>
                <a:gd name="T67" fmla="*/ 7 h 19"/>
                <a:gd name="T68" fmla="*/ 2 w 2"/>
                <a:gd name="T69" fmla="*/ 7 h 19"/>
                <a:gd name="T70" fmla="*/ 2 w 2"/>
                <a:gd name="T71" fmla="*/ 7 h 19"/>
                <a:gd name="T72" fmla="*/ 2 w 2"/>
                <a:gd name="T73" fmla="*/ 6 h 19"/>
                <a:gd name="T74" fmla="*/ 2 w 2"/>
                <a:gd name="T75" fmla="*/ 6 h 19"/>
                <a:gd name="T76" fmla="*/ 2 w 2"/>
                <a:gd name="T77" fmla="*/ 6 h 19"/>
                <a:gd name="T78" fmla="*/ 2 w 2"/>
                <a:gd name="T79" fmla="*/ 5 h 19"/>
                <a:gd name="T80" fmla="*/ 2 w 2"/>
                <a:gd name="T81" fmla="*/ 5 h 19"/>
                <a:gd name="T82" fmla="*/ 2 w 2"/>
                <a:gd name="T83" fmla="*/ 5 h 19"/>
                <a:gd name="T84" fmla="*/ 2 w 2"/>
                <a:gd name="T85" fmla="*/ 4 h 19"/>
                <a:gd name="T86" fmla="*/ 2 w 2"/>
                <a:gd name="T87" fmla="*/ 4 h 19"/>
                <a:gd name="T88" fmla="*/ 2 w 2"/>
                <a:gd name="T89" fmla="*/ 4 h 19"/>
                <a:gd name="T90" fmla="*/ 2 w 2"/>
                <a:gd name="T91" fmla="*/ 4 h 19"/>
                <a:gd name="T92" fmla="*/ 2 w 2"/>
                <a:gd name="T93" fmla="*/ 3 h 19"/>
                <a:gd name="T94" fmla="*/ 2 w 2"/>
                <a:gd name="T95" fmla="*/ 3 h 19"/>
                <a:gd name="T96" fmla="*/ 2 w 2"/>
                <a:gd name="T97" fmla="*/ 3 h 19"/>
                <a:gd name="T98" fmla="*/ 2 w 2"/>
                <a:gd name="T99" fmla="*/ 3 h 19"/>
                <a:gd name="T100" fmla="*/ 2 w 2"/>
                <a:gd name="T101" fmla="*/ 3 h 19"/>
                <a:gd name="T102" fmla="*/ 2 w 2"/>
                <a:gd name="T103" fmla="*/ 2 h 19"/>
                <a:gd name="T104" fmla="*/ 2 w 2"/>
                <a:gd name="T105" fmla="*/ 2 h 19"/>
                <a:gd name="T106" fmla="*/ 2 w 2"/>
                <a:gd name="T107" fmla="*/ 2 h 19"/>
                <a:gd name="T108" fmla="*/ 2 w 2"/>
                <a:gd name="T109" fmla="*/ 1 h 19"/>
                <a:gd name="T110" fmla="*/ 2 w 2"/>
                <a:gd name="T111" fmla="*/ 1 h 19"/>
                <a:gd name="T112" fmla="*/ 2 w 2"/>
                <a:gd name="T113" fmla="*/ 1 h 19"/>
                <a:gd name="T114" fmla="*/ 2 w 2"/>
                <a:gd name="T115" fmla="*/ 1 h 19"/>
                <a:gd name="T116" fmla="*/ 2 w 2"/>
                <a:gd name="T117" fmla="*/ 0 h 19"/>
                <a:gd name="T118" fmla="*/ 2 w 2"/>
                <a:gd name="T119" fmla="*/ 0 h 19"/>
                <a:gd name="T120" fmla="*/ 2 w 2"/>
                <a:gd name="T121" fmla="*/ 0 h 19"/>
                <a:gd name="T122" fmla="*/ 2 w 2"/>
                <a:gd name="T123" fmla="*/ 0 h 19"/>
                <a:gd name="T124" fmla="*/ 2 w 2"/>
                <a:gd name="T1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 h="19">
                  <a:moveTo>
                    <a:pt x="0" y="19"/>
                  </a:moveTo>
                  <a:cubicBezTo>
                    <a:pt x="0" y="18"/>
                    <a:pt x="0" y="18"/>
                    <a:pt x="0" y="18"/>
                  </a:cubicBezTo>
                  <a:cubicBezTo>
                    <a:pt x="0" y="18"/>
                    <a:pt x="0" y="18"/>
                    <a:pt x="0" y="19"/>
                  </a:cubicBezTo>
                  <a:close/>
                  <a:moveTo>
                    <a:pt x="0" y="18"/>
                  </a:moveTo>
                  <a:cubicBezTo>
                    <a:pt x="0" y="18"/>
                    <a:pt x="0" y="17"/>
                    <a:pt x="0" y="17"/>
                  </a:cubicBezTo>
                  <a:cubicBezTo>
                    <a:pt x="0" y="17"/>
                    <a:pt x="0" y="18"/>
                    <a:pt x="0" y="18"/>
                  </a:cubicBezTo>
                  <a:close/>
                  <a:moveTo>
                    <a:pt x="0" y="17"/>
                  </a:moveTo>
                  <a:cubicBezTo>
                    <a:pt x="1" y="17"/>
                    <a:pt x="1" y="17"/>
                    <a:pt x="1" y="16"/>
                  </a:cubicBezTo>
                  <a:cubicBezTo>
                    <a:pt x="1" y="17"/>
                    <a:pt x="1" y="17"/>
                    <a:pt x="0" y="17"/>
                  </a:cubicBezTo>
                  <a:close/>
                  <a:moveTo>
                    <a:pt x="1" y="16"/>
                  </a:moveTo>
                  <a:cubicBezTo>
                    <a:pt x="1" y="16"/>
                    <a:pt x="1" y="16"/>
                    <a:pt x="1" y="16"/>
                  </a:cubicBezTo>
                  <a:cubicBezTo>
                    <a:pt x="1" y="16"/>
                    <a:pt x="1" y="16"/>
                    <a:pt x="1" y="16"/>
                  </a:cubicBezTo>
                  <a:close/>
                  <a:moveTo>
                    <a:pt x="1" y="16"/>
                  </a:moveTo>
                  <a:cubicBezTo>
                    <a:pt x="1" y="16"/>
                    <a:pt x="1" y="16"/>
                    <a:pt x="1" y="16"/>
                  </a:cubicBezTo>
                  <a:cubicBezTo>
                    <a:pt x="1" y="16"/>
                    <a:pt x="1" y="16"/>
                    <a:pt x="1" y="16"/>
                  </a:cubicBezTo>
                  <a:close/>
                  <a:moveTo>
                    <a:pt x="1" y="16"/>
                  </a:moveTo>
                  <a:cubicBezTo>
                    <a:pt x="1" y="16"/>
                    <a:pt x="1" y="16"/>
                    <a:pt x="1" y="16"/>
                  </a:cubicBezTo>
                  <a:cubicBezTo>
                    <a:pt x="1" y="16"/>
                    <a:pt x="1" y="16"/>
                    <a:pt x="1" y="16"/>
                  </a:cubicBezTo>
                  <a:close/>
                  <a:moveTo>
                    <a:pt x="1" y="16"/>
                  </a:moveTo>
                  <a:cubicBezTo>
                    <a:pt x="1" y="16"/>
                    <a:pt x="1" y="16"/>
                    <a:pt x="1" y="15"/>
                  </a:cubicBezTo>
                  <a:cubicBezTo>
                    <a:pt x="1" y="16"/>
                    <a:pt x="1" y="16"/>
                    <a:pt x="1" y="16"/>
                  </a:cubicBezTo>
                  <a:close/>
                  <a:moveTo>
                    <a:pt x="1" y="15"/>
                  </a:moveTo>
                  <a:cubicBezTo>
                    <a:pt x="1" y="15"/>
                    <a:pt x="1" y="15"/>
                    <a:pt x="1" y="15"/>
                  </a:cubicBezTo>
                  <a:cubicBezTo>
                    <a:pt x="1" y="15"/>
                    <a:pt x="1" y="15"/>
                    <a:pt x="1" y="15"/>
                  </a:cubicBezTo>
                  <a:close/>
                  <a:moveTo>
                    <a:pt x="1" y="15"/>
                  </a:moveTo>
                  <a:cubicBezTo>
                    <a:pt x="1" y="15"/>
                    <a:pt x="1" y="15"/>
                    <a:pt x="1" y="14"/>
                  </a:cubicBezTo>
                  <a:cubicBezTo>
                    <a:pt x="1" y="15"/>
                    <a:pt x="1" y="15"/>
                    <a:pt x="1" y="15"/>
                  </a:cubicBezTo>
                  <a:close/>
                  <a:moveTo>
                    <a:pt x="1" y="14"/>
                  </a:moveTo>
                  <a:cubicBezTo>
                    <a:pt x="1" y="14"/>
                    <a:pt x="1" y="14"/>
                    <a:pt x="1" y="14"/>
                  </a:cubicBezTo>
                  <a:cubicBezTo>
                    <a:pt x="1" y="14"/>
                    <a:pt x="1" y="14"/>
                    <a:pt x="1" y="14"/>
                  </a:cubicBezTo>
                  <a:close/>
                  <a:moveTo>
                    <a:pt x="1" y="14"/>
                  </a:moveTo>
                  <a:cubicBezTo>
                    <a:pt x="1" y="14"/>
                    <a:pt x="1" y="14"/>
                    <a:pt x="1" y="14"/>
                  </a:cubicBezTo>
                  <a:cubicBezTo>
                    <a:pt x="1" y="14"/>
                    <a:pt x="1" y="14"/>
                    <a:pt x="1" y="14"/>
                  </a:cubicBezTo>
                  <a:close/>
                  <a:moveTo>
                    <a:pt x="1" y="14"/>
                  </a:moveTo>
                  <a:cubicBezTo>
                    <a:pt x="1" y="14"/>
                    <a:pt x="1" y="14"/>
                    <a:pt x="1" y="14"/>
                  </a:cubicBezTo>
                  <a:cubicBezTo>
                    <a:pt x="1" y="14"/>
                    <a:pt x="1" y="14"/>
                    <a:pt x="1" y="14"/>
                  </a:cubicBezTo>
                  <a:close/>
                  <a:moveTo>
                    <a:pt x="1" y="14"/>
                  </a:moveTo>
                  <a:cubicBezTo>
                    <a:pt x="1" y="14"/>
                    <a:pt x="1" y="14"/>
                    <a:pt x="1" y="14"/>
                  </a:cubicBezTo>
                  <a:cubicBezTo>
                    <a:pt x="1" y="14"/>
                    <a:pt x="1" y="14"/>
                    <a:pt x="1" y="14"/>
                  </a:cubicBezTo>
                  <a:close/>
                  <a:moveTo>
                    <a:pt x="1" y="14"/>
                  </a:moveTo>
                  <a:cubicBezTo>
                    <a:pt x="1" y="14"/>
                    <a:pt x="1" y="14"/>
                    <a:pt x="1" y="13"/>
                  </a:cubicBezTo>
                  <a:cubicBezTo>
                    <a:pt x="1" y="14"/>
                    <a:pt x="1" y="14"/>
                    <a:pt x="1" y="14"/>
                  </a:cubicBezTo>
                  <a:close/>
                  <a:moveTo>
                    <a:pt x="1" y="13"/>
                  </a:moveTo>
                  <a:cubicBezTo>
                    <a:pt x="1" y="13"/>
                    <a:pt x="1" y="13"/>
                    <a:pt x="1" y="13"/>
                  </a:cubicBezTo>
                  <a:cubicBezTo>
                    <a:pt x="1" y="13"/>
                    <a:pt x="1" y="13"/>
                    <a:pt x="1" y="13"/>
                  </a:cubicBezTo>
                  <a:close/>
                  <a:moveTo>
                    <a:pt x="1" y="13"/>
                  </a:moveTo>
                  <a:cubicBezTo>
                    <a:pt x="1" y="13"/>
                    <a:pt x="1" y="13"/>
                    <a:pt x="1" y="13"/>
                  </a:cubicBezTo>
                  <a:cubicBezTo>
                    <a:pt x="1" y="13"/>
                    <a:pt x="1" y="13"/>
                    <a:pt x="1" y="13"/>
                  </a:cubicBezTo>
                  <a:close/>
                  <a:moveTo>
                    <a:pt x="1" y="13"/>
                  </a:moveTo>
                  <a:cubicBezTo>
                    <a:pt x="1" y="13"/>
                    <a:pt x="1" y="13"/>
                    <a:pt x="1" y="13"/>
                  </a:cubicBezTo>
                  <a:cubicBezTo>
                    <a:pt x="1" y="13"/>
                    <a:pt x="1" y="13"/>
                    <a:pt x="1" y="13"/>
                  </a:cubicBezTo>
                  <a:close/>
                  <a:moveTo>
                    <a:pt x="1" y="13"/>
                  </a:moveTo>
                  <a:cubicBezTo>
                    <a:pt x="1" y="13"/>
                    <a:pt x="1" y="13"/>
                    <a:pt x="1" y="13"/>
                  </a:cubicBezTo>
                  <a:cubicBezTo>
                    <a:pt x="1" y="13"/>
                    <a:pt x="1" y="13"/>
                    <a:pt x="1" y="13"/>
                  </a:cubicBezTo>
                  <a:close/>
                  <a:moveTo>
                    <a:pt x="1" y="13"/>
                  </a:moveTo>
                  <a:cubicBezTo>
                    <a:pt x="1" y="13"/>
                    <a:pt x="1" y="13"/>
                    <a:pt x="1" y="12"/>
                  </a:cubicBezTo>
                  <a:cubicBezTo>
                    <a:pt x="1" y="13"/>
                    <a:pt x="1" y="13"/>
                    <a:pt x="1" y="13"/>
                  </a:cubicBezTo>
                  <a:close/>
                  <a:moveTo>
                    <a:pt x="1" y="12"/>
                  </a:moveTo>
                  <a:cubicBezTo>
                    <a:pt x="1" y="12"/>
                    <a:pt x="1" y="12"/>
                    <a:pt x="1" y="12"/>
                  </a:cubicBezTo>
                  <a:cubicBezTo>
                    <a:pt x="1" y="12"/>
                    <a:pt x="1" y="12"/>
                    <a:pt x="1" y="12"/>
                  </a:cubicBezTo>
                  <a:close/>
                  <a:moveTo>
                    <a:pt x="1" y="12"/>
                  </a:moveTo>
                  <a:cubicBezTo>
                    <a:pt x="1" y="12"/>
                    <a:pt x="1" y="12"/>
                    <a:pt x="1" y="12"/>
                  </a:cubicBezTo>
                  <a:cubicBezTo>
                    <a:pt x="1" y="12"/>
                    <a:pt x="1" y="12"/>
                    <a:pt x="1" y="12"/>
                  </a:cubicBezTo>
                  <a:close/>
                  <a:moveTo>
                    <a:pt x="1" y="12"/>
                  </a:moveTo>
                  <a:cubicBezTo>
                    <a:pt x="1" y="12"/>
                    <a:pt x="1" y="12"/>
                    <a:pt x="1" y="11"/>
                  </a:cubicBezTo>
                  <a:cubicBezTo>
                    <a:pt x="1" y="12"/>
                    <a:pt x="1" y="12"/>
                    <a:pt x="1" y="12"/>
                  </a:cubicBezTo>
                  <a:close/>
                  <a:moveTo>
                    <a:pt x="1" y="11"/>
                  </a:moveTo>
                  <a:cubicBezTo>
                    <a:pt x="1" y="11"/>
                    <a:pt x="1" y="11"/>
                    <a:pt x="1" y="11"/>
                  </a:cubicBezTo>
                  <a:cubicBezTo>
                    <a:pt x="1" y="11"/>
                    <a:pt x="1" y="11"/>
                    <a:pt x="1" y="11"/>
                  </a:cubicBezTo>
                  <a:close/>
                  <a:moveTo>
                    <a:pt x="1" y="11"/>
                  </a:moveTo>
                  <a:cubicBezTo>
                    <a:pt x="1" y="11"/>
                    <a:pt x="1" y="11"/>
                    <a:pt x="1" y="11"/>
                  </a:cubicBezTo>
                  <a:cubicBezTo>
                    <a:pt x="1" y="11"/>
                    <a:pt x="1" y="11"/>
                    <a:pt x="1" y="11"/>
                  </a:cubicBezTo>
                  <a:close/>
                  <a:moveTo>
                    <a:pt x="1" y="11"/>
                  </a:moveTo>
                  <a:cubicBezTo>
                    <a:pt x="1" y="11"/>
                    <a:pt x="1" y="11"/>
                    <a:pt x="2" y="11"/>
                  </a:cubicBezTo>
                  <a:cubicBezTo>
                    <a:pt x="1" y="11"/>
                    <a:pt x="1" y="11"/>
                    <a:pt x="1" y="11"/>
                  </a:cubicBezTo>
                  <a:close/>
                  <a:moveTo>
                    <a:pt x="2" y="11"/>
                  </a:moveTo>
                  <a:cubicBezTo>
                    <a:pt x="2" y="11"/>
                    <a:pt x="2" y="11"/>
                    <a:pt x="2" y="11"/>
                  </a:cubicBezTo>
                  <a:cubicBezTo>
                    <a:pt x="2" y="11"/>
                    <a:pt x="2" y="11"/>
                    <a:pt x="2" y="11"/>
                  </a:cubicBezTo>
                  <a:close/>
                  <a:moveTo>
                    <a:pt x="2" y="11"/>
                  </a:moveTo>
                  <a:cubicBezTo>
                    <a:pt x="2" y="11"/>
                    <a:pt x="2" y="11"/>
                    <a:pt x="2" y="10"/>
                  </a:cubicBezTo>
                  <a:cubicBezTo>
                    <a:pt x="2" y="11"/>
                    <a:pt x="2" y="11"/>
                    <a:pt x="2" y="11"/>
                  </a:cubicBezTo>
                  <a:close/>
                  <a:moveTo>
                    <a:pt x="2" y="10"/>
                  </a:moveTo>
                  <a:cubicBezTo>
                    <a:pt x="2" y="10"/>
                    <a:pt x="2" y="10"/>
                    <a:pt x="2" y="10"/>
                  </a:cubicBezTo>
                  <a:cubicBezTo>
                    <a:pt x="2" y="10"/>
                    <a:pt x="2" y="10"/>
                    <a:pt x="2" y="10"/>
                  </a:cubicBezTo>
                  <a:close/>
                  <a:moveTo>
                    <a:pt x="2" y="10"/>
                  </a:moveTo>
                  <a:cubicBezTo>
                    <a:pt x="2" y="10"/>
                    <a:pt x="2" y="10"/>
                    <a:pt x="2" y="10"/>
                  </a:cubicBezTo>
                  <a:cubicBezTo>
                    <a:pt x="2" y="10"/>
                    <a:pt x="2" y="10"/>
                    <a:pt x="2" y="10"/>
                  </a:cubicBezTo>
                  <a:close/>
                  <a:moveTo>
                    <a:pt x="2" y="10"/>
                  </a:moveTo>
                  <a:cubicBezTo>
                    <a:pt x="2" y="10"/>
                    <a:pt x="2" y="10"/>
                    <a:pt x="2" y="10"/>
                  </a:cubicBezTo>
                  <a:cubicBezTo>
                    <a:pt x="2" y="10"/>
                    <a:pt x="2" y="10"/>
                    <a:pt x="2" y="10"/>
                  </a:cubicBezTo>
                  <a:close/>
                  <a:moveTo>
                    <a:pt x="2" y="10"/>
                  </a:moveTo>
                  <a:cubicBezTo>
                    <a:pt x="2" y="10"/>
                    <a:pt x="2" y="10"/>
                    <a:pt x="2" y="10"/>
                  </a:cubicBezTo>
                  <a:cubicBezTo>
                    <a:pt x="2" y="10"/>
                    <a:pt x="2" y="10"/>
                    <a:pt x="2" y="10"/>
                  </a:cubicBezTo>
                  <a:close/>
                  <a:moveTo>
                    <a:pt x="2" y="10"/>
                  </a:moveTo>
                  <a:cubicBezTo>
                    <a:pt x="2" y="10"/>
                    <a:pt x="2" y="10"/>
                    <a:pt x="2" y="10"/>
                  </a:cubicBezTo>
                  <a:cubicBezTo>
                    <a:pt x="2" y="10"/>
                    <a:pt x="2" y="10"/>
                    <a:pt x="2" y="10"/>
                  </a:cubicBezTo>
                  <a:close/>
                  <a:moveTo>
                    <a:pt x="2" y="10"/>
                  </a:moveTo>
                  <a:cubicBezTo>
                    <a:pt x="2" y="10"/>
                    <a:pt x="2" y="10"/>
                    <a:pt x="2" y="9"/>
                  </a:cubicBezTo>
                  <a:cubicBezTo>
                    <a:pt x="2" y="10"/>
                    <a:pt x="2" y="10"/>
                    <a:pt x="2" y="10"/>
                  </a:cubicBezTo>
                  <a:close/>
                  <a:moveTo>
                    <a:pt x="2" y="9"/>
                  </a:moveTo>
                  <a:cubicBezTo>
                    <a:pt x="2" y="9"/>
                    <a:pt x="2" y="9"/>
                    <a:pt x="2" y="9"/>
                  </a:cubicBezTo>
                  <a:cubicBezTo>
                    <a:pt x="2" y="9"/>
                    <a:pt x="2" y="9"/>
                    <a:pt x="2" y="9"/>
                  </a:cubicBezTo>
                  <a:close/>
                  <a:moveTo>
                    <a:pt x="2" y="9"/>
                  </a:moveTo>
                  <a:cubicBezTo>
                    <a:pt x="2" y="9"/>
                    <a:pt x="2" y="9"/>
                    <a:pt x="2" y="9"/>
                  </a:cubicBezTo>
                  <a:cubicBezTo>
                    <a:pt x="2" y="9"/>
                    <a:pt x="2" y="9"/>
                    <a:pt x="2" y="9"/>
                  </a:cubicBezTo>
                  <a:close/>
                  <a:moveTo>
                    <a:pt x="2" y="9"/>
                  </a:moveTo>
                  <a:cubicBezTo>
                    <a:pt x="2" y="9"/>
                    <a:pt x="2" y="9"/>
                    <a:pt x="2" y="9"/>
                  </a:cubicBezTo>
                  <a:cubicBezTo>
                    <a:pt x="2" y="9"/>
                    <a:pt x="2" y="9"/>
                    <a:pt x="2" y="9"/>
                  </a:cubicBezTo>
                  <a:close/>
                  <a:moveTo>
                    <a:pt x="2" y="9"/>
                  </a:moveTo>
                  <a:cubicBezTo>
                    <a:pt x="2" y="9"/>
                    <a:pt x="2" y="9"/>
                    <a:pt x="2" y="9"/>
                  </a:cubicBezTo>
                  <a:cubicBezTo>
                    <a:pt x="2" y="9"/>
                    <a:pt x="2" y="9"/>
                    <a:pt x="2" y="9"/>
                  </a:cubicBezTo>
                  <a:close/>
                  <a:moveTo>
                    <a:pt x="2" y="9"/>
                  </a:moveTo>
                  <a:cubicBezTo>
                    <a:pt x="2" y="8"/>
                    <a:pt x="2" y="8"/>
                    <a:pt x="2" y="8"/>
                  </a:cubicBezTo>
                  <a:cubicBezTo>
                    <a:pt x="2" y="8"/>
                    <a:pt x="2" y="8"/>
                    <a:pt x="2" y="9"/>
                  </a:cubicBezTo>
                  <a:close/>
                  <a:moveTo>
                    <a:pt x="2" y="8"/>
                  </a:moveTo>
                  <a:cubicBezTo>
                    <a:pt x="2" y="8"/>
                    <a:pt x="2" y="8"/>
                    <a:pt x="2" y="8"/>
                  </a:cubicBezTo>
                  <a:cubicBezTo>
                    <a:pt x="2" y="8"/>
                    <a:pt x="2" y="8"/>
                    <a:pt x="2" y="8"/>
                  </a:cubicBezTo>
                  <a:close/>
                  <a:moveTo>
                    <a:pt x="2" y="8"/>
                  </a:moveTo>
                  <a:cubicBezTo>
                    <a:pt x="2" y="8"/>
                    <a:pt x="2" y="8"/>
                    <a:pt x="2" y="8"/>
                  </a:cubicBezTo>
                  <a:cubicBezTo>
                    <a:pt x="2" y="8"/>
                    <a:pt x="2" y="8"/>
                    <a:pt x="2" y="8"/>
                  </a:cubicBezTo>
                  <a:close/>
                  <a:moveTo>
                    <a:pt x="2" y="8"/>
                  </a:moveTo>
                  <a:cubicBezTo>
                    <a:pt x="2" y="8"/>
                    <a:pt x="2" y="8"/>
                    <a:pt x="2" y="8"/>
                  </a:cubicBezTo>
                  <a:cubicBezTo>
                    <a:pt x="2" y="8"/>
                    <a:pt x="2" y="8"/>
                    <a:pt x="2" y="8"/>
                  </a:cubicBezTo>
                  <a:close/>
                  <a:moveTo>
                    <a:pt x="2" y="8"/>
                  </a:moveTo>
                  <a:cubicBezTo>
                    <a:pt x="2" y="8"/>
                    <a:pt x="2" y="8"/>
                    <a:pt x="2" y="8"/>
                  </a:cubicBezTo>
                  <a:cubicBezTo>
                    <a:pt x="2" y="8"/>
                    <a:pt x="2" y="8"/>
                    <a:pt x="2" y="8"/>
                  </a:cubicBezTo>
                  <a:close/>
                  <a:moveTo>
                    <a:pt x="2" y="8"/>
                  </a:moveTo>
                  <a:cubicBezTo>
                    <a:pt x="2" y="8"/>
                    <a:pt x="2" y="7"/>
                    <a:pt x="2" y="7"/>
                  </a:cubicBezTo>
                  <a:cubicBezTo>
                    <a:pt x="2" y="7"/>
                    <a:pt x="2" y="8"/>
                    <a:pt x="2" y="8"/>
                  </a:cubicBezTo>
                  <a:close/>
                  <a:moveTo>
                    <a:pt x="2" y="7"/>
                  </a:moveTo>
                  <a:cubicBezTo>
                    <a:pt x="2" y="7"/>
                    <a:pt x="2" y="7"/>
                    <a:pt x="2" y="7"/>
                  </a:cubicBezTo>
                  <a:cubicBezTo>
                    <a:pt x="2" y="7"/>
                    <a:pt x="2" y="7"/>
                    <a:pt x="2" y="7"/>
                  </a:cubicBezTo>
                  <a:close/>
                  <a:moveTo>
                    <a:pt x="2" y="7"/>
                  </a:moveTo>
                  <a:cubicBezTo>
                    <a:pt x="2" y="7"/>
                    <a:pt x="2" y="7"/>
                    <a:pt x="2" y="7"/>
                  </a:cubicBezTo>
                  <a:cubicBezTo>
                    <a:pt x="2" y="7"/>
                    <a:pt x="2" y="7"/>
                    <a:pt x="2" y="7"/>
                  </a:cubicBezTo>
                  <a:close/>
                  <a:moveTo>
                    <a:pt x="2" y="7"/>
                  </a:moveTo>
                  <a:cubicBezTo>
                    <a:pt x="2" y="7"/>
                    <a:pt x="2" y="7"/>
                    <a:pt x="2" y="7"/>
                  </a:cubicBezTo>
                  <a:cubicBezTo>
                    <a:pt x="2" y="7"/>
                    <a:pt x="2" y="7"/>
                    <a:pt x="2" y="7"/>
                  </a:cubicBezTo>
                  <a:close/>
                  <a:moveTo>
                    <a:pt x="2" y="7"/>
                  </a:moveTo>
                  <a:cubicBezTo>
                    <a:pt x="2" y="7"/>
                    <a:pt x="2" y="7"/>
                    <a:pt x="2" y="7"/>
                  </a:cubicBezTo>
                  <a:cubicBezTo>
                    <a:pt x="2" y="7"/>
                    <a:pt x="2" y="7"/>
                    <a:pt x="2" y="7"/>
                  </a:cubicBezTo>
                  <a:close/>
                  <a:moveTo>
                    <a:pt x="2" y="7"/>
                  </a:moveTo>
                  <a:cubicBezTo>
                    <a:pt x="2" y="6"/>
                    <a:pt x="2" y="6"/>
                    <a:pt x="2" y="6"/>
                  </a:cubicBezTo>
                  <a:cubicBezTo>
                    <a:pt x="2" y="6"/>
                    <a:pt x="2" y="6"/>
                    <a:pt x="2" y="7"/>
                  </a:cubicBezTo>
                  <a:close/>
                  <a:moveTo>
                    <a:pt x="2" y="6"/>
                  </a:moveTo>
                  <a:cubicBezTo>
                    <a:pt x="2" y="6"/>
                    <a:pt x="2" y="6"/>
                    <a:pt x="2" y="6"/>
                  </a:cubicBezTo>
                  <a:cubicBezTo>
                    <a:pt x="2" y="6"/>
                    <a:pt x="2" y="6"/>
                    <a:pt x="2" y="6"/>
                  </a:cubicBezTo>
                  <a:close/>
                  <a:moveTo>
                    <a:pt x="2" y="6"/>
                  </a:moveTo>
                  <a:cubicBezTo>
                    <a:pt x="2" y="6"/>
                    <a:pt x="2" y="6"/>
                    <a:pt x="2" y="6"/>
                  </a:cubicBezTo>
                  <a:cubicBezTo>
                    <a:pt x="2" y="6"/>
                    <a:pt x="2" y="6"/>
                    <a:pt x="2" y="6"/>
                  </a:cubicBezTo>
                  <a:close/>
                  <a:moveTo>
                    <a:pt x="2" y="6"/>
                  </a:moveTo>
                  <a:cubicBezTo>
                    <a:pt x="2" y="6"/>
                    <a:pt x="2" y="6"/>
                    <a:pt x="2" y="6"/>
                  </a:cubicBezTo>
                  <a:cubicBezTo>
                    <a:pt x="2" y="6"/>
                    <a:pt x="2" y="6"/>
                    <a:pt x="2" y="6"/>
                  </a:cubicBezTo>
                  <a:close/>
                  <a:moveTo>
                    <a:pt x="2" y="6"/>
                  </a:moveTo>
                  <a:cubicBezTo>
                    <a:pt x="2" y="6"/>
                    <a:pt x="2" y="6"/>
                    <a:pt x="2" y="6"/>
                  </a:cubicBezTo>
                  <a:cubicBezTo>
                    <a:pt x="2" y="6"/>
                    <a:pt x="2" y="6"/>
                    <a:pt x="2" y="6"/>
                  </a:cubicBezTo>
                  <a:close/>
                  <a:moveTo>
                    <a:pt x="2" y="5"/>
                  </a:moveTo>
                  <a:cubicBezTo>
                    <a:pt x="2" y="5"/>
                    <a:pt x="2" y="5"/>
                    <a:pt x="2" y="5"/>
                  </a:cubicBezTo>
                  <a:cubicBezTo>
                    <a:pt x="2" y="5"/>
                    <a:pt x="2" y="5"/>
                    <a:pt x="2" y="5"/>
                  </a:cubicBezTo>
                  <a:close/>
                  <a:moveTo>
                    <a:pt x="2" y="5"/>
                  </a:moveTo>
                  <a:cubicBezTo>
                    <a:pt x="2" y="5"/>
                    <a:pt x="2" y="5"/>
                    <a:pt x="2" y="5"/>
                  </a:cubicBezTo>
                  <a:cubicBezTo>
                    <a:pt x="2" y="5"/>
                    <a:pt x="2" y="5"/>
                    <a:pt x="2" y="5"/>
                  </a:cubicBezTo>
                  <a:close/>
                  <a:moveTo>
                    <a:pt x="2" y="5"/>
                  </a:moveTo>
                  <a:cubicBezTo>
                    <a:pt x="2" y="5"/>
                    <a:pt x="2" y="5"/>
                    <a:pt x="2" y="5"/>
                  </a:cubicBezTo>
                  <a:cubicBezTo>
                    <a:pt x="2" y="5"/>
                    <a:pt x="2" y="5"/>
                    <a:pt x="2" y="5"/>
                  </a:cubicBezTo>
                  <a:close/>
                  <a:moveTo>
                    <a:pt x="2" y="5"/>
                  </a:moveTo>
                  <a:cubicBezTo>
                    <a:pt x="2" y="5"/>
                    <a:pt x="2" y="5"/>
                    <a:pt x="2" y="5"/>
                  </a:cubicBezTo>
                  <a:cubicBezTo>
                    <a:pt x="2" y="5"/>
                    <a:pt x="2" y="5"/>
                    <a:pt x="2" y="5"/>
                  </a:cubicBezTo>
                  <a:close/>
                  <a:moveTo>
                    <a:pt x="2" y="5"/>
                  </a:moveTo>
                  <a:cubicBezTo>
                    <a:pt x="2" y="5"/>
                    <a:pt x="2" y="5"/>
                    <a:pt x="2" y="4"/>
                  </a:cubicBezTo>
                  <a:cubicBezTo>
                    <a:pt x="2" y="5"/>
                    <a:pt x="2" y="5"/>
                    <a:pt x="2" y="5"/>
                  </a:cubicBezTo>
                  <a:close/>
                  <a:moveTo>
                    <a:pt x="2" y="4"/>
                  </a:moveTo>
                  <a:cubicBezTo>
                    <a:pt x="2" y="4"/>
                    <a:pt x="2" y="4"/>
                    <a:pt x="2" y="4"/>
                  </a:cubicBezTo>
                  <a:cubicBezTo>
                    <a:pt x="2" y="4"/>
                    <a:pt x="2" y="4"/>
                    <a:pt x="2" y="4"/>
                  </a:cubicBezTo>
                  <a:close/>
                  <a:moveTo>
                    <a:pt x="2" y="4"/>
                  </a:moveTo>
                  <a:cubicBezTo>
                    <a:pt x="2" y="4"/>
                    <a:pt x="2" y="4"/>
                    <a:pt x="2" y="4"/>
                  </a:cubicBezTo>
                  <a:cubicBezTo>
                    <a:pt x="2" y="4"/>
                    <a:pt x="2" y="4"/>
                    <a:pt x="2" y="4"/>
                  </a:cubicBezTo>
                  <a:close/>
                  <a:moveTo>
                    <a:pt x="2" y="4"/>
                  </a:moveTo>
                  <a:cubicBezTo>
                    <a:pt x="2" y="4"/>
                    <a:pt x="2" y="4"/>
                    <a:pt x="2" y="4"/>
                  </a:cubicBezTo>
                  <a:cubicBezTo>
                    <a:pt x="2" y="4"/>
                    <a:pt x="2" y="4"/>
                    <a:pt x="2" y="4"/>
                  </a:cubicBezTo>
                  <a:close/>
                  <a:moveTo>
                    <a:pt x="2" y="4"/>
                  </a:moveTo>
                  <a:cubicBezTo>
                    <a:pt x="2" y="4"/>
                    <a:pt x="2" y="4"/>
                    <a:pt x="2" y="4"/>
                  </a:cubicBezTo>
                  <a:cubicBezTo>
                    <a:pt x="2" y="4"/>
                    <a:pt x="2" y="4"/>
                    <a:pt x="2" y="4"/>
                  </a:cubicBezTo>
                  <a:close/>
                  <a:moveTo>
                    <a:pt x="2" y="4"/>
                  </a:moveTo>
                  <a:cubicBezTo>
                    <a:pt x="2" y="4"/>
                    <a:pt x="2" y="4"/>
                    <a:pt x="2" y="4"/>
                  </a:cubicBezTo>
                  <a:cubicBezTo>
                    <a:pt x="2" y="4"/>
                    <a:pt x="2" y="4"/>
                    <a:pt x="2" y="4"/>
                  </a:cubicBezTo>
                  <a:close/>
                  <a:moveTo>
                    <a:pt x="2" y="4"/>
                  </a:moveTo>
                  <a:cubicBezTo>
                    <a:pt x="2" y="3"/>
                    <a:pt x="2" y="3"/>
                    <a:pt x="2" y="3"/>
                  </a:cubicBezTo>
                  <a:cubicBezTo>
                    <a:pt x="2" y="3"/>
                    <a:pt x="2" y="3"/>
                    <a:pt x="2" y="4"/>
                  </a:cubicBezTo>
                  <a:close/>
                  <a:moveTo>
                    <a:pt x="2" y="3"/>
                  </a:moveTo>
                  <a:lnTo>
                    <a:pt x="2" y="3"/>
                  </a:lnTo>
                  <a:lnTo>
                    <a:pt x="2" y="3"/>
                  </a:lnTo>
                  <a:close/>
                  <a:moveTo>
                    <a:pt x="2" y="3"/>
                  </a:moveTo>
                  <a:lnTo>
                    <a:pt x="2" y="3"/>
                  </a:lnTo>
                  <a:lnTo>
                    <a:pt x="2" y="3"/>
                  </a:lnTo>
                  <a:close/>
                  <a:moveTo>
                    <a:pt x="2" y="3"/>
                  </a:moveTo>
                  <a:lnTo>
                    <a:pt x="2" y="3"/>
                  </a:lnTo>
                  <a:lnTo>
                    <a:pt x="2" y="3"/>
                  </a:lnTo>
                  <a:close/>
                  <a:moveTo>
                    <a:pt x="2" y="3"/>
                  </a:moveTo>
                  <a:lnTo>
                    <a:pt x="2" y="3"/>
                  </a:lnTo>
                  <a:lnTo>
                    <a:pt x="2" y="3"/>
                  </a:lnTo>
                  <a:close/>
                  <a:moveTo>
                    <a:pt x="2" y="3"/>
                  </a:moveTo>
                  <a:lnTo>
                    <a:pt x="2" y="2"/>
                  </a:lnTo>
                  <a:lnTo>
                    <a:pt x="2" y="3"/>
                  </a:lnTo>
                  <a:close/>
                  <a:moveTo>
                    <a:pt x="2" y="2"/>
                  </a:moveTo>
                  <a:cubicBezTo>
                    <a:pt x="2" y="2"/>
                    <a:pt x="2" y="2"/>
                    <a:pt x="2" y="2"/>
                  </a:cubicBezTo>
                  <a:cubicBezTo>
                    <a:pt x="2" y="2"/>
                    <a:pt x="2" y="2"/>
                    <a:pt x="2" y="2"/>
                  </a:cubicBezTo>
                  <a:close/>
                  <a:moveTo>
                    <a:pt x="2" y="2"/>
                  </a:moveTo>
                  <a:cubicBezTo>
                    <a:pt x="2" y="2"/>
                    <a:pt x="2" y="2"/>
                    <a:pt x="2" y="2"/>
                  </a:cubicBezTo>
                  <a:cubicBezTo>
                    <a:pt x="2" y="2"/>
                    <a:pt x="2" y="2"/>
                    <a:pt x="2" y="2"/>
                  </a:cubicBezTo>
                  <a:close/>
                  <a:moveTo>
                    <a:pt x="2" y="2"/>
                  </a:moveTo>
                  <a:lnTo>
                    <a:pt x="2" y="2"/>
                  </a:lnTo>
                  <a:lnTo>
                    <a:pt x="2" y="2"/>
                  </a:lnTo>
                  <a:close/>
                  <a:moveTo>
                    <a:pt x="2" y="2"/>
                  </a:moveTo>
                  <a:cubicBezTo>
                    <a:pt x="2" y="2"/>
                    <a:pt x="2" y="2"/>
                    <a:pt x="2" y="2"/>
                  </a:cubicBezTo>
                  <a:cubicBezTo>
                    <a:pt x="2" y="2"/>
                    <a:pt x="2" y="2"/>
                    <a:pt x="2" y="2"/>
                  </a:cubicBezTo>
                  <a:close/>
                  <a:moveTo>
                    <a:pt x="2" y="2"/>
                  </a:moveTo>
                  <a:cubicBezTo>
                    <a:pt x="2" y="2"/>
                    <a:pt x="2" y="2"/>
                    <a:pt x="2" y="2"/>
                  </a:cubicBezTo>
                  <a:cubicBezTo>
                    <a:pt x="2" y="2"/>
                    <a:pt x="2" y="2"/>
                    <a:pt x="2" y="2"/>
                  </a:cubicBezTo>
                  <a:close/>
                  <a:moveTo>
                    <a:pt x="2" y="1"/>
                  </a:moveTo>
                  <a:lnTo>
                    <a:pt x="2" y="1"/>
                  </a:lnTo>
                  <a:lnTo>
                    <a:pt x="2" y="1"/>
                  </a:lnTo>
                  <a:close/>
                  <a:moveTo>
                    <a:pt x="2" y="1"/>
                  </a:moveTo>
                  <a:lnTo>
                    <a:pt x="2" y="1"/>
                  </a:lnTo>
                  <a:lnTo>
                    <a:pt x="2" y="1"/>
                  </a:lnTo>
                  <a:close/>
                  <a:moveTo>
                    <a:pt x="2" y="1"/>
                  </a:moveTo>
                  <a:lnTo>
                    <a:pt x="2" y="1"/>
                  </a:lnTo>
                  <a:lnTo>
                    <a:pt x="2" y="1"/>
                  </a:lnTo>
                  <a:close/>
                  <a:moveTo>
                    <a:pt x="2" y="1"/>
                  </a:moveTo>
                  <a:lnTo>
                    <a:pt x="2" y="1"/>
                  </a:lnTo>
                  <a:lnTo>
                    <a:pt x="2" y="1"/>
                  </a:lnTo>
                  <a:close/>
                  <a:moveTo>
                    <a:pt x="2" y="1"/>
                  </a:moveTo>
                  <a:cubicBezTo>
                    <a:pt x="2" y="1"/>
                    <a:pt x="2" y="1"/>
                    <a:pt x="2" y="1"/>
                  </a:cubicBezTo>
                  <a:cubicBezTo>
                    <a:pt x="2" y="1"/>
                    <a:pt x="2" y="1"/>
                    <a:pt x="2" y="1"/>
                  </a:cubicBezTo>
                  <a:close/>
                  <a:moveTo>
                    <a:pt x="2" y="1"/>
                  </a:moveTo>
                  <a:lnTo>
                    <a:pt x="2" y="0"/>
                  </a:lnTo>
                  <a:lnTo>
                    <a:pt x="2" y="1"/>
                  </a:lnTo>
                  <a:close/>
                  <a:moveTo>
                    <a:pt x="2" y="0"/>
                  </a:moveTo>
                  <a:lnTo>
                    <a:pt x="2" y="0"/>
                  </a:lnTo>
                  <a:lnTo>
                    <a:pt x="2" y="0"/>
                  </a:lnTo>
                  <a:close/>
                  <a:moveTo>
                    <a:pt x="2" y="0"/>
                  </a:moveTo>
                  <a:cubicBezTo>
                    <a:pt x="2" y="0"/>
                    <a:pt x="2" y="0"/>
                    <a:pt x="2" y="0"/>
                  </a:cubicBezTo>
                  <a:cubicBezTo>
                    <a:pt x="2" y="0"/>
                    <a:pt x="2" y="0"/>
                    <a:pt x="2" y="0"/>
                  </a:cubicBezTo>
                  <a:close/>
                  <a:moveTo>
                    <a:pt x="2" y="0"/>
                  </a:moveTo>
                  <a:lnTo>
                    <a:pt x="2" y="0"/>
                  </a:lnTo>
                  <a:lnTo>
                    <a:pt x="2" y="0"/>
                  </a:lnTo>
                  <a:close/>
                  <a:moveTo>
                    <a:pt x="2" y="0"/>
                  </a:moveTo>
                  <a:lnTo>
                    <a:pt x="2" y="0"/>
                  </a:lnTo>
                  <a:lnTo>
                    <a:pt x="2" y="0"/>
                  </a:lnTo>
                  <a:close/>
                  <a:moveTo>
                    <a:pt x="2" y="0"/>
                  </a:moveTo>
                  <a:lnTo>
                    <a:pt x="2" y="0"/>
                  </a:lnTo>
                  <a:lnTo>
                    <a:pt x="2" y="0"/>
                  </a:lnTo>
                  <a:lnTo>
                    <a:pt x="2" y="0"/>
                  </a:lnTo>
                  <a:close/>
                </a:path>
              </a:pathLst>
            </a:custGeom>
            <a:solidFill>
              <a:srgbClr val="FFD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4" name="Freeform 207">
              <a:extLst>
                <a:ext uri="{FF2B5EF4-FFF2-40B4-BE49-F238E27FC236}">
                  <a16:creationId xmlns:a16="http://schemas.microsoft.com/office/drawing/2014/main" id="{D94F9352-936C-EF4B-A72C-478CB9BD7C7D}"/>
                </a:ext>
              </a:extLst>
            </p:cNvPr>
            <p:cNvSpPr>
              <a:spLocks/>
            </p:cNvSpPr>
            <p:nvPr/>
          </p:nvSpPr>
          <p:spPr bwMode="auto">
            <a:xfrm>
              <a:off x="2715382" y="2887352"/>
              <a:ext cx="426744" cy="1053478"/>
            </a:xfrm>
            <a:custGeom>
              <a:avLst/>
              <a:gdLst>
                <a:gd name="T0" fmla="*/ 114 w 162"/>
                <a:gd name="T1" fmla="*/ 266 h 401"/>
                <a:gd name="T2" fmla="*/ 162 w 162"/>
                <a:gd name="T3" fmla="*/ 295 h 401"/>
                <a:gd name="T4" fmla="*/ 162 w 162"/>
                <a:gd name="T5" fmla="*/ 295 h 401"/>
                <a:gd name="T6" fmla="*/ 162 w 162"/>
                <a:gd name="T7" fmla="*/ 295 h 401"/>
                <a:gd name="T8" fmla="*/ 162 w 162"/>
                <a:gd name="T9" fmla="*/ 295 h 401"/>
                <a:gd name="T10" fmla="*/ 162 w 162"/>
                <a:gd name="T11" fmla="*/ 296 h 401"/>
                <a:gd name="T12" fmla="*/ 162 w 162"/>
                <a:gd name="T13" fmla="*/ 296 h 401"/>
                <a:gd name="T14" fmla="*/ 162 w 162"/>
                <a:gd name="T15" fmla="*/ 296 h 401"/>
                <a:gd name="T16" fmla="*/ 162 w 162"/>
                <a:gd name="T17" fmla="*/ 296 h 401"/>
                <a:gd name="T18" fmla="*/ 162 w 162"/>
                <a:gd name="T19" fmla="*/ 297 h 401"/>
                <a:gd name="T20" fmla="*/ 162 w 162"/>
                <a:gd name="T21" fmla="*/ 297 h 401"/>
                <a:gd name="T22" fmla="*/ 162 w 162"/>
                <a:gd name="T23" fmla="*/ 297 h 401"/>
                <a:gd name="T24" fmla="*/ 162 w 162"/>
                <a:gd name="T25" fmla="*/ 298 h 401"/>
                <a:gd name="T26" fmla="*/ 162 w 162"/>
                <a:gd name="T27" fmla="*/ 298 h 401"/>
                <a:gd name="T28" fmla="*/ 162 w 162"/>
                <a:gd name="T29" fmla="*/ 298 h 401"/>
                <a:gd name="T30" fmla="*/ 162 w 162"/>
                <a:gd name="T31" fmla="*/ 298 h 401"/>
                <a:gd name="T32" fmla="*/ 162 w 162"/>
                <a:gd name="T33" fmla="*/ 299 h 401"/>
                <a:gd name="T34" fmla="*/ 162 w 162"/>
                <a:gd name="T35" fmla="*/ 299 h 401"/>
                <a:gd name="T36" fmla="*/ 162 w 162"/>
                <a:gd name="T37" fmla="*/ 299 h 401"/>
                <a:gd name="T38" fmla="*/ 162 w 162"/>
                <a:gd name="T39" fmla="*/ 299 h 401"/>
                <a:gd name="T40" fmla="*/ 162 w 162"/>
                <a:gd name="T41" fmla="*/ 300 h 401"/>
                <a:gd name="T42" fmla="*/ 162 w 162"/>
                <a:gd name="T43" fmla="*/ 300 h 401"/>
                <a:gd name="T44" fmla="*/ 162 w 162"/>
                <a:gd name="T45" fmla="*/ 300 h 401"/>
                <a:gd name="T46" fmla="*/ 162 w 162"/>
                <a:gd name="T47" fmla="*/ 301 h 401"/>
                <a:gd name="T48" fmla="*/ 162 w 162"/>
                <a:gd name="T49" fmla="*/ 301 h 401"/>
                <a:gd name="T50" fmla="*/ 162 w 162"/>
                <a:gd name="T51" fmla="*/ 301 h 401"/>
                <a:gd name="T52" fmla="*/ 162 w 162"/>
                <a:gd name="T53" fmla="*/ 302 h 401"/>
                <a:gd name="T54" fmla="*/ 162 w 162"/>
                <a:gd name="T55" fmla="*/ 302 h 401"/>
                <a:gd name="T56" fmla="*/ 162 w 162"/>
                <a:gd name="T57" fmla="*/ 302 h 401"/>
                <a:gd name="T58" fmla="*/ 162 w 162"/>
                <a:gd name="T59" fmla="*/ 303 h 401"/>
                <a:gd name="T60" fmla="*/ 162 w 162"/>
                <a:gd name="T61" fmla="*/ 303 h 401"/>
                <a:gd name="T62" fmla="*/ 162 w 162"/>
                <a:gd name="T63" fmla="*/ 303 h 401"/>
                <a:gd name="T64" fmla="*/ 162 w 162"/>
                <a:gd name="T65" fmla="*/ 304 h 401"/>
                <a:gd name="T66" fmla="*/ 162 w 162"/>
                <a:gd name="T67" fmla="*/ 304 h 401"/>
                <a:gd name="T68" fmla="*/ 162 w 162"/>
                <a:gd name="T69" fmla="*/ 304 h 401"/>
                <a:gd name="T70" fmla="*/ 162 w 162"/>
                <a:gd name="T71" fmla="*/ 304 h 401"/>
                <a:gd name="T72" fmla="*/ 162 w 162"/>
                <a:gd name="T73" fmla="*/ 305 h 401"/>
                <a:gd name="T74" fmla="*/ 162 w 162"/>
                <a:gd name="T75" fmla="*/ 305 h 401"/>
                <a:gd name="T76" fmla="*/ 162 w 162"/>
                <a:gd name="T77" fmla="*/ 305 h 401"/>
                <a:gd name="T78" fmla="*/ 162 w 162"/>
                <a:gd name="T79" fmla="*/ 305 h 401"/>
                <a:gd name="T80" fmla="*/ 162 w 162"/>
                <a:gd name="T81" fmla="*/ 306 h 401"/>
                <a:gd name="T82" fmla="*/ 161 w 162"/>
                <a:gd name="T83" fmla="*/ 306 h 401"/>
                <a:gd name="T84" fmla="*/ 161 w 162"/>
                <a:gd name="T85" fmla="*/ 306 h 401"/>
                <a:gd name="T86" fmla="*/ 161 w 162"/>
                <a:gd name="T87" fmla="*/ 307 h 401"/>
                <a:gd name="T88" fmla="*/ 161 w 162"/>
                <a:gd name="T89" fmla="*/ 307 h 401"/>
                <a:gd name="T90" fmla="*/ 161 w 162"/>
                <a:gd name="T91" fmla="*/ 308 h 401"/>
                <a:gd name="T92" fmla="*/ 161 w 162"/>
                <a:gd name="T93" fmla="*/ 308 h 401"/>
                <a:gd name="T94" fmla="*/ 161 w 162"/>
                <a:gd name="T95" fmla="*/ 308 h 401"/>
                <a:gd name="T96" fmla="*/ 161 w 162"/>
                <a:gd name="T97" fmla="*/ 309 h 401"/>
                <a:gd name="T98" fmla="*/ 161 w 162"/>
                <a:gd name="T99" fmla="*/ 309 h 401"/>
                <a:gd name="T100" fmla="*/ 161 w 162"/>
                <a:gd name="T101" fmla="*/ 309 h 401"/>
                <a:gd name="T102" fmla="*/ 161 w 162"/>
                <a:gd name="T103" fmla="*/ 309 h 401"/>
                <a:gd name="T104" fmla="*/ 161 w 162"/>
                <a:gd name="T105" fmla="*/ 310 h 401"/>
                <a:gd name="T106" fmla="*/ 161 w 162"/>
                <a:gd name="T107" fmla="*/ 311 h 401"/>
                <a:gd name="T108" fmla="*/ 161 w 162"/>
                <a:gd name="T109" fmla="*/ 311 h 401"/>
                <a:gd name="T110" fmla="*/ 161 w 162"/>
                <a:gd name="T111" fmla="*/ 311 h 401"/>
                <a:gd name="T112" fmla="*/ 160 w 162"/>
                <a:gd name="T113" fmla="*/ 313 h 401"/>
                <a:gd name="T114" fmla="*/ 160 w 162"/>
                <a:gd name="T115" fmla="*/ 314 h 401"/>
                <a:gd name="T116" fmla="*/ 128 w 162"/>
                <a:gd name="T117" fmla="*/ 364 h 401"/>
                <a:gd name="T118" fmla="*/ 109 w 162"/>
                <a:gd name="T119" fmla="*/ 377 h 401"/>
                <a:gd name="T120" fmla="*/ 80 w 162"/>
                <a:gd name="T121" fmla="*/ 392 h 401"/>
                <a:gd name="T122" fmla="*/ 57 w 162"/>
                <a:gd name="T123"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401">
                  <a:moveTo>
                    <a:pt x="57" y="401"/>
                  </a:moveTo>
                  <a:cubicBezTo>
                    <a:pt x="58" y="393"/>
                    <a:pt x="59" y="384"/>
                    <a:pt x="60" y="375"/>
                  </a:cubicBezTo>
                  <a:cubicBezTo>
                    <a:pt x="87" y="353"/>
                    <a:pt x="107" y="319"/>
                    <a:pt x="114" y="266"/>
                  </a:cubicBezTo>
                  <a:cubicBezTo>
                    <a:pt x="124" y="194"/>
                    <a:pt x="73" y="104"/>
                    <a:pt x="17" y="29"/>
                  </a:cubicBezTo>
                  <a:cubicBezTo>
                    <a:pt x="12" y="19"/>
                    <a:pt x="7" y="9"/>
                    <a:pt x="0" y="0"/>
                  </a:cubicBezTo>
                  <a:cubicBezTo>
                    <a:pt x="23" y="27"/>
                    <a:pt x="162" y="193"/>
                    <a:pt x="162" y="295"/>
                  </a:cubicBezTo>
                  <a:lnTo>
                    <a:pt x="162" y="295"/>
                  </a:lnTo>
                  <a:lnTo>
                    <a:pt x="162" y="295"/>
                  </a:lnTo>
                  <a:lnTo>
                    <a:pt x="162" y="295"/>
                  </a:lnTo>
                  <a:lnTo>
                    <a:pt x="162" y="295"/>
                  </a:lnTo>
                  <a:lnTo>
                    <a:pt x="162" y="295"/>
                  </a:lnTo>
                  <a:lnTo>
                    <a:pt x="162" y="295"/>
                  </a:lnTo>
                  <a:cubicBezTo>
                    <a:pt x="162" y="295"/>
                    <a:pt x="162" y="295"/>
                    <a:pt x="162" y="295"/>
                  </a:cubicBezTo>
                  <a:lnTo>
                    <a:pt x="162" y="295"/>
                  </a:lnTo>
                  <a:lnTo>
                    <a:pt x="162" y="295"/>
                  </a:lnTo>
                  <a:lnTo>
                    <a:pt x="162" y="295"/>
                  </a:lnTo>
                  <a:lnTo>
                    <a:pt x="162" y="296"/>
                  </a:lnTo>
                  <a:lnTo>
                    <a:pt x="162" y="296"/>
                  </a:lnTo>
                  <a:cubicBezTo>
                    <a:pt x="162" y="296"/>
                    <a:pt x="162" y="296"/>
                    <a:pt x="162" y="296"/>
                  </a:cubicBezTo>
                  <a:lnTo>
                    <a:pt x="162" y="296"/>
                  </a:lnTo>
                  <a:lnTo>
                    <a:pt x="162" y="296"/>
                  </a:lnTo>
                  <a:lnTo>
                    <a:pt x="162" y="296"/>
                  </a:lnTo>
                  <a:lnTo>
                    <a:pt x="162" y="296"/>
                  </a:lnTo>
                  <a:cubicBezTo>
                    <a:pt x="162" y="296"/>
                    <a:pt x="162" y="296"/>
                    <a:pt x="162" y="296"/>
                  </a:cubicBezTo>
                  <a:lnTo>
                    <a:pt x="162" y="296"/>
                  </a:lnTo>
                  <a:lnTo>
                    <a:pt x="162" y="296"/>
                  </a:lnTo>
                  <a:lnTo>
                    <a:pt x="162" y="296"/>
                  </a:lnTo>
                  <a:lnTo>
                    <a:pt x="162" y="297"/>
                  </a:lnTo>
                  <a:cubicBezTo>
                    <a:pt x="162" y="297"/>
                    <a:pt x="162" y="297"/>
                    <a:pt x="162" y="297"/>
                  </a:cubicBezTo>
                  <a:lnTo>
                    <a:pt x="162" y="297"/>
                  </a:lnTo>
                  <a:cubicBezTo>
                    <a:pt x="162" y="297"/>
                    <a:pt x="162" y="297"/>
                    <a:pt x="162" y="297"/>
                  </a:cubicBezTo>
                  <a:lnTo>
                    <a:pt x="162" y="297"/>
                  </a:lnTo>
                  <a:lnTo>
                    <a:pt x="162" y="297"/>
                  </a:lnTo>
                  <a:lnTo>
                    <a:pt x="162" y="297"/>
                  </a:lnTo>
                  <a:cubicBezTo>
                    <a:pt x="162" y="297"/>
                    <a:pt x="162" y="297"/>
                    <a:pt x="162" y="297"/>
                  </a:cubicBezTo>
                  <a:lnTo>
                    <a:pt x="162" y="297"/>
                  </a:lnTo>
                  <a:cubicBezTo>
                    <a:pt x="162" y="297"/>
                    <a:pt x="162" y="297"/>
                    <a:pt x="162" y="297"/>
                  </a:cubicBezTo>
                  <a:lnTo>
                    <a:pt x="162" y="297"/>
                  </a:lnTo>
                  <a:lnTo>
                    <a:pt x="162" y="298"/>
                  </a:lnTo>
                  <a:cubicBezTo>
                    <a:pt x="162" y="298"/>
                    <a:pt x="162" y="298"/>
                    <a:pt x="162" y="298"/>
                  </a:cubicBezTo>
                  <a:lnTo>
                    <a:pt x="162" y="298"/>
                  </a:lnTo>
                  <a:cubicBezTo>
                    <a:pt x="162" y="298"/>
                    <a:pt x="162" y="298"/>
                    <a:pt x="162" y="298"/>
                  </a:cubicBezTo>
                  <a:lnTo>
                    <a:pt x="162" y="298"/>
                  </a:lnTo>
                  <a:cubicBezTo>
                    <a:pt x="162" y="298"/>
                    <a:pt x="162" y="298"/>
                    <a:pt x="162" y="298"/>
                  </a:cubicBezTo>
                  <a:lnTo>
                    <a:pt x="162" y="298"/>
                  </a:lnTo>
                  <a:cubicBezTo>
                    <a:pt x="162" y="298"/>
                    <a:pt x="162" y="298"/>
                    <a:pt x="162" y="298"/>
                  </a:cubicBezTo>
                  <a:lnTo>
                    <a:pt x="162" y="298"/>
                  </a:lnTo>
                  <a:cubicBezTo>
                    <a:pt x="162" y="298"/>
                    <a:pt x="162" y="298"/>
                    <a:pt x="162" y="298"/>
                  </a:cubicBezTo>
                  <a:cubicBezTo>
                    <a:pt x="162" y="298"/>
                    <a:pt x="162" y="298"/>
                    <a:pt x="162" y="299"/>
                  </a:cubicBezTo>
                  <a:lnTo>
                    <a:pt x="162" y="299"/>
                  </a:lnTo>
                  <a:cubicBezTo>
                    <a:pt x="162" y="299"/>
                    <a:pt x="162" y="299"/>
                    <a:pt x="162" y="299"/>
                  </a:cubicBezTo>
                  <a:lnTo>
                    <a:pt x="162" y="299"/>
                  </a:lnTo>
                  <a:cubicBezTo>
                    <a:pt x="162" y="299"/>
                    <a:pt x="162" y="299"/>
                    <a:pt x="162" y="299"/>
                  </a:cubicBezTo>
                  <a:lnTo>
                    <a:pt x="162" y="299"/>
                  </a:lnTo>
                  <a:cubicBezTo>
                    <a:pt x="162" y="299"/>
                    <a:pt x="162" y="299"/>
                    <a:pt x="162" y="299"/>
                  </a:cubicBezTo>
                  <a:cubicBezTo>
                    <a:pt x="162" y="299"/>
                    <a:pt x="162" y="299"/>
                    <a:pt x="162" y="299"/>
                  </a:cubicBezTo>
                  <a:cubicBezTo>
                    <a:pt x="162" y="299"/>
                    <a:pt x="162" y="299"/>
                    <a:pt x="162" y="299"/>
                  </a:cubicBezTo>
                  <a:lnTo>
                    <a:pt x="162" y="299"/>
                  </a:lnTo>
                  <a:cubicBezTo>
                    <a:pt x="162" y="299"/>
                    <a:pt x="162" y="299"/>
                    <a:pt x="162" y="299"/>
                  </a:cubicBezTo>
                  <a:lnTo>
                    <a:pt x="162" y="299"/>
                  </a:lnTo>
                  <a:cubicBezTo>
                    <a:pt x="162" y="300"/>
                    <a:pt x="162" y="300"/>
                    <a:pt x="162" y="300"/>
                  </a:cubicBezTo>
                  <a:cubicBezTo>
                    <a:pt x="162" y="300"/>
                    <a:pt x="162" y="300"/>
                    <a:pt x="162" y="300"/>
                  </a:cubicBezTo>
                  <a:cubicBezTo>
                    <a:pt x="162" y="300"/>
                    <a:pt x="162" y="300"/>
                    <a:pt x="162" y="300"/>
                  </a:cubicBezTo>
                  <a:cubicBezTo>
                    <a:pt x="162" y="300"/>
                    <a:pt x="162" y="300"/>
                    <a:pt x="162" y="300"/>
                  </a:cubicBezTo>
                  <a:cubicBezTo>
                    <a:pt x="162" y="300"/>
                    <a:pt x="162" y="300"/>
                    <a:pt x="162" y="300"/>
                  </a:cubicBezTo>
                  <a:lnTo>
                    <a:pt x="162" y="300"/>
                  </a:lnTo>
                  <a:cubicBezTo>
                    <a:pt x="162" y="300"/>
                    <a:pt x="162" y="300"/>
                    <a:pt x="162" y="300"/>
                  </a:cubicBezTo>
                  <a:lnTo>
                    <a:pt x="162" y="300"/>
                  </a:lnTo>
                  <a:cubicBezTo>
                    <a:pt x="162" y="300"/>
                    <a:pt x="162" y="300"/>
                    <a:pt x="162" y="300"/>
                  </a:cubicBezTo>
                  <a:cubicBezTo>
                    <a:pt x="162" y="301"/>
                    <a:pt x="162" y="301"/>
                    <a:pt x="162" y="301"/>
                  </a:cubicBezTo>
                  <a:cubicBezTo>
                    <a:pt x="162" y="301"/>
                    <a:pt x="162" y="301"/>
                    <a:pt x="162" y="301"/>
                  </a:cubicBezTo>
                  <a:lnTo>
                    <a:pt x="162" y="301"/>
                  </a:lnTo>
                  <a:cubicBezTo>
                    <a:pt x="162" y="301"/>
                    <a:pt x="162" y="301"/>
                    <a:pt x="162" y="301"/>
                  </a:cubicBezTo>
                  <a:lnTo>
                    <a:pt x="162" y="301"/>
                  </a:lnTo>
                  <a:cubicBezTo>
                    <a:pt x="162" y="301"/>
                    <a:pt x="162" y="301"/>
                    <a:pt x="162" y="301"/>
                  </a:cubicBezTo>
                  <a:lnTo>
                    <a:pt x="162" y="301"/>
                  </a:lnTo>
                  <a:cubicBezTo>
                    <a:pt x="162" y="301"/>
                    <a:pt x="162" y="301"/>
                    <a:pt x="162" y="301"/>
                  </a:cubicBezTo>
                  <a:lnTo>
                    <a:pt x="162" y="301"/>
                  </a:lnTo>
                  <a:cubicBezTo>
                    <a:pt x="162" y="301"/>
                    <a:pt x="162" y="301"/>
                    <a:pt x="162" y="302"/>
                  </a:cubicBezTo>
                  <a:lnTo>
                    <a:pt x="162" y="302"/>
                  </a:lnTo>
                  <a:cubicBezTo>
                    <a:pt x="162" y="302"/>
                    <a:pt x="162" y="302"/>
                    <a:pt x="162" y="302"/>
                  </a:cubicBezTo>
                  <a:lnTo>
                    <a:pt x="162" y="302"/>
                  </a:lnTo>
                  <a:cubicBezTo>
                    <a:pt x="162" y="302"/>
                    <a:pt x="162" y="302"/>
                    <a:pt x="162" y="302"/>
                  </a:cubicBezTo>
                  <a:lnTo>
                    <a:pt x="162" y="302"/>
                  </a:lnTo>
                  <a:cubicBezTo>
                    <a:pt x="162" y="302"/>
                    <a:pt x="162" y="302"/>
                    <a:pt x="162" y="302"/>
                  </a:cubicBezTo>
                  <a:lnTo>
                    <a:pt x="162" y="302"/>
                  </a:lnTo>
                  <a:cubicBezTo>
                    <a:pt x="162" y="302"/>
                    <a:pt x="162" y="302"/>
                    <a:pt x="162" y="302"/>
                  </a:cubicBezTo>
                  <a:cubicBezTo>
                    <a:pt x="162" y="302"/>
                    <a:pt x="162" y="302"/>
                    <a:pt x="162" y="302"/>
                  </a:cubicBezTo>
                  <a:cubicBezTo>
                    <a:pt x="162" y="302"/>
                    <a:pt x="162" y="303"/>
                    <a:pt x="162" y="303"/>
                  </a:cubicBezTo>
                  <a:lnTo>
                    <a:pt x="162" y="303"/>
                  </a:lnTo>
                  <a:cubicBezTo>
                    <a:pt x="162" y="303"/>
                    <a:pt x="162" y="303"/>
                    <a:pt x="162" y="303"/>
                  </a:cubicBezTo>
                  <a:lnTo>
                    <a:pt x="162" y="303"/>
                  </a:lnTo>
                  <a:cubicBezTo>
                    <a:pt x="162" y="303"/>
                    <a:pt x="162" y="303"/>
                    <a:pt x="162" y="303"/>
                  </a:cubicBezTo>
                  <a:cubicBezTo>
                    <a:pt x="162" y="303"/>
                    <a:pt x="162" y="303"/>
                    <a:pt x="162" y="303"/>
                  </a:cubicBezTo>
                  <a:cubicBezTo>
                    <a:pt x="162" y="303"/>
                    <a:pt x="162" y="303"/>
                    <a:pt x="162" y="303"/>
                  </a:cubicBezTo>
                  <a:lnTo>
                    <a:pt x="162" y="303"/>
                  </a:lnTo>
                  <a:cubicBezTo>
                    <a:pt x="162" y="303"/>
                    <a:pt x="162" y="303"/>
                    <a:pt x="162" y="303"/>
                  </a:cubicBezTo>
                  <a:lnTo>
                    <a:pt x="162" y="303"/>
                  </a:lnTo>
                  <a:cubicBezTo>
                    <a:pt x="162" y="303"/>
                    <a:pt x="162" y="303"/>
                    <a:pt x="162" y="304"/>
                  </a:cubicBezTo>
                  <a:lnTo>
                    <a:pt x="162" y="304"/>
                  </a:lnTo>
                  <a:cubicBezTo>
                    <a:pt x="162" y="304"/>
                    <a:pt x="162" y="304"/>
                    <a:pt x="162" y="304"/>
                  </a:cubicBezTo>
                  <a:lnTo>
                    <a:pt x="162" y="304"/>
                  </a:lnTo>
                  <a:cubicBezTo>
                    <a:pt x="162" y="304"/>
                    <a:pt x="162" y="304"/>
                    <a:pt x="162" y="304"/>
                  </a:cubicBezTo>
                  <a:cubicBezTo>
                    <a:pt x="162" y="304"/>
                    <a:pt x="162" y="304"/>
                    <a:pt x="162" y="304"/>
                  </a:cubicBezTo>
                  <a:cubicBezTo>
                    <a:pt x="162" y="304"/>
                    <a:pt x="162" y="304"/>
                    <a:pt x="162" y="304"/>
                  </a:cubicBezTo>
                  <a:cubicBezTo>
                    <a:pt x="162" y="304"/>
                    <a:pt x="162" y="304"/>
                    <a:pt x="162" y="304"/>
                  </a:cubicBezTo>
                  <a:cubicBezTo>
                    <a:pt x="162" y="304"/>
                    <a:pt x="162" y="304"/>
                    <a:pt x="162" y="304"/>
                  </a:cubicBezTo>
                  <a:lnTo>
                    <a:pt x="162" y="304"/>
                  </a:lnTo>
                  <a:cubicBezTo>
                    <a:pt x="162" y="305"/>
                    <a:pt x="162" y="305"/>
                    <a:pt x="162" y="305"/>
                  </a:cubicBezTo>
                  <a:lnTo>
                    <a:pt x="162" y="305"/>
                  </a:lnTo>
                  <a:cubicBezTo>
                    <a:pt x="162" y="305"/>
                    <a:pt x="162" y="305"/>
                    <a:pt x="162" y="305"/>
                  </a:cubicBezTo>
                  <a:lnTo>
                    <a:pt x="162" y="305"/>
                  </a:lnTo>
                  <a:cubicBezTo>
                    <a:pt x="162" y="305"/>
                    <a:pt x="162" y="305"/>
                    <a:pt x="162" y="305"/>
                  </a:cubicBezTo>
                  <a:lnTo>
                    <a:pt x="162" y="305"/>
                  </a:lnTo>
                  <a:cubicBezTo>
                    <a:pt x="162" y="305"/>
                    <a:pt x="162" y="305"/>
                    <a:pt x="162" y="305"/>
                  </a:cubicBezTo>
                  <a:lnTo>
                    <a:pt x="162" y="305"/>
                  </a:lnTo>
                  <a:cubicBezTo>
                    <a:pt x="162" y="305"/>
                    <a:pt x="162" y="305"/>
                    <a:pt x="162" y="305"/>
                  </a:cubicBezTo>
                  <a:lnTo>
                    <a:pt x="162" y="305"/>
                  </a:lnTo>
                  <a:cubicBezTo>
                    <a:pt x="162" y="305"/>
                    <a:pt x="162" y="305"/>
                    <a:pt x="162" y="305"/>
                  </a:cubicBezTo>
                  <a:cubicBezTo>
                    <a:pt x="162" y="305"/>
                    <a:pt x="162" y="305"/>
                    <a:pt x="162" y="305"/>
                  </a:cubicBezTo>
                  <a:cubicBezTo>
                    <a:pt x="162" y="306"/>
                    <a:pt x="162" y="306"/>
                    <a:pt x="162" y="306"/>
                  </a:cubicBezTo>
                  <a:cubicBezTo>
                    <a:pt x="162" y="306"/>
                    <a:pt x="162" y="306"/>
                    <a:pt x="162" y="306"/>
                  </a:cubicBezTo>
                  <a:cubicBezTo>
                    <a:pt x="162" y="306"/>
                    <a:pt x="162" y="306"/>
                    <a:pt x="162" y="306"/>
                  </a:cubicBezTo>
                  <a:cubicBezTo>
                    <a:pt x="162" y="306"/>
                    <a:pt x="162" y="306"/>
                    <a:pt x="162" y="306"/>
                  </a:cubicBezTo>
                  <a:cubicBezTo>
                    <a:pt x="161" y="306"/>
                    <a:pt x="161" y="306"/>
                    <a:pt x="161" y="306"/>
                  </a:cubicBezTo>
                  <a:cubicBezTo>
                    <a:pt x="161" y="306"/>
                    <a:pt x="161" y="306"/>
                    <a:pt x="161" y="306"/>
                  </a:cubicBezTo>
                  <a:cubicBezTo>
                    <a:pt x="161" y="306"/>
                    <a:pt x="161" y="306"/>
                    <a:pt x="161" y="306"/>
                  </a:cubicBezTo>
                  <a:cubicBezTo>
                    <a:pt x="161" y="306"/>
                    <a:pt x="161" y="306"/>
                    <a:pt x="161" y="306"/>
                  </a:cubicBezTo>
                  <a:cubicBezTo>
                    <a:pt x="161" y="306"/>
                    <a:pt x="161" y="306"/>
                    <a:pt x="161" y="306"/>
                  </a:cubicBezTo>
                  <a:lnTo>
                    <a:pt x="161" y="306"/>
                  </a:lnTo>
                  <a:cubicBezTo>
                    <a:pt x="161" y="307"/>
                    <a:pt x="161" y="307"/>
                    <a:pt x="161" y="307"/>
                  </a:cubicBezTo>
                  <a:lnTo>
                    <a:pt x="161" y="307"/>
                  </a:lnTo>
                  <a:cubicBezTo>
                    <a:pt x="161" y="307"/>
                    <a:pt x="161" y="307"/>
                    <a:pt x="161" y="307"/>
                  </a:cubicBezTo>
                  <a:cubicBezTo>
                    <a:pt x="161" y="307"/>
                    <a:pt x="161" y="307"/>
                    <a:pt x="161" y="307"/>
                  </a:cubicBezTo>
                  <a:cubicBezTo>
                    <a:pt x="161" y="307"/>
                    <a:pt x="161" y="307"/>
                    <a:pt x="161" y="307"/>
                  </a:cubicBezTo>
                  <a:cubicBezTo>
                    <a:pt x="161" y="307"/>
                    <a:pt x="161" y="307"/>
                    <a:pt x="161" y="307"/>
                  </a:cubicBezTo>
                  <a:cubicBezTo>
                    <a:pt x="161" y="308"/>
                    <a:pt x="161" y="308"/>
                    <a:pt x="161" y="308"/>
                  </a:cubicBezTo>
                  <a:lnTo>
                    <a:pt x="161" y="308"/>
                  </a:lnTo>
                  <a:cubicBezTo>
                    <a:pt x="161" y="308"/>
                    <a:pt x="161" y="308"/>
                    <a:pt x="161" y="308"/>
                  </a:cubicBezTo>
                  <a:lnTo>
                    <a:pt x="161" y="308"/>
                  </a:lnTo>
                  <a:cubicBezTo>
                    <a:pt x="161" y="308"/>
                    <a:pt x="161" y="308"/>
                    <a:pt x="161" y="308"/>
                  </a:cubicBezTo>
                  <a:cubicBezTo>
                    <a:pt x="161" y="308"/>
                    <a:pt x="161" y="308"/>
                    <a:pt x="161" y="308"/>
                  </a:cubicBezTo>
                  <a:cubicBezTo>
                    <a:pt x="161" y="308"/>
                    <a:pt x="161" y="308"/>
                    <a:pt x="161" y="308"/>
                  </a:cubicBezTo>
                  <a:cubicBezTo>
                    <a:pt x="161" y="308"/>
                    <a:pt x="161" y="308"/>
                    <a:pt x="161" y="308"/>
                  </a:cubicBezTo>
                  <a:cubicBezTo>
                    <a:pt x="161" y="308"/>
                    <a:pt x="161" y="308"/>
                    <a:pt x="161" y="308"/>
                  </a:cubicBezTo>
                  <a:lnTo>
                    <a:pt x="161" y="308"/>
                  </a:lnTo>
                  <a:cubicBezTo>
                    <a:pt x="161" y="309"/>
                    <a:pt x="161" y="309"/>
                    <a:pt x="161" y="309"/>
                  </a:cubicBezTo>
                  <a:lnTo>
                    <a:pt x="161" y="309"/>
                  </a:lnTo>
                  <a:cubicBezTo>
                    <a:pt x="161" y="309"/>
                    <a:pt x="161" y="309"/>
                    <a:pt x="161" y="309"/>
                  </a:cubicBezTo>
                  <a:lnTo>
                    <a:pt x="161" y="309"/>
                  </a:lnTo>
                  <a:cubicBezTo>
                    <a:pt x="161" y="309"/>
                    <a:pt x="161" y="309"/>
                    <a:pt x="161" y="309"/>
                  </a:cubicBezTo>
                  <a:lnTo>
                    <a:pt x="161" y="309"/>
                  </a:lnTo>
                  <a:cubicBezTo>
                    <a:pt x="161" y="309"/>
                    <a:pt x="161" y="309"/>
                    <a:pt x="161" y="309"/>
                  </a:cubicBezTo>
                  <a:cubicBezTo>
                    <a:pt x="161" y="309"/>
                    <a:pt x="161" y="309"/>
                    <a:pt x="161" y="309"/>
                  </a:cubicBezTo>
                  <a:cubicBezTo>
                    <a:pt x="161" y="309"/>
                    <a:pt x="161" y="309"/>
                    <a:pt x="161" y="309"/>
                  </a:cubicBezTo>
                  <a:lnTo>
                    <a:pt x="161" y="309"/>
                  </a:lnTo>
                  <a:cubicBezTo>
                    <a:pt x="161" y="310"/>
                    <a:pt x="161" y="310"/>
                    <a:pt x="161" y="310"/>
                  </a:cubicBezTo>
                  <a:lnTo>
                    <a:pt x="161" y="310"/>
                  </a:lnTo>
                  <a:cubicBezTo>
                    <a:pt x="161" y="310"/>
                    <a:pt x="161" y="310"/>
                    <a:pt x="161" y="310"/>
                  </a:cubicBezTo>
                  <a:lnTo>
                    <a:pt x="161" y="310"/>
                  </a:lnTo>
                  <a:cubicBezTo>
                    <a:pt x="161" y="311"/>
                    <a:pt x="161" y="311"/>
                    <a:pt x="161" y="311"/>
                  </a:cubicBezTo>
                  <a:lnTo>
                    <a:pt x="161" y="311"/>
                  </a:lnTo>
                  <a:cubicBezTo>
                    <a:pt x="161" y="311"/>
                    <a:pt x="161" y="311"/>
                    <a:pt x="161" y="311"/>
                  </a:cubicBezTo>
                  <a:lnTo>
                    <a:pt x="161" y="311"/>
                  </a:lnTo>
                  <a:cubicBezTo>
                    <a:pt x="161" y="311"/>
                    <a:pt x="161" y="311"/>
                    <a:pt x="161" y="311"/>
                  </a:cubicBezTo>
                  <a:cubicBezTo>
                    <a:pt x="161" y="311"/>
                    <a:pt x="161" y="311"/>
                    <a:pt x="161" y="311"/>
                  </a:cubicBezTo>
                  <a:cubicBezTo>
                    <a:pt x="161" y="311"/>
                    <a:pt x="161" y="311"/>
                    <a:pt x="161" y="311"/>
                  </a:cubicBezTo>
                  <a:lnTo>
                    <a:pt x="161" y="311"/>
                  </a:lnTo>
                  <a:cubicBezTo>
                    <a:pt x="161" y="312"/>
                    <a:pt x="161" y="312"/>
                    <a:pt x="160" y="312"/>
                  </a:cubicBezTo>
                  <a:lnTo>
                    <a:pt x="160" y="312"/>
                  </a:lnTo>
                  <a:cubicBezTo>
                    <a:pt x="160" y="312"/>
                    <a:pt x="160" y="313"/>
                    <a:pt x="160" y="313"/>
                  </a:cubicBezTo>
                  <a:lnTo>
                    <a:pt x="160" y="313"/>
                  </a:lnTo>
                  <a:cubicBezTo>
                    <a:pt x="160" y="313"/>
                    <a:pt x="160" y="313"/>
                    <a:pt x="160" y="314"/>
                  </a:cubicBezTo>
                  <a:cubicBezTo>
                    <a:pt x="160" y="314"/>
                    <a:pt x="160" y="314"/>
                    <a:pt x="160" y="314"/>
                  </a:cubicBezTo>
                  <a:cubicBezTo>
                    <a:pt x="157" y="327"/>
                    <a:pt x="151" y="340"/>
                    <a:pt x="142" y="350"/>
                  </a:cubicBezTo>
                  <a:cubicBezTo>
                    <a:pt x="139" y="353"/>
                    <a:pt x="136" y="356"/>
                    <a:pt x="134" y="359"/>
                  </a:cubicBezTo>
                  <a:cubicBezTo>
                    <a:pt x="132" y="361"/>
                    <a:pt x="130" y="362"/>
                    <a:pt x="128" y="364"/>
                  </a:cubicBezTo>
                  <a:cubicBezTo>
                    <a:pt x="127" y="365"/>
                    <a:pt x="126" y="366"/>
                    <a:pt x="125" y="367"/>
                  </a:cubicBezTo>
                  <a:cubicBezTo>
                    <a:pt x="123" y="368"/>
                    <a:pt x="122" y="369"/>
                    <a:pt x="120" y="370"/>
                  </a:cubicBezTo>
                  <a:cubicBezTo>
                    <a:pt x="117" y="373"/>
                    <a:pt x="113" y="375"/>
                    <a:pt x="109" y="377"/>
                  </a:cubicBezTo>
                  <a:cubicBezTo>
                    <a:pt x="107" y="379"/>
                    <a:pt x="104" y="381"/>
                    <a:pt x="100" y="383"/>
                  </a:cubicBezTo>
                  <a:cubicBezTo>
                    <a:pt x="98" y="384"/>
                    <a:pt x="96" y="385"/>
                    <a:pt x="94" y="386"/>
                  </a:cubicBezTo>
                  <a:cubicBezTo>
                    <a:pt x="90" y="388"/>
                    <a:pt x="85" y="390"/>
                    <a:pt x="80" y="392"/>
                  </a:cubicBezTo>
                  <a:cubicBezTo>
                    <a:pt x="78" y="393"/>
                    <a:pt x="75" y="394"/>
                    <a:pt x="73" y="395"/>
                  </a:cubicBezTo>
                  <a:cubicBezTo>
                    <a:pt x="69" y="397"/>
                    <a:pt x="66" y="398"/>
                    <a:pt x="62" y="399"/>
                  </a:cubicBezTo>
                  <a:cubicBezTo>
                    <a:pt x="60" y="400"/>
                    <a:pt x="59" y="401"/>
                    <a:pt x="57" y="401"/>
                  </a:cubicBezTo>
                </a:path>
              </a:pathLst>
            </a:custGeom>
            <a:solidFill>
              <a:srgbClr val="FF9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5" name="Freeform 208">
              <a:extLst>
                <a:ext uri="{FF2B5EF4-FFF2-40B4-BE49-F238E27FC236}">
                  <a16:creationId xmlns:a16="http://schemas.microsoft.com/office/drawing/2014/main" id="{B8EE4DB9-956C-B945-9151-34F7FE574A95}"/>
                </a:ext>
              </a:extLst>
            </p:cNvPr>
            <p:cNvSpPr>
              <a:spLocks/>
            </p:cNvSpPr>
            <p:nvPr/>
          </p:nvSpPr>
          <p:spPr bwMode="auto">
            <a:xfrm>
              <a:off x="1374592" y="6170317"/>
              <a:ext cx="308439" cy="290129"/>
            </a:xfrm>
            <a:custGeom>
              <a:avLst/>
              <a:gdLst>
                <a:gd name="T0" fmla="*/ 103 w 117"/>
                <a:gd name="T1" fmla="*/ 18 h 110"/>
                <a:gd name="T2" fmla="*/ 114 w 117"/>
                <a:gd name="T3" fmla="*/ 91 h 110"/>
                <a:gd name="T4" fmla="*/ 12 w 117"/>
                <a:gd name="T5" fmla="*/ 91 h 110"/>
                <a:gd name="T6" fmla="*/ 30 w 117"/>
                <a:gd name="T7" fmla="*/ 18 h 110"/>
                <a:gd name="T8" fmla="*/ 103 w 117"/>
                <a:gd name="T9" fmla="*/ 18 h 110"/>
              </a:gdLst>
              <a:ahLst/>
              <a:cxnLst>
                <a:cxn ang="0">
                  <a:pos x="T0" y="T1"/>
                </a:cxn>
                <a:cxn ang="0">
                  <a:pos x="T2" y="T3"/>
                </a:cxn>
                <a:cxn ang="0">
                  <a:pos x="T4" y="T5"/>
                </a:cxn>
                <a:cxn ang="0">
                  <a:pos x="T6" y="T7"/>
                </a:cxn>
                <a:cxn ang="0">
                  <a:pos x="T8" y="T9"/>
                </a:cxn>
              </a:cxnLst>
              <a:rect l="0" t="0" r="r" b="b"/>
              <a:pathLst>
                <a:path w="117" h="110">
                  <a:moveTo>
                    <a:pt x="103" y="18"/>
                  </a:moveTo>
                  <a:cubicBezTo>
                    <a:pt x="104" y="20"/>
                    <a:pt x="117" y="81"/>
                    <a:pt x="114" y="91"/>
                  </a:cubicBezTo>
                  <a:cubicBezTo>
                    <a:pt x="111" y="105"/>
                    <a:pt x="30" y="110"/>
                    <a:pt x="12" y="91"/>
                  </a:cubicBezTo>
                  <a:cubicBezTo>
                    <a:pt x="0" y="77"/>
                    <a:pt x="27" y="22"/>
                    <a:pt x="30" y="18"/>
                  </a:cubicBezTo>
                  <a:cubicBezTo>
                    <a:pt x="38" y="10"/>
                    <a:pt x="88" y="0"/>
                    <a:pt x="103" y="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6" name="Freeform 209">
              <a:extLst>
                <a:ext uri="{FF2B5EF4-FFF2-40B4-BE49-F238E27FC236}">
                  <a16:creationId xmlns:a16="http://schemas.microsoft.com/office/drawing/2014/main" id="{BD87ABB2-8A93-524C-9C24-B5FBB2F14DE2}"/>
                </a:ext>
              </a:extLst>
            </p:cNvPr>
            <p:cNvSpPr>
              <a:spLocks/>
            </p:cNvSpPr>
            <p:nvPr/>
          </p:nvSpPr>
          <p:spPr bwMode="auto">
            <a:xfrm>
              <a:off x="1398535" y="6370309"/>
              <a:ext cx="278862" cy="71828"/>
            </a:xfrm>
            <a:custGeom>
              <a:avLst/>
              <a:gdLst>
                <a:gd name="T0" fmla="*/ 55 w 106"/>
                <a:gd name="T1" fmla="*/ 27 h 27"/>
                <a:gd name="T2" fmla="*/ 3 w 106"/>
                <a:gd name="T3" fmla="*/ 15 h 27"/>
                <a:gd name="T4" fmla="*/ 3 w 106"/>
                <a:gd name="T5" fmla="*/ 15 h 27"/>
                <a:gd name="T6" fmla="*/ 0 w 106"/>
                <a:gd name="T7" fmla="*/ 0 h 27"/>
                <a:gd name="T8" fmla="*/ 55 w 106"/>
                <a:gd name="T9" fmla="*/ 13 h 27"/>
                <a:gd name="T10" fmla="*/ 105 w 106"/>
                <a:gd name="T11" fmla="*/ 5 h 27"/>
                <a:gd name="T12" fmla="*/ 106 w 106"/>
                <a:gd name="T13" fmla="*/ 12 h 27"/>
                <a:gd name="T14" fmla="*/ 73 w 106"/>
                <a:gd name="T15" fmla="*/ 26 h 27"/>
                <a:gd name="T16" fmla="*/ 55 w 106"/>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7">
                  <a:moveTo>
                    <a:pt x="55" y="27"/>
                  </a:moveTo>
                  <a:cubicBezTo>
                    <a:pt x="33" y="27"/>
                    <a:pt x="12" y="24"/>
                    <a:pt x="3" y="15"/>
                  </a:cubicBezTo>
                  <a:lnTo>
                    <a:pt x="3" y="15"/>
                  </a:lnTo>
                  <a:cubicBezTo>
                    <a:pt x="1" y="12"/>
                    <a:pt x="0" y="7"/>
                    <a:pt x="0" y="0"/>
                  </a:cubicBezTo>
                  <a:cubicBezTo>
                    <a:pt x="9" y="10"/>
                    <a:pt x="32" y="13"/>
                    <a:pt x="55" y="13"/>
                  </a:cubicBezTo>
                  <a:cubicBezTo>
                    <a:pt x="76" y="13"/>
                    <a:pt x="97" y="10"/>
                    <a:pt x="105" y="5"/>
                  </a:cubicBezTo>
                  <a:cubicBezTo>
                    <a:pt x="106" y="8"/>
                    <a:pt x="106" y="10"/>
                    <a:pt x="106" y="12"/>
                  </a:cubicBezTo>
                  <a:lnTo>
                    <a:pt x="73" y="26"/>
                  </a:lnTo>
                  <a:cubicBezTo>
                    <a:pt x="67" y="27"/>
                    <a:pt x="61" y="27"/>
                    <a:pt x="55" y="27"/>
                  </a:cubicBezTo>
                  <a:close/>
                </a:path>
              </a:pathLst>
            </a:custGeom>
            <a:solidFill>
              <a:srgbClr val="0E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7" name="Freeform 210">
              <a:extLst>
                <a:ext uri="{FF2B5EF4-FFF2-40B4-BE49-F238E27FC236}">
                  <a16:creationId xmlns:a16="http://schemas.microsoft.com/office/drawing/2014/main" id="{340B9181-4511-2247-A5D2-DCA3B066E58B}"/>
                </a:ext>
              </a:extLst>
            </p:cNvPr>
            <p:cNvSpPr>
              <a:spLocks/>
            </p:cNvSpPr>
            <p:nvPr/>
          </p:nvSpPr>
          <p:spPr bwMode="auto">
            <a:xfrm>
              <a:off x="1449237" y="5870329"/>
              <a:ext cx="198584" cy="418293"/>
            </a:xfrm>
            <a:custGeom>
              <a:avLst/>
              <a:gdLst>
                <a:gd name="T0" fmla="*/ 19 w 76"/>
                <a:gd name="T1" fmla="*/ 24 h 159"/>
                <a:gd name="T2" fmla="*/ 4 w 76"/>
                <a:gd name="T3" fmla="*/ 124 h 159"/>
                <a:gd name="T4" fmla="*/ 30 w 76"/>
                <a:gd name="T5" fmla="*/ 156 h 159"/>
                <a:gd name="T6" fmla="*/ 31 w 76"/>
                <a:gd name="T7" fmla="*/ 156 h 159"/>
                <a:gd name="T8" fmla="*/ 73 w 76"/>
                <a:gd name="T9" fmla="*/ 126 h 159"/>
                <a:gd name="T10" fmla="*/ 71 w 76"/>
                <a:gd name="T11" fmla="*/ 51 h 159"/>
                <a:gd name="T12" fmla="*/ 19 w 76"/>
                <a:gd name="T13" fmla="*/ 24 h 159"/>
              </a:gdLst>
              <a:ahLst/>
              <a:cxnLst>
                <a:cxn ang="0">
                  <a:pos x="T0" y="T1"/>
                </a:cxn>
                <a:cxn ang="0">
                  <a:pos x="T2" y="T3"/>
                </a:cxn>
                <a:cxn ang="0">
                  <a:pos x="T4" y="T5"/>
                </a:cxn>
                <a:cxn ang="0">
                  <a:pos x="T6" y="T7"/>
                </a:cxn>
                <a:cxn ang="0">
                  <a:pos x="T8" y="T9"/>
                </a:cxn>
                <a:cxn ang="0">
                  <a:pos x="T10" y="T11"/>
                </a:cxn>
                <a:cxn ang="0">
                  <a:pos x="T12" y="T13"/>
                </a:cxn>
              </a:cxnLst>
              <a:rect l="0" t="0" r="r" b="b"/>
              <a:pathLst>
                <a:path w="76" h="159">
                  <a:moveTo>
                    <a:pt x="19" y="24"/>
                  </a:moveTo>
                  <a:cubicBezTo>
                    <a:pt x="19" y="24"/>
                    <a:pt x="16" y="81"/>
                    <a:pt x="4" y="124"/>
                  </a:cubicBezTo>
                  <a:cubicBezTo>
                    <a:pt x="0" y="138"/>
                    <a:pt x="12" y="152"/>
                    <a:pt x="30" y="156"/>
                  </a:cubicBezTo>
                  <a:lnTo>
                    <a:pt x="31" y="156"/>
                  </a:lnTo>
                  <a:cubicBezTo>
                    <a:pt x="55" y="159"/>
                    <a:pt x="76" y="144"/>
                    <a:pt x="73" y="126"/>
                  </a:cubicBezTo>
                  <a:cubicBezTo>
                    <a:pt x="69" y="104"/>
                    <a:pt x="65" y="67"/>
                    <a:pt x="71" y="51"/>
                  </a:cubicBezTo>
                  <a:cubicBezTo>
                    <a:pt x="56" y="27"/>
                    <a:pt x="12" y="0"/>
                    <a:pt x="19" y="24"/>
                  </a:cubicBezTo>
                  <a:close/>
                </a:path>
              </a:pathLst>
            </a:custGeom>
            <a:solidFill>
              <a:srgbClr val="FE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8" name="Freeform 211">
              <a:extLst>
                <a:ext uri="{FF2B5EF4-FFF2-40B4-BE49-F238E27FC236}">
                  <a16:creationId xmlns:a16="http://schemas.microsoft.com/office/drawing/2014/main" id="{F2037721-D3F4-D748-9B5F-E150649D5EF3}"/>
                </a:ext>
              </a:extLst>
            </p:cNvPr>
            <p:cNvSpPr>
              <a:spLocks/>
            </p:cNvSpPr>
            <p:nvPr/>
          </p:nvSpPr>
          <p:spPr bwMode="auto">
            <a:xfrm>
              <a:off x="1301355" y="4430951"/>
              <a:ext cx="657720" cy="1860487"/>
            </a:xfrm>
            <a:custGeom>
              <a:avLst/>
              <a:gdLst>
                <a:gd name="T0" fmla="*/ 237 w 250"/>
                <a:gd name="T1" fmla="*/ 159 h 708"/>
                <a:gd name="T2" fmla="*/ 151 w 250"/>
                <a:gd name="T3" fmla="*/ 680 h 708"/>
                <a:gd name="T4" fmla="*/ 38 w 250"/>
                <a:gd name="T5" fmla="*/ 676 h 708"/>
                <a:gd name="T6" fmla="*/ 30 w 250"/>
                <a:gd name="T7" fmla="*/ 154 h 708"/>
                <a:gd name="T8" fmla="*/ 104 w 250"/>
                <a:gd name="T9" fmla="*/ 2 h 708"/>
                <a:gd name="T10" fmla="*/ 237 w 250"/>
                <a:gd name="T11" fmla="*/ 159 h 708"/>
              </a:gdLst>
              <a:ahLst/>
              <a:cxnLst>
                <a:cxn ang="0">
                  <a:pos x="T0" y="T1"/>
                </a:cxn>
                <a:cxn ang="0">
                  <a:pos x="T2" y="T3"/>
                </a:cxn>
                <a:cxn ang="0">
                  <a:pos x="T4" y="T5"/>
                </a:cxn>
                <a:cxn ang="0">
                  <a:pos x="T6" y="T7"/>
                </a:cxn>
                <a:cxn ang="0">
                  <a:pos x="T8" y="T9"/>
                </a:cxn>
                <a:cxn ang="0">
                  <a:pos x="T10" y="T11"/>
                </a:cxn>
              </a:cxnLst>
              <a:rect l="0" t="0" r="r" b="b"/>
              <a:pathLst>
                <a:path w="250" h="708">
                  <a:moveTo>
                    <a:pt x="237" y="159"/>
                  </a:moveTo>
                  <a:cubicBezTo>
                    <a:pt x="217" y="355"/>
                    <a:pt x="158" y="654"/>
                    <a:pt x="151" y="680"/>
                  </a:cubicBezTo>
                  <a:cubicBezTo>
                    <a:pt x="127" y="708"/>
                    <a:pt x="50" y="697"/>
                    <a:pt x="38" y="676"/>
                  </a:cubicBezTo>
                  <a:cubicBezTo>
                    <a:pt x="0" y="592"/>
                    <a:pt x="49" y="271"/>
                    <a:pt x="30" y="154"/>
                  </a:cubicBezTo>
                  <a:cubicBezTo>
                    <a:pt x="24" y="116"/>
                    <a:pt x="23" y="0"/>
                    <a:pt x="104" y="2"/>
                  </a:cubicBezTo>
                  <a:cubicBezTo>
                    <a:pt x="239" y="6"/>
                    <a:pt x="250" y="29"/>
                    <a:pt x="237" y="159"/>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9" name="Freeform 212">
              <a:extLst>
                <a:ext uri="{FF2B5EF4-FFF2-40B4-BE49-F238E27FC236}">
                  <a16:creationId xmlns:a16="http://schemas.microsoft.com/office/drawing/2014/main" id="{95C4D3D4-C4FE-3A45-8D11-4FE2AA9BADB8}"/>
                </a:ext>
              </a:extLst>
            </p:cNvPr>
            <p:cNvSpPr>
              <a:spLocks noEditPoints="1"/>
            </p:cNvSpPr>
            <p:nvPr/>
          </p:nvSpPr>
          <p:spPr bwMode="auto">
            <a:xfrm>
              <a:off x="1683030" y="5122472"/>
              <a:ext cx="207034" cy="1108406"/>
            </a:xfrm>
            <a:custGeom>
              <a:avLst/>
              <a:gdLst>
                <a:gd name="T0" fmla="*/ 0 w 79"/>
                <a:gd name="T1" fmla="*/ 422 h 422"/>
                <a:gd name="T2" fmla="*/ 6 w 79"/>
                <a:gd name="T3" fmla="*/ 417 h 422"/>
                <a:gd name="T4" fmla="*/ 6 w 79"/>
                <a:gd name="T5" fmla="*/ 417 h 422"/>
                <a:gd name="T6" fmla="*/ 6 w 79"/>
                <a:gd name="T7" fmla="*/ 417 h 422"/>
                <a:gd name="T8" fmla="*/ 0 w 79"/>
                <a:gd name="T9" fmla="*/ 422 h 422"/>
                <a:gd name="T10" fmla="*/ 71 w 79"/>
                <a:gd name="T11" fmla="*/ 58 h 422"/>
                <a:gd name="T12" fmla="*/ 79 w 79"/>
                <a:gd name="T13" fmla="*/ 0 h 422"/>
                <a:gd name="T14" fmla="*/ 79 w 79"/>
                <a:gd name="T15" fmla="*/ 0 h 422"/>
                <a:gd name="T16" fmla="*/ 71 w 79"/>
                <a:gd name="T17" fmla="*/ 5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22">
                  <a:moveTo>
                    <a:pt x="0" y="422"/>
                  </a:moveTo>
                  <a:cubicBezTo>
                    <a:pt x="3" y="421"/>
                    <a:pt x="5" y="419"/>
                    <a:pt x="6" y="417"/>
                  </a:cubicBezTo>
                  <a:cubicBezTo>
                    <a:pt x="6" y="417"/>
                    <a:pt x="6" y="417"/>
                    <a:pt x="6" y="417"/>
                  </a:cubicBezTo>
                  <a:cubicBezTo>
                    <a:pt x="6" y="417"/>
                    <a:pt x="6" y="417"/>
                    <a:pt x="6" y="417"/>
                  </a:cubicBezTo>
                  <a:cubicBezTo>
                    <a:pt x="5" y="419"/>
                    <a:pt x="3" y="421"/>
                    <a:pt x="0" y="422"/>
                  </a:cubicBezTo>
                  <a:close/>
                  <a:moveTo>
                    <a:pt x="71" y="58"/>
                  </a:moveTo>
                  <a:cubicBezTo>
                    <a:pt x="74" y="39"/>
                    <a:pt x="76" y="19"/>
                    <a:pt x="79" y="0"/>
                  </a:cubicBezTo>
                  <a:lnTo>
                    <a:pt x="79" y="0"/>
                  </a:lnTo>
                  <a:cubicBezTo>
                    <a:pt x="76" y="19"/>
                    <a:pt x="74" y="39"/>
                    <a:pt x="71" y="58"/>
                  </a:cubicBez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0" name="Freeform 213">
              <a:extLst>
                <a:ext uri="{FF2B5EF4-FFF2-40B4-BE49-F238E27FC236}">
                  <a16:creationId xmlns:a16="http://schemas.microsoft.com/office/drawing/2014/main" id="{1A3F8965-0F60-1C41-B769-FA4D3DF97F8C}"/>
                </a:ext>
              </a:extLst>
            </p:cNvPr>
            <p:cNvSpPr>
              <a:spLocks/>
            </p:cNvSpPr>
            <p:nvPr/>
          </p:nvSpPr>
          <p:spPr bwMode="auto">
            <a:xfrm>
              <a:off x="1553458" y="5122472"/>
              <a:ext cx="336606" cy="1140798"/>
            </a:xfrm>
            <a:custGeom>
              <a:avLst/>
              <a:gdLst>
                <a:gd name="T0" fmla="*/ 4 w 128"/>
                <a:gd name="T1" fmla="*/ 434 h 434"/>
                <a:gd name="T2" fmla="*/ 0 w 128"/>
                <a:gd name="T3" fmla="*/ 434 h 434"/>
                <a:gd name="T4" fmla="*/ 66 w 128"/>
                <a:gd name="T5" fmla="*/ 107 h 434"/>
                <a:gd name="T6" fmla="*/ 45 w 128"/>
                <a:gd name="T7" fmla="*/ 0 h 434"/>
                <a:gd name="T8" fmla="*/ 128 w 128"/>
                <a:gd name="T9" fmla="*/ 0 h 434"/>
                <a:gd name="T10" fmla="*/ 120 w 128"/>
                <a:gd name="T11" fmla="*/ 58 h 434"/>
                <a:gd name="T12" fmla="*/ 55 w 128"/>
                <a:gd name="T13" fmla="*/ 417 h 434"/>
                <a:gd name="T14" fmla="*/ 55 w 128"/>
                <a:gd name="T15" fmla="*/ 417 h 434"/>
                <a:gd name="T16" fmla="*/ 49 w 128"/>
                <a:gd name="T17" fmla="*/ 422 h 434"/>
                <a:gd name="T18" fmla="*/ 4 w 128"/>
                <a:gd name="T19"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434">
                  <a:moveTo>
                    <a:pt x="4" y="434"/>
                  </a:moveTo>
                  <a:cubicBezTo>
                    <a:pt x="3" y="434"/>
                    <a:pt x="1" y="434"/>
                    <a:pt x="0" y="434"/>
                  </a:cubicBezTo>
                  <a:cubicBezTo>
                    <a:pt x="41" y="393"/>
                    <a:pt x="68" y="226"/>
                    <a:pt x="66" y="107"/>
                  </a:cubicBezTo>
                  <a:cubicBezTo>
                    <a:pt x="66" y="67"/>
                    <a:pt x="57" y="30"/>
                    <a:pt x="45" y="0"/>
                  </a:cubicBezTo>
                  <a:lnTo>
                    <a:pt x="128" y="0"/>
                  </a:lnTo>
                  <a:cubicBezTo>
                    <a:pt x="125" y="19"/>
                    <a:pt x="123" y="39"/>
                    <a:pt x="120" y="58"/>
                  </a:cubicBezTo>
                  <a:cubicBezTo>
                    <a:pt x="94" y="226"/>
                    <a:pt x="60" y="398"/>
                    <a:pt x="55" y="417"/>
                  </a:cubicBezTo>
                  <a:cubicBezTo>
                    <a:pt x="55" y="417"/>
                    <a:pt x="55" y="417"/>
                    <a:pt x="55" y="417"/>
                  </a:cubicBezTo>
                  <a:cubicBezTo>
                    <a:pt x="54" y="419"/>
                    <a:pt x="52" y="421"/>
                    <a:pt x="49" y="422"/>
                  </a:cubicBezTo>
                  <a:cubicBezTo>
                    <a:pt x="38" y="430"/>
                    <a:pt x="21" y="434"/>
                    <a:pt x="4" y="434"/>
                  </a:cubicBezTo>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1" name="Freeform 214">
              <a:extLst>
                <a:ext uri="{FF2B5EF4-FFF2-40B4-BE49-F238E27FC236}">
                  <a16:creationId xmlns:a16="http://schemas.microsoft.com/office/drawing/2014/main" id="{6D4A08B5-DA05-F341-8A5D-99738D7FD2C0}"/>
                </a:ext>
              </a:extLst>
            </p:cNvPr>
            <p:cNvSpPr>
              <a:spLocks/>
            </p:cNvSpPr>
            <p:nvPr/>
          </p:nvSpPr>
          <p:spPr bwMode="auto">
            <a:xfrm>
              <a:off x="2529474" y="6170317"/>
              <a:ext cx="304213" cy="290129"/>
            </a:xfrm>
            <a:custGeom>
              <a:avLst/>
              <a:gdLst>
                <a:gd name="T0" fmla="*/ 14 w 116"/>
                <a:gd name="T1" fmla="*/ 18 h 110"/>
                <a:gd name="T2" fmla="*/ 2 w 116"/>
                <a:gd name="T3" fmla="*/ 91 h 110"/>
                <a:gd name="T4" fmla="*/ 104 w 116"/>
                <a:gd name="T5" fmla="*/ 91 h 110"/>
                <a:gd name="T6" fmla="*/ 86 w 116"/>
                <a:gd name="T7" fmla="*/ 18 h 110"/>
                <a:gd name="T8" fmla="*/ 14 w 116"/>
                <a:gd name="T9" fmla="*/ 18 h 110"/>
              </a:gdLst>
              <a:ahLst/>
              <a:cxnLst>
                <a:cxn ang="0">
                  <a:pos x="T0" y="T1"/>
                </a:cxn>
                <a:cxn ang="0">
                  <a:pos x="T2" y="T3"/>
                </a:cxn>
                <a:cxn ang="0">
                  <a:pos x="T4" y="T5"/>
                </a:cxn>
                <a:cxn ang="0">
                  <a:pos x="T6" y="T7"/>
                </a:cxn>
                <a:cxn ang="0">
                  <a:pos x="T8" y="T9"/>
                </a:cxn>
              </a:cxnLst>
              <a:rect l="0" t="0" r="r" b="b"/>
              <a:pathLst>
                <a:path w="116" h="110">
                  <a:moveTo>
                    <a:pt x="14" y="18"/>
                  </a:moveTo>
                  <a:cubicBezTo>
                    <a:pt x="13" y="20"/>
                    <a:pt x="0" y="81"/>
                    <a:pt x="2" y="91"/>
                  </a:cubicBezTo>
                  <a:cubicBezTo>
                    <a:pt x="5" y="105"/>
                    <a:pt x="87" y="110"/>
                    <a:pt x="104" y="91"/>
                  </a:cubicBezTo>
                  <a:cubicBezTo>
                    <a:pt x="116" y="77"/>
                    <a:pt x="90" y="22"/>
                    <a:pt x="86" y="18"/>
                  </a:cubicBezTo>
                  <a:cubicBezTo>
                    <a:pt x="78" y="10"/>
                    <a:pt x="29" y="0"/>
                    <a:pt x="14" y="18"/>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2" name="Freeform 215">
              <a:extLst>
                <a:ext uri="{FF2B5EF4-FFF2-40B4-BE49-F238E27FC236}">
                  <a16:creationId xmlns:a16="http://schemas.microsoft.com/office/drawing/2014/main" id="{0DF7DF02-229B-BC42-B2B3-0CBFB23C2421}"/>
                </a:ext>
              </a:extLst>
            </p:cNvPr>
            <p:cNvSpPr>
              <a:spLocks/>
            </p:cNvSpPr>
            <p:nvPr/>
          </p:nvSpPr>
          <p:spPr bwMode="auto">
            <a:xfrm>
              <a:off x="2591443" y="6370309"/>
              <a:ext cx="221118" cy="71828"/>
            </a:xfrm>
            <a:custGeom>
              <a:avLst/>
              <a:gdLst>
                <a:gd name="T0" fmla="*/ 37 w 84"/>
                <a:gd name="T1" fmla="*/ 27 h 27"/>
                <a:gd name="T2" fmla="*/ 0 w 84"/>
                <a:gd name="T3" fmla="*/ 11 h 27"/>
                <a:gd name="T4" fmla="*/ 28 w 84"/>
                <a:gd name="T5" fmla="*/ 13 h 27"/>
                <a:gd name="T6" fmla="*/ 83 w 84"/>
                <a:gd name="T7" fmla="*/ 0 h 27"/>
                <a:gd name="T8" fmla="*/ 80 w 84"/>
                <a:gd name="T9" fmla="*/ 15 h 27"/>
                <a:gd name="T10" fmla="*/ 80 w 84"/>
                <a:gd name="T11" fmla="*/ 15 h 27"/>
                <a:gd name="T12" fmla="*/ 37 w 84"/>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84" h="27">
                  <a:moveTo>
                    <a:pt x="37" y="27"/>
                  </a:moveTo>
                  <a:lnTo>
                    <a:pt x="0" y="11"/>
                  </a:lnTo>
                  <a:cubicBezTo>
                    <a:pt x="8" y="13"/>
                    <a:pt x="18" y="13"/>
                    <a:pt x="28" y="13"/>
                  </a:cubicBezTo>
                  <a:cubicBezTo>
                    <a:pt x="51" y="13"/>
                    <a:pt x="74" y="10"/>
                    <a:pt x="83" y="0"/>
                  </a:cubicBezTo>
                  <a:cubicBezTo>
                    <a:pt x="84" y="7"/>
                    <a:pt x="83" y="12"/>
                    <a:pt x="80" y="15"/>
                  </a:cubicBezTo>
                  <a:lnTo>
                    <a:pt x="80" y="15"/>
                  </a:lnTo>
                  <a:cubicBezTo>
                    <a:pt x="73" y="22"/>
                    <a:pt x="56" y="26"/>
                    <a:pt x="37" y="27"/>
                  </a:cubicBezTo>
                  <a:close/>
                </a:path>
              </a:pathLst>
            </a:custGeom>
            <a:solidFill>
              <a:srgbClr val="0E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3" name="Freeform 216">
              <a:extLst>
                <a:ext uri="{FF2B5EF4-FFF2-40B4-BE49-F238E27FC236}">
                  <a16:creationId xmlns:a16="http://schemas.microsoft.com/office/drawing/2014/main" id="{81A43914-801E-C04D-8175-EAA7AC2C3847}"/>
                </a:ext>
              </a:extLst>
            </p:cNvPr>
            <p:cNvSpPr>
              <a:spLocks/>
            </p:cNvSpPr>
            <p:nvPr/>
          </p:nvSpPr>
          <p:spPr bwMode="auto">
            <a:xfrm>
              <a:off x="2563275" y="5870329"/>
              <a:ext cx="197175" cy="418293"/>
            </a:xfrm>
            <a:custGeom>
              <a:avLst/>
              <a:gdLst>
                <a:gd name="T0" fmla="*/ 57 w 75"/>
                <a:gd name="T1" fmla="*/ 24 h 159"/>
                <a:gd name="T2" fmla="*/ 71 w 75"/>
                <a:gd name="T3" fmla="*/ 124 h 159"/>
                <a:gd name="T4" fmla="*/ 45 w 75"/>
                <a:gd name="T5" fmla="*/ 156 h 159"/>
                <a:gd name="T6" fmla="*/ 44 w 75"/>
                <a:gd name="T7" fmla="*/ 156 h 159"/>
                <a:gd name="T8" fmla="*/ 3 w 75"/>
                <a:gd name="T9" fmla="*/ 126 h 159"/>
                <a:gd name="T10" fmla="*/ 5 w 75"/>
                <a:gd name="T11" fmla="*/ 51 h 159"/>
                <a:gd name="T12" fmla="*/ 57 w 75"/>
                <a:gd name="T13" fmla="*/ 24 h 159"/>
              </a:gdLst>
              <a:ahLst/>
              <a:cxnLst>
                <a:cxn ang="0">
                  <a:pos x="T0" y="T1"/>
                </a:cxn>
                <a:cxn ang="0">
                  <a:pos x="T2" y="T3"/>
                </a:cxn>
                <a:cxn ang="0">
                  <a:pos x="T4" y="T5"/>
                </a:cxn>
                <a:cxn ang="0">
                  <a:pos x="T6" y="T7"/>
                </a:cxn>
                <a:cxn ang="0">
                  <a:pos x="T8" y="T9"/>
                </a:cxn>
                <a:cxn ang="0">
                  <a:pos x="T10" y="T11"/>
                </a:cxn>
                <a:cxn ang="0">
                  <a:pos x="T12" y="T13"/>
                </a:cxn>
              </a:cxnLst>
              <a:rect l="0" t="0" r="r" b="b"/>
              <a:pathLst>
                <a:path w="75" h="159">
                  <a:moveTo>
                    <a:pt x="57" y="24"/>
                  </a:moveTo>
                  <a:cubicBezTo>
                    <a:pt x="57" y="24"/>
                    <a:pt x="60" y="81"/>
                    <a:pt x="71" y="124"/>
                  </a:cubicBezTo>
                  <a:cubicBezTo>
                    <a:pt x="75" y="138"/>
                    <a:pt x="64" y="152"/>
                    <a:pt x="45" y="156"/>
                  </a:cubicBezTo>
                  <a:lnTo>
                    <a:pt x="44" y="156"/>
                  </a:lnTo>
                  <a:cubicBezTo>
                    <a:pt x="21" y="159"/>
                    <a:pt x="0" y="144"/>
                    <a:pt x="3" y="126"/>
                  </a:cubicBezTo>
                  <a:cubicBezTo>
                    <a:pt x="6" y="104"/>
                    <a:pt x="11" y="67"/>
                    <a:pt x="5" y="51"/>
                  </a:cubicBezTo>
                  <a:cubicBezTo>
                    <a:pt x="20" y="27"/>
                    <a:pt x="63" y="0"/>
                    <a:pt x="57" y="24"/>
                  </a:cubicBezTo>
                </a:path>
              </a:pathLst>
            </a:custGeom>
            <a:solidFill>
              <a:srgbClr val="FE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4" name="Freeform 217">
              <a:extLst>
                <a:ext uri="{FF2B5EF4-FFF2-40B4-BE49-F238E27FC236}">
                  <a16:creationId xmlns:a16="http://schemas.microsoft.com/office/drawing/2014/main" id="{FCAF6970-5BCF-1D4B-B7B1-0FDEE2CCE5CE}"/>
                </a:ext>
              </a:extLst>
            </p:cNvPr>
            <p:cNvSpPr>
              <a:spLocks/>
            </p:cNvSpPr>
            <p:nvPr/>
          </p:nvSpPr>
          <p:spPr bwMode="auto">
            <a:xfrm>
              <a:off x="2253429" y="4430951"/>
              <a:ext cx="656311" cy="1860487"/>
            </a:xfrm>
            <a:custGeom>
              <a:avLst/>
              <a:gdLst>
                <a:gd name="T0" fmla="*/ 13 w 250"/>
                <a:gd name="T1" fmla="*/ 159 h 708"/>
                <a:gd name="T2" fmla="*/ 98 w 250"/>
                <a:gd name="T3" fmla="*/ 680 h 708"/>
                <a:gd name="T4" fmla="*/ 211 w 250"/>
                <a:gd name="T5" fmla="*/ 676 h 708"/>
                <a:gd name="T6" fmla="*/ 220 w 250"/>
                <a:gd name="T7" fmla="*/ 154 h 708"/>
                <a:gd name="T8" fmla="*/ 146 w 250"/>
                <a:gd name="T9" fmla="*/ 2 h 708"/>
                <a:gd name="T10" fmla="*/ 13 w 250"/>
                <a:gd name="T11" fmla="*/ 159 h 708"/>
              </a:gdLst>
              <a:ahLst/>
              <a:cxnLst>
                <a:cxn ang="0">
                  <a:pos x="T0" y="T1"/>
                </a:cxn>
                <a:cxn ang="0">
                  <a:pos x="T2" y="T3"/>
                </a:cxn>
                <a:cxn ang="0">
                  <a:pos x="T4" y="T5"/>
                </a:cxn>
                <a:cxn ang="0">
                  <a:pos x="T6" y="T7"/>
                </a:cxn>
                <a:cxn ang="0">
                  <a:pos x="T8" y="T9"/>
                </a:cxn>
                <a:cxn ang="0">
                  <a:pos x="T10" y="T11"/>
                </a:cxn>
              </a:cxnLst>
              <a:rect l="0" t="0" r="r" b="b"/>
              <a:pathLst>
                <a:path w="250" h="708">
                  <a:moveTo>
                    <a:pt x="13" y="159"/>
                  </a:moveTo>
                  <a:cubicBezTo>
                    <a:pt x="33" y="355"/>
                    <a:pt x="92" y="654"/>
                    <a:pt x="98" y="680"/>
                  </a:cubicBezTo>
                  <a:cubicBezTo>
                    <a:pt x="123" y="708"/>
                    <a:pt x="200" y="697"/>
                    <a:pt x="211" y="676"/>
                  </a:cubicBezTo>
                  <a:cubicBezTo>
                    <a:pt x="250" y="592"/>
                    <a:pt x="201" y="271"/>
                    <a:pt x="220" y="154"/>
                  </a:cubicBezTo>
                  <a:cubicBezTo>
                    <a:pt x="226" y="116"/>
                    <a:pt x="227" y="0"/>
                    <a:pt x="146" y="2"/>
                  </a:cubicBezTo>
                  <a:cubicBezTo>
                    <a:pt x="10" y="6"/>
                    <a:pt x="0" y="29"/>
                    <a:pt x="13" y="159"/>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5" name="Freeform 218">
              <a:extLst>
                <a:ext uri="{FF2B5EF4-FFF2-40B4-BE49-F238E27FC236}">
                  <a16:creationId xmlns:a16="http://schemas.microsoft.com/office/drawing/2014/main" id="{0DC20765-03A6-D84A-A5F9-428B552860FE}"/>
                </a:ext>
              </a:extLst>
            </p:cNvPr>
            <p:cNvSpPr>
              <a:spLocks noEditPoints="1"/>
            </p:cNvSpPr>
            <p:nvPr/>
          </p:nvSpPr>
          <p:spPr bwMode="auto">
            <a:xfrm>
              <a:off x="2318215" y="5122472"/>
              <a:ext cx="208442" cy="1108406"/>
            </a:xfrm>
            <a:custGeom>
              <a:avLst/>
              <a:gdLst>
                <a:gd name="T0" fmla="*/ 79 w 79"/>
                <a:gd name="T1" fmla="*/ 422 h 422"/>
                <a:gd name="T2" fmla="*/ 73 w 79"/>
                <a:gd name="T3" fmla="*/ 417 h 422"/>
                <a:gd name="T4" fmla="*/ 73 w 79"/>
                <a:gd name="T5" fmla="*/ 417 h 422"/>
                <a:gd name="T6" fmla="*/ 73 w 79"/>
                <a:gd name="T7" fmla="*/ 417 h 422"/>
                <a:gd name="T8" fmla="*/ 79 w 79"/>
                <a:gd name="T9" fmla="*/ 422 h 422"/>
                <a:gd name="T10" fmla="*/ 9 w 79"/>
                <a:gd name="T11" fmla="*/ 58 h 422"/>
                <a:gd name="T12" fmla="*/ 0 w 79"/>
                <a:gd name="T13" fmla="*/ 0 h 422"/>
                <a:gd name="T14" fmla="*/ 0 w 79"/>
                <a:gd name="T15" fmla="*/ 0 h 422"/>
                <a:gd name="T16" fmla="*/ 9 w 79"/>
                <a:gd name="T17" fmla="*/ 5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22">
                  <a:moveTo>
                    <a:pt x="79" y="422"/>
                  </a:moveTo>
                  <a:cubicBezTo>
                    <a:pt x="77" y="421"/>
                    <a:pt x="75" y="419"/>
                    <a:pt x="73" y="417"/>
                  </a:cubicBezTo>
                  <a:cubicBezTo>
                    <a:pt x="73" y="417"/>
                    <a:pt x="73" y="417"/>
                    <a:pt x="73" y="417"/>
                  </a:cubicBezTo>
                  <a:cubicBezTo>
                    <a:pt x="73" y="417"/>
                    <a:pt x="73" y="417"/>
                    <a:pt x="73" y="417"/>
                  </a:cubicBezTo>
                  <a:cubicBezTo>
                    <a:pt x="75" y="419"/>
                    <a:pt x="77" y="421"/>
                    <a:pt x="79" y="422"/>
                  </a:cubicBezTo>
                  <a:close/>
                  <a:moveTo>
                    <a:pt x="9" y="58"/>
                  </a:moveTo>
                  <a:cubicBezTo>
                    <a:pt x="6" y="39"/>
                    <a:pt x="3" y="19"/>
                    <a:pt x="0" y="0"/>
                  </a:cubicBezTo>
                  <a:lnTo>
                    <a:pt x="0" y="0"/>
                  </a:lnTo>
                  <a:cubicBezTo>
                    <a:pt x="3" y="19"/>
                    <a:pt x="6" y="39"/>
                    <a:pt x="9" y="58"/>
                  </a:cubicBez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6" name="Freeform 219">
              <a:extLst>
                <a:ext uri="{FF2B5EF4-FFF2-40B4-BE49-F238E27FC236}">
                  <a16:creationId xmlns:a16="http://schemas.microsoft.com/office/drawing/2014/main" id="{9DFB4BAB-9DCA-DC41-A526-15861C9F1854}"/>
                </a:ext>
              </a:extLst>
            </p:cNvPr>
            <p:cNvSpPr>
              <a:spLocks/>
            </p:cNvSpPr>
            <p:nvPr/>
          </p:nvSpPr>
          <p:spPr bwMode="auto">
            <a:xfrm>
              <a:off x="2318215" y="5122472"/>
              <a:ext cx="339423" cy="1140798"/>
            </a:xfrm>
            <a:custGeom>
              <a:avLst/>
              <a:gdLst>
                <a:gd name="T0" fmla="*/ 124 w 129"/>
                <a:gd name="T1" fmla="*/ 434 h 434"/>
                <a:gd name="T2" fmla="*/ 79 w 129"/>
                <a:gd name="T3" fmla="*/ 422 h 434"/>
                <a:gd name="T4" fmla="*/ 73 w 129"/>
                <a:gd name="T5" fmla="*/ 417 h 434"/>
                <a:gd name="T6" fmla="*/ 73 w 129"/>
                <a:gd name="T7" fmla="*/ 417 h 434"/>
                <a:gd name="T8" fmla="*/ 9 w 129"/>
                <a:gd name="T9" fmla="*/ 58 h 434"/>
                <a:gd name="T10" fmla="*/ 0 w 129"/>
                <a:gd name="T11" fmla="*/ 0 h 434"/>
                <a:gd name="T12" fmla="*/ 84 w 129"/>
                <a:gd name="T13" fmla="*/ 0 h 434"/>
                <a:gd name="T14" fmla="*/ 62 w 129"/>
                <a:gd name="T15" fmla="*/ 107 h 434"/>
                <a:gd name="T16" fmla="*/ 129 w 129"/>
                <a:gd name="T17" fmla="*/ 434 h 434"/>
                <a:gd name="T18" fmla="*/ 124 w 129"/>
                <a:gd name="T19"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34">
                  <a:moveTo>
                    <a:pt x="124" y="434"/>
                  </a:moveTo>
                  <a:cubicBezTo>
                    <a:pt x="107" y="434"/>
                    <a:pt x="90" y="430"/>
                    <a:pt x="79" y="422"/>
                  </a:cubicBezTo>
                  <a:cubicBezTo>
                    <a:pt x="77" y="421"/>
                    <a:pt x="75" y="419"/>
                    <a:pt x="73" y="417"/>
                  </a:cubicBezTo>
                  <a:cubicBezTo>
                    <a:pt x="73" y="417"/>
                    <a:pt x="73" y="417"/>
                    <a:pt x="73" y="417"/>
                  </a:cubicBezTo>
                  <a:cubicBezTo>
                    <a:pt x="68" y="398"/>
                    <a:pt x="34" y="226"/>
                    <a:pt x="9" y="58"/>
                  </a:cubicBezTo>
                  <a:cubicBezTo>
                    <a:pt x="6" y="39"/>
                    <a:pt x="3" y="19"/>
                    <a:pt x="0" y="0"/>
                  </a:cubicBezTo>
                  <a:lnTo>
                    <a:pt x="84" y="0"/>
                  </a:lnTo>
                  <a:cubicBezTo>
                    <a:pt x="72" y="30"/>
                    <a:pt x="63" y="67"/>
                    <a:pt x="62" y="107"/>
                  </a:cubicBezTo>
                  <a:cubicBezTo>
                    <a:pt x="60" y="226"/>
                    <a:pt x="87" y="393"/>
                    <a:pt x="129" y="434"/>
                  </a:cubicBezTo>
                  <a:cubicBezTo>
                    <a:pt x="127" y="434"/>
                    <a:pt x="126" y="434"/>
                    <a:pt x="124" y="434"/>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7" name="Freeform 220">
              <a:extLst>
                <a:ext uri="{FF2B5EF4-FFF2-40B4-BE49-F238E27FC236}">
                  <a16:creationId xmlns:a16="http://schemas.microsoft.com/office/drawing/2014/main" id="{3221128E-4F77-EB4D-BEC7-78C3AFD839CF}"/>
                </a:ext>
              </a:extLst>
            </p:cNvPr>
            <p:cNvSpPr>
              <a:spLocks/>
            </p:cNvSpPr>
            <p:nvPr/>
          </p:nvSpPr>
          <p:spPr bwMode="auto">
            <a:xfrm>
              <a:off x="1098547" y="4283070"/>
              <a:ext cx="2077380" cy="804193"/>
            </a:xfrm>
            <a:custGeom>
              <a:avLst/>
              <a:gdLst>
                <a:gd name="T0" fmla="*/ 620 w 790"/>
                <a:gd name="T1" fmla="*/ 0 h 306"/>
                <a:gd name="T2" fmla="*/ 395 w 790"/>
                <a:gd name="T3" fmla="*/ 306 h 306"/>
                <a:gd name="T4" fmla="*/ 171 w 790"/>
                <a:gd name="T5" fmla="*/ 0 h 306"/>
                <a:gd name="T6" fmla="*/ 620 w 790"/>
                <a:gd name="T7" fmla="*/ 0 h 306"/>
              </a:gdLst>
              <a:ahLst/>
              <a:cxnLst>
                <a:cxn ang="0">
                  <a:pos x="T0" y="T1"/>
                </a:cxn>
                <a:cxn ang="0">
                  <a:pos x="T2" y="T3"/>
                </a:cxn>
                <a:cxn ang="0">
                  <a:pos x="T4" y="T5"/>
                </a:cxn>
                <a:cxn ang="0">
                  <a:pos x="T6" y="T7"/>
                </a:cxn>
              </a:cxnLst>
              <a:rect l="0" t="0" r="r" b="b"/>
              <a:pathLst>
                <a:path w="790" h="306">
                  <a:moveTo>
                    <a:pt x="620" y="0"/>
                  </a:moveTo>
                  <a:cubicBezTo>
                    <a:pt x="620" y="0"/>
                    <a:pt x="790" y="306"/>
                    <a:pt x="395" y="306"/>
                  </a:cubicBezTo>
                  <a:cubicBezTo>
                    <a:pt x="0" y="306"/>
                    <a:pt x="171" y="0"/>
                    <a:pt x="171" y="0"/>
                  </a:cubicBezTo>
                  <a:lnTo>
                    <a:pt x="620"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8" name="Freeform 221">
              <a:extLst>
                <a:ext uri="{FF2B5EF4-FFF2-40B4-BE49-F238E27FC236}">
                  <a16:creationId xmlns:a16="http://schemas.microsoft.com/office/drawing/2014/main" id="{FFBBC03D-1954-3447-BC97-A4393FBD0237}"/>
                </a:ext>
              </a:extLst>
            </p:cNvPr>
            <p:cNvSpPr>
              <a:spLocks/>
            </p:cNvSpPr>
            <p:nvPr/>
          </p:nvSpPr>
          <p:spPr bwMode="auto">
            <a:xfrm>
              <a:off x="2544967" y="4485879"/>
              <a:ext cx="278862" cy="276045"/>
            </a:xfrm>
            <a:custGeom>
              <a:avLst/>
              <a:gdLst>
                <a:gd name="T0" fmla="*/ 101 w 106"/>
                <a:gd name="T1" fmla="*/ 105 h 105"/>
                <a:gd name="T2" fmla="*/ 31 w 106"/>
                <a:gd name="T3" fmla="*/ 105 h 105"/>
                <a:gd name="T4" fmla="*/ 0 w 106"/>
                <a:gd name="T5" fmla="*/ 59 h 105"/>
                <a:gd name="T6" fmla="*/ 31 w 106"/>
                <a:gd name="T7" fmla="*/ 32 h 105"/>
                <a:gd name="T8" fmla="*/ 59 w 106"/>
                <a:gd name="T9" fmla="*/ 22 h 105"/>
                <a:gd name="T10" fmla="*/ 99 w 106"/>
                <a:gd name="T11" fmla="*/ 0 h 105"/>
                <a:gd name="T12" fmla="*/ 106 w 106"/>
                <a:gd name="T13" fmla="*/ 59 h 105"/>
                <a:gd name="T14" fmla="*/ 101 w 106"/>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101" y="105"/>
                  </a:moveTo>
                  <a:lnTo>
                    <a:pt x="31" y="105"/>
                  </a:lnTo>
                  <a:cubicBezTo>
                    <a:pt x="28" y="87"/>
                    <a:pt x="16" y="72"/>
                    <a:pt x="0" y="59"/>
                  </a:cubicBezTo>
                  <a:cubicBezTo>
                    <a:pt x="11" y="52"/>
                    <a:pt x="21" y="42"/>
                    <a:pt x="31" y="32"/>
                  </a:cubicBezTo>
                  <a:cubicBezTo>
                    <a:pt x="40" y="29"/>
                    <a:pt x="50" y="26"/>
                    <a:pt x="59" y="22"/>
                  </a:cubicBezTo>
                  <a:cubicBezTo>
                    <a:pt x="74" y="16"/>
                    <a:pt x="88" y="8"/>
                    <a:pt x="99" y="0"/>
                  </a:cubicBezTo>
                  <a:cubicBezTo>
                    <a:pt x="103" y="18"/>
                    <a:pt x="106" y="38"/>
                    <a:pt x="106" y="59"/>
                  </a:cubicBezTo>
                  <a:cubicBezTo>
                    <a:pt x="106" y="74"/>
                    <a:pt x="105" y="90"/>
                    <a:pt x="101" y="105"/>
                  </a:cubicBezTo>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9" name="Freeform 222">
              <a:extLst>
                <a:ext uri="{FF2B5EF4-FFF2-40B4-BE49-F238E27FC236}">
                  <a16:creationId xmlns:a16="http://schemas.microsoft.com/office/drawing/2014/main" id="{20D960F3-2747-D047-8D64-1C03EA989BB0}"/>
                </a:ext>
              </a:extLst>
            </p:cNvPr>
            <p:cNvSpPr>
              <a:spLocks/>
            </p:cNvSpPr>
            <p:nvPr/>
          </p:nvSpPr>
          <p:spPr bwMode="auto">
            <a:xfrm>
              <a:off x="1292905" y="4761924"/>
              <a:ext cx="1691480" cy="360549"/>
            </a:xfrm>
            <a:custGeom>
              <a:avLst/>
              <a:gdLst>
                <a:gd name="T0" fmla="*/ 514 w 643"/>
                <a:gd name="T1" fmla="*/ 137 h 137"/>
                <a:gd name="T2" fmla="*/ 128 w 643"/>
                <a:gd name="T3" fmla="*/ 137 h 137"/>
                <a:gd name="T4" fmla="*/ 0 w 643"/>
                <a:gd name="T5" fmla="*/ 9 h 137"/>
                <a:gd name="T6" fmla="*/ 9 w 643"/>
                <a:gd name="T7" fmla="*/ 0 h 137"/>
                <a:gd name="T8" fmla="*/ 634 w 643"/>
                <a:gd name="T9" fmla="*/ 0 h 137"/>
                <a:gd name="T10" fmla="*/ 643 w 643"/>
                <a:gd name="T11" fmla="*/ 9 h 137"/>
                <a:gd name="T12" fmla="*/ 514 w 643"/>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643" h="137">
                  <a:moveTo>
                    <a:pt x="514" y="137"/>
                  </a:moveTo>
                  <a:lnTo>
                    <a:pt x="128" y="137"/>
                  </a:lnTo>
                  <a:cubicBezTo>
                    <a:pt x="57" y="137"/>
                    <a:pt x="0" y="79"/>
                    <a:pt x="0" y="9"/>
                  </a:cubicBezTo>
                  <a:cubicBezTo>
                    <a:pt x="0" y="4"/>
                    <a:pt x="4" y="0"/>
                    <a:pt x="9" y="0"/>
                  </a:cubicBezTo>
                  <a:lnTo>
                    <a:pt x="634" y="0"/>
                  </a:lnTo>
                  <a:cubicBezTo>
                    <a:pt x="639" y="0"/>
                    <a:pt x="643" y="4"/>
                    <a:pt x="643" y="9"/>
                  </a:cubicBezTo>
                  <a:cubicBezTo>
                    <a:pt x="643" y="79"/>
                    <a:pt x="585" y="137"/>
                    <a:pt x="514" y="137"/>
                  </a:cubicBezTo>
                </a:path>
              </a:pathLst>
            </a:custGeom>
            <a:solidFill>
              <a:srgbClr val="6162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0" name="Freeform 223">
              <a:extLst>
                <a:ext uri="{FF2B5EF4-FFF2-40B4-BE49-F238E27FC236}">
                  <a16:creationId xmlns:a16="http://schemas.microsoft.com/office/drawing/2014/main" id="{E613FDD8-3F4F-8145-B222-E92A7A57F66A}"/>
                </a:ext>
              </a:extLst>
            </p:cNvPr>
            <p:cNvSpPr>
              <a:spLocks/>
            </p:cNvSpPr>
            <p:nvPr/>
          </p:nvSpPr>
          <p:spPr bwMode="auto">
            <a:xfrm>
              <a:off x="1629511" y="5122472"/>
              <a:ext cx="42252" cy="0"/>
            </a:xfrm>
            <a:custGeom>
              <a:avLst/>
              <a:gdLst>
                <a:gd name="T0" fmla="*/ 30 w 30"/>
                <a:gd name="T1" fmla="*/ 0 w 30"/>
                <a:gd name="T2" fmla="*/ 0 w 30"/>
                <a:gd name="T3" fmla="*/ 0 w 30"/>
                <a:gd name="T4" fmla="*/ 30 w 30"/>
                <a:gd name="T5" fmla="*/ 30 w 30"/>
              </a:gdLst>
              <a:ahLst/>
              <a:cxnLst>
                <a:cxn ang="0">
                  <a:pos x="T0" y="0"/>
                </a:cxn>
                <a:cxn ang="0">
                  <a:pos x="T1" y="0"/>
                </a:cxn>
                <a:cxn ang="0">
                  <a:pos x="T2" y="0"/>
                </a:cxn>
                <a:cxn ang="0">
                  <a:pos x="T3" y="0"/>
                </a:cxn>
                <a:cxn ang="0">
                  <a:pos x="T4" y="0"/>
                </a:cxn>
                <a:cxn ang="0">
                  <a:pos x="T5" y="0"/>
                </a:cxn>
              </a:cxnLst>
              <a:rect l="0" t="0" r="r" b="b"/>
              <a:pathLst>
                <a:path w="30">
                  <a:moveTo>
                    <a:pt x="30" y="0"/>
                  </a:moveTo>
                  <a:lnTo>
                    <a:pt x="0" y="0"/>
                  </a:lnTo>
                  <a:lnTo>
                    <a:pt x="0" y="0"/>
                  </a:lnTo>
                  <a:lnTo>
                    <a:pt x="0" y="0"/>
                  </a:lnTo>
                  <a:lnTo>
                    <a:pt x="30" y="0"/>
                  </a:lnTo>
                  <a:lnTo>
                    <a:pt x="30" y="0"/>
                  </a:lnTo>
                  <a:close/>
                </a:path>
              </a:pathLst>
            </a:custGeom>
            <a:solidFill>
              <a:srgbClr val="1515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1" name="Freeform 224">
              <a:extLst>
                <a:ext uri="{FF2B5EF4-FFF2-40B4-BE49-F238E27FC236}">
                  <a16:creationId xmlns:a16="http://schemas.microsoft.com/office/drawing/2014/main" id="{9BB705CA-D343-2A4E-AF60-C747B6142A24}"/>
                </a:ext>
              </a:extLst>
            </p:cNvPr>
            <p:cNvSpPr>
              <a:spLocks noEditPoints="1"/>
            </p:cNvSpPr>
            <p:nvPr/>
          </p:nvSpPr>
          <p:spPr bwMode="auto">
            <a:xfrm>
              <a:off x="1625285" y="5122472"/>
              <a:ext cx="4226" cy="0"/>
            </a:xfrm>
            <a:custGeom>
              <a:avLst/>
              <a:gdLst>
                <a:gd name="T0" fmla="*/ 2 w 2"/>
                <a:gd name="T1" fmla="*/ 2 w 2"/>
                <a:gd name="T2" fmla="*/ 2 w 2"/>
                <a:gd name="T3" fmla="*/ 2 w 2"/>
                <a:gd name="T4" fmla="*/ 2 w 2"/>
                <a:gd name="T5" fmla="*/ 2 w 2"/>
                <a:gd name="T6" fmla="*/ 2 w 2"/>
                <a:gd name="T7" fmla="*/ 2 w 2"/>
                <a:gd name="T8" fmla="*/ 2 w 2"/>
                <a:gd name="T9" fmla="*/ 1 w 2"/>
                <a:gd name="T10" fmla="*/ 1 w 2"/>
                <a:gd name="T11" fmla="*/ 1 w 2"/>
                <a:gd name="T12" fmla="*/ 1 w 2"/>
                <a:gd name="T13" fmla="*/ 1 w 2"/>
                <a:gd name="T14" fmla="*/ 1 w 2"/>
                <a:gd name="T15" fmla="*/ 1 w 2"/>
                <a:gd name="T16" fmla="*/ 1 w 2"/>
                <a:gd name="T17" fmla="*/ 1 w 2"/>
                <a:gd name="T18" fmla="*/ 1 w 2"/>
                <a:gd name="T19" fmla="*/ 1 w 2"/>
                <a:gd name="T20" fmla="*/ 1 w 2"/>
                <a:gd name="T21" fmla="*/ 1 w 2"/>
                <a:gd name="T22" fmla="*/ 1 w 2"/>
                <a:gd name="T23" fmla="*/ 1 w 2"/>
                <a:gd name="T24" fmla="*/ 0 w 2"/>
                <a:gd name="T25" fmla="*/ 0 w 2"/>
                <a:gd name="T26"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Lst>
              <a:rect l="0" t="0" r="r" b="b"/>
              <a:pathLst>
                <a:path w="2">
                  <a:moveTo>
                    <a:pt x="2" y="0"/>
                  </a:moveTo>
                  <a:lnTo>
                    <a:pt x="2" y="0"/>
                  </a:lnTo>
                  <a:lnTo>
                    <a:pt x="2" y="0"/>
                  </a:lnTo>
                  <a:close/>
                  <a:moveTo>
                    <a:pt x="2" y="0"/>
                  </a:moveTo>
                  <a:lnTo>
                    <a:pt x="2" y="0"/>
                  </a:lnTo>
                  <a:lnTo>
                    <a:pt x="2" y="0"/>
                  </a:lnTo>
                  <a:close/>
                  <a:moveTo>
                    <a:pt x="2" y="0"/>
                  </a:moveTo>
                  <a:lnTo>
                    <a:pt x="2" y="0"/>
                  </a:lnTo>
                  <a:lnTo>
                    <a:pt x="2"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0" y="0"/>
                  </a:moveTo>
                  <a:lnTo>
                    <a:pt x="0" y="0"/>
                  </a:lnTo>
                  <a:lnTo>
                    <a:pt x="0" y="0"/>
                  </a:lnTo>
                  <a:close/>
                </a:path>
              </a:pathLst>
            </a:custGeom>
            <a:solidFill>
              <a:srgbClr val="1515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2" name="Freeform 225">
              <a:extLst>
                <a:ext uri="{FF2B5EF4-FFF2-40B4-BE49-F238E27FC236}">
                  <a16:creationId xmlns:a16="http://schemas.microsoft.com/office/drawing/2014/main" id="{97E7EBBD-1A6C-2C45-BA35-F9B81F361BFE}"/>
                </a:ext>
              </a:extLst>
            </p:cNvPr>
            <p:cNvSpPr>
              <a:spLocks noEditPoints="1"/>
            </p:cNvSpPr>
            <p:nvPr/>
          </p:nvSpPr>
          <p:spPr bwMode="auto">
            <a:xfrm>
              <a:off x="1406985" y="4761924"/>
              <a:ext cx="1577400" cy="360549"/>
            </a:xfrm>
            <a:custGeom>
              <a:avLst/>
              <a:gdLst>
                <a:gd name="T0" fmla="*/ 471 w 600"/>
                <a:gd name="T1" fmla="*/ 137 h 137"/>
                <a:gd name="T2" fmla="*/ 301 w 600"/>
                <a:gd name="T3" fmla="*/ 137 h 137"/>
                <a:gd name="T4" fmla="*/ 301 w 600"/>
                <a:gd name="T5" fmla="*/ 108 h 137"/>
                <a:gd name="T6" fmla="*/ 416 w 600"/>
                <a:gd name="T7" fmla="*/ 108 h 137"/>
                <a:gd name="T8" fmla="*/ 543 w 600"/>
                <a:gd name="T9" fmla="*/ 0 h 137"/>
                <a:gd name="T10" fmla="*/ 591 w 600"/>
                <a:gd name="T11" fmla="*/ 0 h 137"/>
                <a:gd name="T12" fmla="*/ 600 w 600"/>
                <a:gd name="T13" fmla="*/ 9 h 137"/>
                <a:gd name="T14" fmla="*/ 471 w 600"/>
                <a:gd name="T15" fmla="*/ 137 h 137"/>
                <a:gd name="T16" fmla="*/ 256 w 600"/>
                <a:gd name="T17" fmla="*/ 137 h 137"/>
                <a:gd name="T18" fmla="*/ 226 w 600"/>
                <a:gd name="T19" fmla="*/ 137 h 137"/>
                <a:gd name="T20" fmla="*/ 212 w 600"/>
                <a:gd name="T21" fmla="*/ 137 h 137"/>
                <a:gd name="T22" fmla="*/ 184 w 600"/>
                <a:gd name="T23" fmla="*/ 137 h 137"/>
                <a:gd name="T24" fmla="*/ 101 w 600"/>
                <a:gd name="T25" fmla="*/ 137 h 137"/>
                <a:gd name="T26" fmla="*/ 85 w 600"/>
                <a:gd name="T27" fmla="*/ 137 h 137"/>
                <a:gd name="T28" fmla="*/ 85 w 600"/>
                <a:gd name="T29" fmla="*/ 137 h 137"/>
                <a:gd name="T30" fmla="*/ 85 w 600"/>
                <a:gd name="T31" fmla="*/ 137 h 137"/>
                <a:gd name="T32" fmla="*/ 85 w 600"/>
                <a:gd name="T33" fmla="*/ 137 h 137"/>
                <a:gd name="T34" fmla="*/ 85 w 600"/>
                <a:gd name="T35" fmla="*/ 137 h 137"/>
                <a:gd name="T36" fmla="*/ 85 w 600"/>
                <a:gd name="T37" fmla="*/ 137 h 137"/>
                <a:gd name="T38" fmla="*/ 85 w 600"/>
                <a:gd name="T39" fmla="*/ 137 h 137"/>
                <a:gd name="T40" fmla="*/ 85 w 600"/>
                <a:gd name="T41" fmla="*/ 137 h 137"/>
                <a:gd name="T42" fmla="*/ 84 w 600"/>
                <a:gd name="T43" fmla="*/ 137 h 137"/>
                <a:gd name="T44" fmla="*/ 84 w 600"/>
                <a:gd name="T45" fmla="*/ 137 h 137"/>
                <a:gd name="T46" fmla="*/ 84 w 600"/>
                <a:gd name="T47" fmla="*/ 137 h 137"/>
                <a:gd name="T48" fmla="*/ 84 w 600"/>
                <a:gd name="T49" fmla="*/ 137 h 137"/>
                <a:gd name="T50" fmla="*/ 84 w 600"/>
                <a:gd name="T51" fmla="*/ 137 h 137"/>
                <a:gd name="T52" fmla="*/ 84 w 600"/>
                <a:gd name="T53" fmla="*/ 137 h 137"/>
                <a:gd name="T54" fmla="*/ 84 w 600"/>
                <a:gd name="T55" fmla="*/ 137 h 137"/>
                <a:gd name="T56" fmla="*/ 84 w 600"/>
                <a:gd name="T57" fmla="*/ 137 h 137"/>
                <a:gd name="T58" fmla="*/ 84 w 600"/>
                <a:gd name="T59" fmla="*/ 137 h 137"/>
                <a:gd name="T60" fmla="*/ 84 w 600"/>
                <a:gd name="T61" fmla="*/ 137 h 137"/>
                <a:gd name="T62" fmla="*/ 83 w 600"/>
                <a:gd name="T63" fmla="*/ 137 h 137"/>
                <a:gd name="T64" fmla="*/ 83 w 600"/>
                <a:gd name="T65" fmla="*/ 137 h 137"/>
                <a:gd name="T66" fmla="*/ 0 w 600"/>
                <a:gd name="T67" fmla="*/ 105 h 137"/>
                <a:gd name="T68" fmla="*/ 30 w 600"/>
                <a:gd name="T69" fmla="*/ 108 h 137"/>
                <a:gd name="T70" fmla="*/ 256 w 600"/>
                <a:gd name="T71" fmla="*/ 108 h 137"/>
                <a:gd name="T72" fmla="*/ 256 w 600"/>
                <a:gd name="T7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0" h="137">
                  <a:moveTo>
                    <a:pt x="471" y="137"/>
                  </a:moveTo>
                  <a:lnTo>
                    <a:pt x="301" y="137"/>
                  </a:lnTo>
                  <a:lnTo>
                    <a:pt x="301" y="108"/>
                  </a:lnTo>
                  <a:lnTo>
                    <a:pt x="416" y="108"/>
                  </a:lnTo>
                  <a:cubicBezTo>
                    <a:pt x="480" y="108"/>
                    <a:pt x="533" y="61"/>
                    <a:pt x="543" y="0"/>
                  </a:cubicBezTo>
                  <a:lnTo>
                    <a:pt x="591" y="0"/>
                  </a:lnTo>
                  <a:cubicBezTo>
                    <a:pt x="596" y="0"/>
                    <a:pt x="600" y="4"/>
                    <a:pt x="600" y="9"/>
                  </a:cubicBezTo>
                  <a:cubicBezTo>
                    <a:pt x="600" y="79"/>
                    <a:pt x="542" y="137"/>
                    <a:pt x="471" y="137"/>
                  </a:cubicBezTo>
                  <a:moveTo>
                    <a:pt x="256" y="137"/>
                  </a:moveTo>
                  <a:lnTo>
                    <a:pt x="226" y="137"/>
                  </a:lnTo>
                  <a:lnTo>
                    <a:pt x="212" y="137"/>
                  </a:lnTo>
                  <a:lnTo>
                    <a:pt x="184" y="137"/>
                  </a:lnTo>
                  <a:lnTo>
                    <a:pt x="101" y="137"/>
                  </a:lnTo>
                  <a:lnTo>
                    <a:pt x="85" y="137"/>
                  </a:lnTo>
                  <a:lnTo>
                    <a:pt x="85" y="137"/>
                  </a:lnTo>
                  <a:lnTo>
                    <a:pt x="85" y="137"/>
                  </a:lnTo>
                  <a:lnTo>
                    <a:pt x="85" y="137"/>
                  </a:lnTo>
                  <a:lnTo>
                    <a:pt x="85" y="137"/>
                  </a:lnTo>
                  <a:lnTo>
                    <a:pt x="85" y="137"/>
                  </a:lnTo>
                  <a:lnTo>
                    <a:pt x="85" y="137"/>
                  </a:lnTo>
                  <a:lnTo>
                    <a:pt x="85" y="137"/>
                  </a:lnTo>
                  <a:lnTo>
                    <a:pt x="84" y="137"/>
                  </a:lnTo>
                  <a:lnTo>
                    <a:pt x="84" y="137"/>
                  </a:lnTo>
                  <a:lnTo>
                    <a:pt x="84" y="137"/>
                  </a:lnTo>
                  <a:lnTo>
                    <a:pt x="84" y="137"/>
                  </a:lnTo>
                  <a:lnTo>
                    <a:pt x="84" y="137"/>
                  </a:lnTo>
                  <a:lnTo>
                    <a:pt x="84" y="137"/>
                  </a:lnTo>
                  <a:lnTo>
                    <a:pt x="84" y="137"/>
                  </a:lnTo>
                  <a:lnTo>
                    <a:pt x="84" y="137"/>
                  </a:lnTo>
                  <a:lnTo>
                    <a:pt x="84" y="137"/>
                  </a:lnTo>
                  <a:lnTo>
                    <a:pt x="84" y="137"/>
                  </a:lnTo>
                  <a:cubicBezTo>
                    <a:pt x="84" y="137"/>
                    <a:pt x="83" y="137"/>
                    <a:pt x="83" y="137"/>
                  </a:cubicBezTo>
                  <a:lnTo>
                    <a:pt x="83" y="137"/>
                  </a:lnTo>
                  <a:cubicBezTo>
                    <a:pt x="52" y="136"/>
                    <a:pt x="23" y="124"/>
                    <a:pt x="0" y="105"/>
                  </a:cubicBezTo>
                  <a:cubicBezTo>
                    <a:pt x="10" y="107"/>
                    <a:pt x="20" y="108"/>
                    <a:pt x="30" y="108"/>
                  </a:cubicBezTo>
                  <a:lnTo>
                    <a:pt x="256" y="108"/>
                  </a:lnTo>
                  <a:lnTo>
                    <a:pt x="256" y="137"/>
                  </a:lnTo>
                </a:path>
              </a:pathLst>
            </a:custGeom>
            <a:solidFill>
              <a:srgbClr val="4F5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3" name="Freeform 226">
              <a:extLst>
                <a:ext uri="{FF2B5EF4-FFF2-40B4-BE49-F238E27FC236}">
                  <a16:creationId xmlns:a16="http://schemas.microsoft.com/office/drawing/2014/main" id="{C857E4DA-663B-2D48-92DF-1DBC3435A604}"/>
                </a:ext>
              </a:extLst>
            </p:cNvPr>
            <p:cNvSpPr>
              <a:spLocks/>
            </p:cNvSpPr>
            <p:nvPr/>
          </p:nvSpPr>
          <p:spPr bwMode="auto">
            <a:xfrm>
              <a:off x="1932315" y="2325404"/>
              <a:ext cx="418293" cy="559132"/>
            </a:xfrm>
            <a:custGeom>
              <a:avLst/>
              <a:gdLst>
                <a:gd name="T0" fmla="*/ 27 w 159"/>
                <a:gd name="T1" fmla="*/ 0 h 213"/>
                <a:gd name="T2" fmla="*/ 0 w 159"/>
                <a:gd name="T3" fmla="*/ 178 h 213"/>
                <a:gd name="T4" fmla="*/ 78 w 159"/>
                <a:gd name="T5" fmla="*/ 210 h 213"/>
                <a:gd name="T6" fmla="*/ 159 w 159"/>
                <a:gd name="T7" fmla="*/ 178 h 213"/>
                <a:gd name="T8" fmla="*/ 132 w 159"/>
                <a:gd name="T9" fmla="*/ 0 h 213"/>
                <a:gd name="T10" fmla="*/ 27 w 159"/>
                <a:gd name="T11" fmla="*/ 0 h 213"/>
              </a:gdLst>
              <a:ahLst/>
              <a:cxnLst>
                <a:cxn ang="0">
                  <a:pos x="T0" y="T1"/>
                </a:cxn>
                <a:cxn ang="0">
                  <a:pos x="T2" y="T3"/>
                </a:cxn>
                <a:cxn ang="0">
                  <a:pos x="T4" y="T5"/>
                </a:cxn>
                <a:cxn ang="0">
                  <a:pos x="T6" y="T7"/>
                </a:cxn>
                <a:cxn ang="0">
                  <a:pos x="T8" y="T9"/>
                </a:cxn>
                <a:cxn ang="0">
                  <a:pos x="T10" y="T11"/>
                </a:cxn>
              </a:cxnLst>
              <a:rect l="0" t="0" r="r" b="b"/>
              <a:pathLst>
                <a:path w="159" h="213">
                  <a:moveTo>
                    <a:pt x="27" y="0"/>
                  </a:moveTo>
                  <a:cubicBezTo>
                    <a:pt x="24" y="69"/>
                    <a:pt x="11" y="149"/>
                    <a:pt x="0" y="178"/>
                  </a:cubicBezTo>
                  <a:cubicBezTo>
                    <a:pt x="27" y="191"/>
                    <a:pt x="54" y="213"/>
                    <a:pt x="78" y="210"/>
                  </a:cubicBezTo>
                  <a:cubicBezTo>
                    <a:pt x="102" y="213"/>
                    <a:pt x="132" y="191"/>
                    <a:pt x="159" y="178"/>
                  </a:cubicBezTo>
                  <a:cubicBezTo>
                    <a:pt x="148" y="149"/>
                    <a:pt x="135" y="69"/>
                    <a:pt x="132" y="0"/>
                  </a:cubicBezTo>
                  <a:lnTo>
                    <a:pt x="27" y="0"/>
                  </a:lnTo>
                  <a:close/>
                </a:path>
              </a:pathLst>
            </a:custGeom>
            <a:solidFill>
              <a:srgbClr val="FE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4" name="Freeform 227">
              <a:extLst>
                <a:ext uri="{FF2B5EF4-FFF2-40B4-BE49-F238E27FC236}">
                  <a16:creationId xmlns:a16="http://schemas.microsoft.com/office/drawing/2014/main" id="{315FE404-2AEB-1047-AED3-549FEA75C6C1}"/>
                </a:ext>
              </a:extLst>
            </p:cNvPr>
            <p:cNvSpPr>
              <a:spLocks/>
            </p:cNvSpPr>
            <p:nvPr/>
          </p:nvSpPr>
          <p:spPr bwMode="auto">
            <a:xfrm>
              <a:off x="2290047" y="2471877"/>
              <a:ext cx="7042" cy="63378"/>
            </a:xfrm>
            <a:custGeom>
              <a:avLst/>
              <a:gdLst>
                <a:gd name="T0" fmla="*/ 3 w 3"/>
                <a:gd name="T1" fmla="*/ 24 h 24"/>
                <a:gd name="T2" fmla="*/ 3 w 3"/>
                <a:gd name="T3" fmla="*/ 24 h 24"/>
                <a:gd name="T4" fmla="*/ 0 w 3"/>
                <a:gd name="T5" fmla="*/ 0 h 24"/>
                <a:gd name="T6" fmla="*/ 0 w 3"/>
                <a:gd name="T7" fmla="*/ 0 h 24"/>
                <a:gd name="T8" fmla="*/ 3 w 3"/>
                <a:gd name="T9" fmla="*/ 24 h 24"/>
              </a:gdLst>
              <a:ahLst/>
              <a:cxnLst>
                <a:cxn ang="0">
                  <a:pos x="T0" y="T1"/>
                </a:cxn>
                <a:cxn ang="0">
                  <a:pos x="T2" y="T3"/>
                </a:cxn>
                <a:cxn ang="0">
                  <a:pos x="T4" y="T5"/>
                </a:cxn>
                <a:cxn ang="0">
                  <a:pos x="T6" y="T7"/>
                </a:cxn>
                <a:cxn ang="0">
                  <a:pos x="T8" y="T9"/>
                </a:cxn>
              </a:cxnLst>
              <a:rect l="0" t="0" r="r" b="b"/>
              <a:pathLst>
                <a:path w="3" h="24">
                  <a:moveTo>
                    <a:pt x="3" y="24"/>
                  </a:moveTo>
                  <a:lnTo>
                    <a:pt x="3" y="24"/>
                  </a:lnTo>
                  <a:cubicBezTo>
                    <a:pt x="2" y="16"/>
                    <a:pt x="1" y="8"/>
                    <a:pt x="0" y="0"/>
                  </a:cubicBezTo>
                  <a:lnTo>
                    <a:pt x="0" y="0"/>
                  </a:lnTo>
                  <a:cubicBezTo>
                    <a:pt x="1" y="8"/>
                    <a:pt x="2" y="16"/>
                    <a:pt x="3" y="24"/>
                  </a:cubicBezTo>
                  <a:close/>
                </a:path>
              </a:pathLst>
            </a:custGeom>
            <a:solidFill>
              <a:srgbClr val="4194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5" name="Freeform 228">
              <a:extLst>
                <a:ext uri="{FF2B5EF4-FFF2-40B4-BE49-F238E27FC236}">
                  <a16:creationId xmlns:a16="http://schemas.microsoft.com/office/drawing/2014/main" id="{42D5D544-B7F5-4649-980A-23163636179F}"/>
                </a:ext>
              </a:extLst>
            </p:cNvPr>
            <p:cNvSpPr>
              <a:spLocks/>
            </p:cNvSpPr>
            <p:nvPr/>
          </p:nvSpPr>
          <p:spPr bwMode="auto">
            <a:xfrm>
              <a:off x="2232303" y="2471877"/>
              <a:ext cx="64786" cy="63378"/>
            </a:xfrm>
            <a:custGeom>
              <a:avLst/>
              <a:gdLst>
                <a:gd name="T0" fmla="*/ 25 w 25"/>
                <a:gd name="T1" fmla="*/ 24 h 24"/>
                <a:gd name="T2" fmla="*/ 0 w 25"/>
                <a:gd name="T3" fmla="*/ 14 h 24"/>
                <a:gd name="T4" fmla="*/ 22 w 25"/>
                <a:gd name="T5" fmla="*/ 0 h 24"/>
                <a:gd name="T6" fmla="*/ 25 w 25"/>
                <a:gd name="T7" fmla="*/ 24 h 24"/>
              </a:gdLst>
              <a:ahLst/>
              <a:cxnLst>
                <a:cxn ang="0">
                  <a:pos x="T0" y="T1"/>
                </a:cxn>
                <a:cxn ang="0">
                  <a:pos x="T2" y="T3"/>
                </a:cxn>
                <a:cxn ang="0">
                  <a:pos x="T4" y="T5"/>
                </a:cxn>
                <a:cxn ang="0">
                  <a:pos x="T6" y="T7"/>
                </a:cxn>
              </a:cxnLst>
              <a:rect l="0" t="0" r="r" b="b"/>
              <a:pathLst>
                <a:path w="25" h="24">
                  <a:moveTo>
                    <a:pt x="25" y="24"/>
                  </a:moveTo>
                  <a:cubicBezTo>
                    <a:pt x="18" y="20"/>
                    <a:pt x="9" y="17"/>
                    <a:pt x="0" y="14"/>
                  </a:cubicBezTo>
                  <a:cubicBezTo>
                    <a:pt x="8" y="10"/>
                    <a:pt x="16" y="6"/>
                    <a:pt x="22" y="0"/>
                  </a:cubicBezTo>
                  <a:cubicBezTo>
                    <a:pt x="23" y="8"/>
                    <a:pt x="24" y="16"/>
                    <a:pt x="25" y="24"/>
                  </a:cubicBezTo>
                  <a:close/>
                </a:path>
              </a:pathLst>
            </a:custGeom>
            <a:solidFill>
              <a:srgbClr val="FD8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6" name="Freeform 229">
              <a:extLst>
                <a:ext uri="{FF2B5EF4-FFF2-40B4-BE49-F238E27FC236}">
                  <a16:creationId xmlns:a16="http://schemas.microsoft.com/office/drawing/2014/main" id="{138B842D-DD94-0849-B18B-281530518417}"/>
                </a:ext>
              </a:extLst>
            </p:cNvPr>
            <p:cNvSpPr>
              <a:spLocks/>
            </p:cNvSpPr>
            <p:nvPr/>
          </p:nvSpPr>
          <p:spPr bwMode="auto">
            <a:xfrm>
              <a:off x="1819644" y="1852184"/>
              <a:ext cx="630960" cy="677437"/>
            </a:xfrm>
            <a:custGeom>
              <a:avLst/>
              <a:gdLst>
                <a:gd name="T0" fmla="*/ 0 w 240"/>
                <a:gd name="T1" fmla="*/ 140 h 258"/>
                <a:gd name="T2" fmla="*/ 20 w 240"/>
                <a:gd name="T3" fmla="*/ 97 h 258"/>
                <a:gd name="T4" fmla="*/ 121 w 240"/>
                <a:gd name="T5" fmla="*/ 0 h 258"/>
                <a:gd name="T6" fmla="*/ 221 w 240"/>
                <a:gd name="T7" fmla="*/ 98 h 258"/>
                <a:gd name="T8" fmla="*/ 240 w 240"/>
                <a:gd name="T9" fmla="*/ 140 h 258"/>
                <a:gd name="T10" fmla="*/ 215 w 240"/>
                <a:gd name="T11" fmla="*/ 183 h 258"/>
                <a:gd name="T12" fmla="*/ 121 w 240"/>
                <a:gd name="T13" fmla="*/ 258 h 258"/>
                <a:gd name="T14" fmla="*/ 27 w 240"/>
                <a:gd name="T15" fmla="*/ 183 h 258"/>
                <a:gd name="T16" fmla="*/ 0 w 240"/>
                <a:gd name="T17" fmla="*/ 14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58">
                  <a:moveTo>
                    <a:pt x="0" y="140"/>
                  </a:moveTo>
                  <a:cubicBezTo>
                    <a:pt x="0" y="119"/>
                    <a:pt x="9" y="102"/>
                    <a:pt x="20" y="97"/>
                  </a:cubicBezTo>
                  <a:cubicBezTo>
                    <a:pt x="32" y="41"/>
                    <a:pt x="72" y="0"/>
                    <a:pt x="121" y="0"/>
                  </a:cubicBezTo>
                  <a:cubicBezTo>
                    <a:pt x="169" y="0"/>
                    <a:pt x="210" y="42"/>
                    <a:pt x="221" y="98"/>
                  </a:cubicBezTo>
                  <a:cubicBezTo>
                    <a:pt x="232" y="103"/>
                    <a:pt x="240" y="120"/>
                    <a:pt x="240" y="140"/>
                  </a:cubicBezTo>
                  <a:cubicBezTo>
                    <a:pt x="240" y="163"/>
                    <a:pt x="229" y="182"/>
                    <a:pt x="215" y="183"/>
                  </a:cubicBezTo>
                  <a:cubicBezTo>
                    <a:pt x="198" y="228"/>
                    <a:pt x="162" y="258"/>
                    <a:pt x="121" y="258"/>
                  </a:cubicBezTo>
                  <a:cubicBezTo>
                    <a:pt x="79" y="258"/>
                    <a:pt x="43" y="228"/>
                    <a:pt x="27" y="183"/>
                  </a:cubicBezTo>
                  <a:cubicBezTo>
                    <a:pt x="12" y="183"/>
                    <a:pt x="0" y="164"/>
                    <a:pt x="0" y="140"/>
                  </a:cubicBezTo>
                </a:path>
              </a:pathLst>
            </a:custGeom>
            <a:solidFill>
              <a:srgbClr val="FE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7" name="Freeform 230">
              <a:extLst>
                <a:ext uri="{FF2B5EF4-FFF2-40B4-BE49-F238E27FC236}">
                  <a16:creationId xmlns:a16="http://schemas.microsoft.com/office/drawing/2014/main" id="{09FD1D35-934D-4648-94F1-75BEAE7CF2E1}"/>
                </a:ext>
              </a:extLst>
            </p:cNvPr>
            <p:cNvSpPr>
              <a:spLocks noEditPoints="1"/>
            </p:cNvSpPr>
            <p:nvPr/>
          </p:nvSpPr>
          <p:spPr bwMode="auto">
            <a:xfrm>
              <a:off x="2344975" y="2219774"/>
              <a:ext cx="105630" cy="188725"/>
            </a:xfrm>
            <a:custGeom>
              <a:avLst/>
              <a:gdLst>
                <a:gd name="T0" fmla="*/ 0 w 40"/>
                <a:gd name="T1" fmla="*/ 72 h 72"/>
                <a:gd name="T2" fmla="*/ 0 w 40"/>
                <a:gd name="T3" fmla="*/ 72 h 72"/>
                <a:gd name="T4" fmla="*/ 0 w 40"/>
                <a:gd name="T5" fmla="*/ 72 h 72"/>
                <a:gd name="T6" fmla="*/ 1 w 40"/>
                <a:gd name="T7" fmla="*/ 72 h 72"/>
                <a:gd name="T8" fmla="*/ 1 w 40"/>
                <a:gd name="T9" fmla="*/ 71 h 72"/>
                <a:gd name="T10" fmla="*/ 1 w 40"/>
                <a:gd name="T11" fmla="*/ 72 h 72"/>
                <a:gd name="T12" fmla="*/ 1 w 40"/>
                <a:gd name="T13" fmla="*/ 71 h 72"/>
                <a:gd name="T14" fmla="*/ 1 w 40"/>
                <a:gd name="T15" fmla="*/ 71 h 72"/>
                <a:gd name="T16" fmla="*/ 1 w 40"/>
                <a:gd name="T17" fmla="*/ 71 h 72"/>
                <a:gd name="T18" fmla="*/ 1 w 40"/>
                <a:gd name="T19" fmla="*/ 71 h 72"/>
                <a:gd name="T20" fmla="*/ 15 w 40"/>
                <a:gd name="T21" fmla="*/ 43 h 72"/>
                <a:gd name="T22" fmla="*/ 40 w 40"/>
                <a:gd name="T23" fmla="*/ 0 h 72"/>
                <a:gd name="T24" fmla="*/ 40 w 40"/>
                <a:gd name="T25" fmla="*/ 0 h 72"/>
                <a:gd name="T26" fmla="*/ 15 w 40"/>
                <a:gd name="T27" fmla="*/ 43 h 72"/>
                <a:gd name="T28" fmla="*/ 1 w 40"/>
                <a:gd name="T29"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2">
                  <a:moveTo>
                    <a:pt x="0" y="72"/>
                  </a:moveTo>
                  <a:cubicBezTo>
                    <a:pt x="0" y="72"/>
                    <a:pt x="0" y="72"/>
                    <a:pt x="0" y="72"/>
                  </a:cubicBezTo>
                  <a:cubicBezTo>
                    <a:pt x="0" y="72"/>
                    <a:pt x="0" y="72"/>
                    <a:pt x="0" y="72"/>
                  </a:cubicBezTo>
                  <a:close/>
                  <a:moveTo>
                    <a:pt x="1" y="72"/>
                  </a:moveTo>
                  <a:cubicBezTo>
                    <a:pt x="1" y="72"/>
                    <a:pt x="1" y="72"/>
                    <a:pt x="1" y="71"/>
                  </a:cubicBezTo>
                  <a:cubicBezTo>
                    <a:pt x="1" y="72"/>
                    <a:pt x="1" y="72"/>
                    <a:pt x="1" y="72"/>
                  </a:cubicBezTo>
                  <a:close/>
                  <a:moveTo>
                    <a:pt x="1" y="71"/>
                  </a:moveTo>
                  <a:cubicBezTo>
                    <a:pt x="1" y="71"/>
                    <a:pt x="1" y="71"/>
                    <a:pt x="1" y="71"/>
                  </a:cubicBezTo>
                  <a:cubicBezTo>
                    <a:pt x="1" y="71"/>
                    <a:pt x="1" y="71"/>
                    <a:pt x="1" y="71"/>
                  </a:cubicBezTo>
                  <a:close/>
                  <a:moveTo>
                    <a:pt x="1" y="71"/>
                  </a:moveTo>
                  <a:cubicBezTo>
                    <a:pt x="6" y="63"/>
                    <a:pt x="11" y="53"/>
                    <a:pt x="15" y="43"/>
                  </a:cubicBezTo>
                  <a:cubicBezTo>
                    <a:pt x="29" y="42"/>
                    <a:pt x="40" y="23"/>
                    <a:pt x="40" y="0"/>
                  </a:cubicBezTo>
                  <a:lnTo>
                    <a:pt x="40" y="0"/>
                  </a:lnTo>
                  <a:cubicBezTo>
                    <a:pt x="40" y="23"/>
                    <a:pt x="29" y="42"/>
                    <a:pt x="15" y="43"/>
                  </a:cubicBezTo>
                  <a:cubicBezTo>
                    <a:pt x="11" y="53"/>
                    <a:pt x="6" y="63"/>
                    <a:pt x="1" y="71"/>
                  </a:cubicBezTo>
                  <a:close/>
                </a:path>
              </a:pathLst>
            </a:custGeom>
            <a:solidFill>
              <a:srgbClr val="4194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8" name="Freeform 231">
              <a:extLst>
                <a:ext uri="{FF2B5EF4-FFF2-40B4-BE49-F238E27FC236}">
                  <a16:creationId xmlns:a16="http://schemas.microsoft.com/office/drawing/2014/main" id="{21F0C146-B8B1-2144-B486-0702BC5D04B6}"/>
                </a:ext>
              </a:extLst>
            </p:cNvPr>
            <p:cNvSpPr>
              <a:spLocks/>
            </p:cNvSpPr>
            <p:nvPr/>
          </p:nvSpPr>
          <p:spPr bwMode="auto">
            <a:xfrm>
              <a:off x="2160475" y="2119779"/>
              <a:ext cx="290129" cy="388716"/>
            </a:xfrm>
            <a:custGeom>
              <a:avLst/>
              <a:gdLst>
                <a:gd name="T0" fmla="*/ 0 w 110"/>
                <a:gd name="T1" fmla="*/ 144 h 148"/>
                <a:gd name="T2" fmla="*/ 12 w 110"/>
                <a:gd name="T3" fmla="*/ 130 h 148"/>
                <a:gd name="T4" fmla="*/ 44 w 110"/>
                <a:gd name="T5" fmla="*/ 120 h 148"/>
                <a:gd name="T6" fmla="*/ 44 w 110"/>
                <a:gd name="T7" fmla="*/ 120 h 148"/>
                <a:gd name="T8" fmla="*/ 44 w 110"/>
                <a:gd name="T9" fmla="*/ 120 h 148"/>
                <a:gd name="T10" fmla="*/ 44 w 110"/>
                <a:gd name="T11" fmla="*/ 120 h 148"/>
                <a:gd name="T12" fmla="*/ 44 w 110"/>
                <a:gd name="T13" fmla="*/ 120 h 148"/>
                <a:gd name="T14" fmla="*/ 64 w 110"/>
                <a:gd name="T15" fmla="*/ 107 h 148"/>
                <a:gd name="T16" fmla="*/ 64 w 110"/>
                <a:gd name="T17" fmla="*/ 106 h 148"/>
                <a:gd name="T18" fmla="*/ 65 w 110"/>
                <a:gd name="T19" fmla="*/ 106 h 148"/>
                <a:gd name="T20" fmla="*/ 65 w 110"/>
                <a:gd name="T21" fmla="*/ 106 h 148"/>
                <a:gd name="T22" fmla="*/ 65 w 110"/>
                <a:gd name="T23" fmla="*/ 106 h 148"/>
                <a:gd name="T24" fmla="*/ 65 w 110"/>
                <a:gd name="T25" fmla="*/ 106 h 148"/>
                <a:gd name="T26" fmla="*/ 65 w 110"/>
                <a:gd name="T27" fmla="*/ 106 h 148"/>
                <a:gd name="T28" fmla="*/ 65 w 110"/>
                <a:gd name="T29" fmla="*/ 106 h 148"/>
                <a:gd name="T30" fmla="*/ 65 w 110"/>
                <a:gd name="T31" fmla="*/ 105 h 148"/>
                <a:gd name="T32" fmla="*/ 65 w 110"/>
                <a:gd name="T33" fmla="*/ 105 h 148"/>
                <a:gd name="T34" fmla="*/ 66 w 110"/>
                <a:gd name="T35" fmla="*/ 105 h 148"/>
                <a:gd name="T36" fmla="*/ 66 w 110"/>
                <a:gd name="T37" fmla="*/ 105 h 148"/>
                <a:gd name="T38" fmla="*/ 66 w 110"/>
                <a:gd name="T39" fmla="*/ 105 h 148"/>
                <a:gd name="T40" fmla="*/ 66 w 110"/>
                <a:gd name="T41" fmla="*/ 105 h 148"/>
                <a:gd name="T42" fmla="*/ 66 w 110"/>
                <a:gd name="T43" fmla="*/ 105 h 148"/>
                <a:gd name="T44" fmla="*/ 66 w 110"/>
                <a:gd name="T45" fmla="*/ 105 h 148"/>
                <a:gd name="T46" fmla="*/ 66 w 110"/>
                <a:gd name="T47" fmla="*/ 105 h 148"/>
                <a:gd name="T48" fmla="*/ 67 w 110"/>
                <a:gd name="T49" fmla="*/ 104 h 148"/>
                <a:gd name="T50" fmla="*/ 67 w 110"/>
                <a:gd name="T51" fmla="*/ 104 h 148"/>
                <a:gd name="T52" fmla="*/ 67 w 110"/>
                <a:gd name="T53" fmla="*/ 104 h 148"/>
                <a:gd name="T54" fmla="*/ 67 w 110"/>
                <a:gd name="T55" fmla="*/ 104 h 148"/>
                <a:gd name="T56" fmla="*/ 67 w 110"/>
                <a:gd name="T57" fmla="*/ 104 h 148"/>
                <a:gd name="T58" fmla="*/ 67 w 110"/>
                <a:gd name="T59" fmla="*/ 104 h 148"/>
                <a:gd name="T60" fmla="*/ 67 w 110"/>
                <a:gd name="T61" fmla="*/ 104 h 148"/>
                <a:gd name="T62" fmla="*/ 67 w 110"/>
                <a:gd name="T63" fmla="*/ 104 h 148"/>
                <a:gd name="T64" fmla="*/ 68 w 110"/>
                <a:gd name="T65" fmla="*/ 103 h 148"/>
                <a:gd name="T66" fmla="*/ 68 w 110"/>
                <a:gd name="T67" fmla="*/ 103 h 148"/>
                <a:gd name="T68" fmla="*/ 68 w 110"/>
                <a:gd name="T69" fmla="*/ 103 h 148"/>
                <a:gd name="T70" fmla="*/ 68 w 110"/>
                <a:gd name="T71" fmla="*/ 103 h 148"/>
                <a:gd name="T72" fmla="*/ 68 w 110"/>
                <a:gd name="T73" fmla="*/ 103 h 148"/>
                <a:gd name="T74" fmla="*/ 68 w 110"/>
                <a:gd name="T75" fmla="*/ 103 h 148"/>
                <a:gd name="T76" fmla="*/ 69 w 110"/>
                <a:gd name="T77" fmla="*/ 102 h 148"/>
                <a:gd name="T78" fmla="*/ 69 w 110"/>
                <a:gd name="T79" fmla="*/ 102 h 148"/>
                <a:gd name="T80" fmla="*/ 69 w 110"/>
                <a:gd name="T81" fmla="*/ 102 h 148"/>
                <a:gd name="T82" fmla="*/ 69 w 110"/>
                <a:gd name="T83" fmla="*/ 102 h 148"/>
                <a:gd name="T84" fmla="*/ 69 w 110"/>
                <a:gd name="T85" fmla="*/ 102 h 148"/>
                <a:gd name="T86" fmla="*/ 69 w 110"/>
                <a:gd name="T87" fmla="*/ 102 h 148"/>
                <a:gd name="T88" fmla="*/ 69 w 110"/>
                <a:gd name="T89" fmla="*/ 102 h 148"/>
                <a:gd name="T90" fmla="*/ 69 w 110"/>
                <a:gd name="T91" fmla="*/ 102 h 148"/>
                <a:gd name="T92" fmla="*/ 70 w 110"/>
                <a:gd name="T93" fmla="*/ 101 h 148"/>
                <a:gd name="T94" fmla="*/ 70 w 110"/>
                <a:gd name="T95" fmla="*/ 101 h 148"/>
                <a:gd name="T96" fmla="*/ 97 w 110"/>
                <a:gd name="T97" fmla="*/ 0 h 148"/>
                <a:gd name="T98" fmla="*/ 85 w 110"/>
                <a:gd name="T99" fmla="*/ 81 h 148"/>
                <a:gd name="T100" fmla="*/ 71 w 110"/>
                <a:gd name="T101" fmla="*/ 109 h 148"/>
                <a:gd name="T102" fmla="*/ 71 w 110"/>
                <a:gd name="T103" fmla="*/ 109 h 148"/>
                <a:gd name="T104" fmla="*/ 70 w 110"/>
                <a:gd name="T105" fmla="*/ 110 h 148"/>
                <a:gd name="T106" fmla="*/ 27 w 110"/>
                <a:gd name="T10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148">
                  <a:moveTo>
                    <a:pt x="27" y="148"/>
                  </a:moveTo>
                  <a:cubicBezTo>
                    <a:pt x="19" y="146"/>
                    <a:pt x="10" y="144"/>
                    <a:pt x="0" y="144"/>
                  </a:cubicBezTo>
                  <a:cubicBezTo>
                    <a:pt x="1" y="142"/>
                    <a:pt x="1" y="141"/>
                    <a:pt x="2" y="139"/>
                  </a:cubicBezTo>
                  <a:cubicBezTo>
                    <a:pt x="6" y="136"/>
                    <a:pt x="9" y="133"/>
                    <a:pt x="12" y="130"/>
                  </a:cubicBezTo>
                  <a:cubicBezTo>
                    <a:pt x="22" y="128"/>
                    <a:pt x="33" y="125"/>
                    <a:pt x="43" y="120"/>
                  </a:cubicBezTo>
                  <a:cubicBezTo>
                    <a:pt x="43" y="120"/>
                    <a:pt x="44" y="120"/>
                    <a:pt x="44" y="120"/>
                  </a:cubicBezTo>
                  <a:cubicBezTo>
                    <a:pt x="44" y="120"/>
                    <a:pt x="44" y="120"/>
                    <a:pt x="44" y="120"/>
                  </a:cubicBezTo>
                  <a:cubicBezTo>
                    <a:pt x="44" y="120"/>
                    <a:pt x="44" y="120"/>
                    <a:pt x="44" y="120"/>
                  </a:cubicBezTo>
                  <a:cubicBezTo>
                    <a:pt x="44" y="120"/>
                    <a:pt x="44" y="120"/>
                    <a:pt x="44" y="120"/>
                  </a:cubicBezTo>
                  <a:cubicBezTo>
                    <a:pt x="44" y="120"/>
                    <a:pt x="44" y="120"/>
                    <a:pt x="44" y="120"/>
                  </a:cubicBezTo>
                  <a:cubicBezTo>
                    <a:pt x="44" y="120"/>
                    <a:pt x="44" y="120"/>
                    <a:pt x="44" y="120"/>
                  </a:cubicBezTo>
                  <a:cubicBezTo>
                    <a:pt x="44" y="120"/>
                    <a:pt x="44" y="120"/>
                    <a:pt x="44" y="120"/>
                  </a:cubicBezTo>
                  <a:cubicBezTo>
                    <a:pt x="44" y="120"/>
                    <a:pt x="44" y="120"/>
                    <a:pt x="44" y="120"/>
                  </a:cubicBezTo>
                  <a:cubicBezTo>
                    <a:pt x="44" y="120"/>
                    <a:pt x="44" y="120"/>
                    <a:pt x="44" y="120"/>
                  </a:cubicBezTo>
                  <a:cubicBezTo>
                    <a:pt x="44" y="120"/>
                    <a:pt x="44" y="120"/>
                    <a:pt x="44" y="120"/>
                  </a:cubicBezTo>
                  <a:cubicBezTo>
                    <a:pt x="51" y="116"/>
                    <a:pt x="58" y="112"/>
                    <a:pt x="64" y="107"/>
                  </a:cubicBezTo>
                  <a:lnTo>
                    <a:pt x="64" y="107"/>
                  </a:lnTo>
                  <a:cubicBezTo>
                    <a:pt x="64" y="107"/>
                    <a:pt x="64" y="106"/>
                    <a:pt x="64" y="106"/>
                  </a:cubicBezTo>
                  <a:cubicBezTo>
                    <a:pt x="64" y="106"/>
                    <a:pt x="64" y="106"/>
                    <a:pt x="64" y="106"/>
                  </a:cubicBezTo>
                  <a:cubicBezTo>
                    <a:pt x="64" y="106"/>
                    <a:pt x="65" y="106"/>
                    <a:pt x="65" y="106"/>
                  </a:cubicBezTo>
                  <a:cubicBezTo>
                    <a:pt x="65" y="106"/>
                    <a:pt x="65" y="106"/>
                    <a:pt x="65" y="106"/>
                  </a:cubicBezTo>
                  <a:cubicBezTo>
                    <a:pt x="65" y="106"/>
                    <a:pt x="65" y="106"/>
                    <a:pt x="65" y="106"/>
                  </a:cubicBezTo>
                  <a:cubicBezTo>
                    <a:pt x="65" y="106"/>
                    <a:pt x="65" y="106"/>
                    <a:pt x="65" y="106"/>
                  </a:cubicBezTo>
                  <a:cubicBezTo>
                    <a:pt x="65" y="106"/>
                    <a:pt x="65" y="106"/>
                    <a:pt x="65" y="106"/>
                  </a:cubicBezTo>
                  <a:cubicBezTo>
                    <a:pt x="65" y="106"/>
                    <a:pt x="65" y="106"/>
                    <a:pt x="65" y="106"/>
                  </a:cubicBezTo>
                  <a:cubicBezTo>
                    <a:pt x="65" y="106"/>
                    <a:pt x="65" y="106"/>
                    <a:pt x="65" y="106"/>
                  </a:cubicBezTo>
                  <a:cubicBezTo>
                    <a:pt x="65" y="106"/>
                    <a:pt x="65" y="106"/>
                    <a:pt x="65" y="106"/>
                  </a:cubicBezTo>
                  <a:cubicBezTo>
                    <a:pt x="65" y="106"/>
                    <a:pt x="65" y="106"/>
                    <a:pt x="65" y="106"/>
                  </a:cubicBezTo>
                  <a:cubicBezTo>
                    <a:pt x="65" y="106"/>
                    <a:pt x="65" y="106"/>
                    <a:pt x="65" y="106"/>
                  </a:cubicBezTo>
                  <a:cubicBezTo>
                    <a:pt x="65" y="106"/>
                    <a:pt x="65" y="106"/>
                    <a:pt x="65" y="106"/>
                  </a:cubicBezTo>
                  <a:cubicBezTo>
                    <a:pt x="65" y="106"/>
                    <a:pt x="65" y="106"/>
                    <a:pt x="65" y="106"/>
                  </a:cubicBezTo>
                  <a:cubicBezTo>
                    <a:pt x="65" y="106"/>
                    <a:pt x="65" y="106"/>
                    <a:pt x="65" y="105"/>
                  </a:cubicBezTo>
                  <a:cubicBezTo>
                    <a:pt x="65" y="105"/>
                    <a:pt x="65" y="105"/>
                    <a:pt x="65" y="105"/>
                  </a:cubicBezTo>
                  <a:cubicBezTo>
                    <a:pt x="65" y="105"/>
                    <a:pt x="65" y="105"/>
                    <a:pt x="65" y="105"/>
                  </a:cubicBezTo>
                  <a:cubicBezTo>
                    <a:pt x="66" y="105"/>
                    <a:pt x="66" y="105"/>
                    <a:pt x="66" y="105"/>
                  </a:cubicBezTo>
                  <a:cubicBezTo>
                    <a:pt x="66" y="105"/>
                    <a:pt x="66" y="105"/>
                    <a:pt x="66" y="105"/>
                  </a:cubicBezTo>
                  <a:cubicBezTo>
                    <a:pt x="66" y="105"/>
                    <a:pt x="66" y="105"/>
                    <a:pt x="66" y="105"/>
                  </a:cubicBezTo>
                  <a:cubicBezTo>
                    <a:pt x="66" y="105"/>
                    <a:pt x="66" y="105"/>
                    <a:pt x="66" y="105"/>
                  </a:cubicBezTo>
                  <a:cubicBezTo>
                    <a:pt x="66" y="105"/>
                    <a:pt x="66" y="105"/>
                    <a:pt x="66" y="105"/>
                  </a:cubicBezTo>
                  <a:cubicBezTo>
                    <a:pt x="66" y="105"/>
                    <a:pt x="66" y="105"/>
                    <a:pt x="66" y="105"/>
                  </a:cubicBezTo>
                  <a:cubicBezTo>
                    <a:pt x="66" y="105"/>
                    <a:pt x="66" y="105"/>
                    <a:pt x="66" y="105"/>
                  </a:cubicBezTo>
                  <a:cubicBezTo>
                    <a:pt x="66" y="105"/>
                    <a:pt x="66" y="105"/>
                    <a:pt x="66" y="105"/>
                  </a:cubicBezTo>
                  <a:cubicBezTo>
                    <a:pt x="66" y="105"/>
                    <a:pt x="66" y="105"/>
                    <a:pt x="66" y="105"/>
                  </a:cubicBezTo>
                  <a:cubicBezTo>
                    <a:pt x="66" y="105"/>
                    <a:pt x="66" y="105"/>
                    <a:pt x="66" y="105"/>
                  </a:cubicBezTo>
                  <a:cubicBezTo>
                    <a:pt x="66" y="105"/>
                    <a:pt x="66" y="105"/>
                    <a:pt x="66" y="105"/>
                  </a:cubicBezTo>
                  <a:cubicBezTo>
                    <a:pt x="66" y="105"/>
                    <a:pt x="66" y="105"/>
                    <a:pt x="66" y="105"/>
                  </a:cubicBezTo>
                  <a:cubicBezTo>
                    <a:pt x="66" y="105"/>
                    <a:pt x="66" y="105"/>
                    <a:pt x="66" y="105"/>
                  </a:cubicBezTo>
                  <a:lnTo>
                    <a:pt x="66" y="105"/>
                  </a:lnTo>
                  <a:cubicBezTo>
                    <a:pt x="66" y="105"/>
                    <a:pt x="66" y="104"/>
                    <a:pt x="66" y="104"/>
                  </a:cubicBezTo>
                  <a:cubicBezTo>
                    <a:pt x="66" y="104"/>
                    <a:pt x="66" y="104"/>
                    <a:pt x="67" y="104"/>
                  </a:cubicBezTo>
                  <a:cubicBezTo>
                    <a:pt x="67" y="104"/>
                    <a:pt x="67" y="104"/>
                    <a:pt x="67" y="104"/>
                  </a:cubicBezTo>
                  <a:cubicBezTo>
                    <a:pt x="67" y="104"/>
                    <a:pt x="67" y="104"/>
                    <a:pt x="67" y="104"/>
                  </a:cubicBezTo>
                  <a:cubicBezTo>
                    <a:pt x="67" y="104"/>
                    <a:pt x="67" y="104"/>
                    <a:pt x="67" y="104"/>
                  </a:cubicBezTo>
                  <a:cubicBezTo>
                    <a:pt x="67" y="104"/>
                    <a:pt x="67" y="104"/>
                    <a:pt x="67" y="104"/>
                  </a:cubicBezTo>
                  <a:cubicBezTo>
                    <a:pt x="67" y="104"/>
                    <a:pt x="67" y="104"/>
                    <a:pt x="67" y="104"/>
                  </a:cubicBezTo>
                  <a:cubicBezTo>
                    <a:pt x="67" y="104"/>
                    <a:pt x="67" y="104"/>
                    <a:pt x="67" y="104"/>
                  </a:cubicBezTo>
                  <a:cubicBezTo>
                    <a:pt x="67" y="104"/>
                    <a:pt x="67" y="104"/>
                    <a:pt x="67" y="104"/>
                  </a:cubicBezTo>
                  <a:cubicBezTo>
                    <a:pt x="67" y="104"/>
                    <a:pt x="67" y="104"/>
                    <a:pt x="67" y="104"/>
                  </a:cubicBezTo>
                  <a:lnTo>
                    <a:pt x="67" y="104"/>
                  </a:lnTo>
                  <a:cubicBezTo>
                    <a:pt x="67" y="104"/>
                    <a:pt x="67" y="104"/>
                    <a:pt x="67" y="104"/>
                  </a:cubicBezTo>
                  <a:cubicBezTo>
                    <a:pt x="67" y="104"/>
                    <a:pt x="67" y="104"/>
                    <a:pt x="67" y="104"/>
                  </a:cubicBezTo>
                  <a:cubicBezTo>
                    <a:pt x="67" y="104"/>
                    <a:pt x="67" y="104"/>
                    <a:pt x="67" y="104"/>
                  </a:cubicBezTo>
                  <a:cubicBezTo>
                    <a:pt x="67" y="104"/>
                    <a:pt x="67" y="104"/>
                    <a:pt x="67" y="104"/>
                  </a:cubicBezTo>
                  <a:lnTo>
                    <a:pt x="67" y="104"/>
                  </a:lnTo>
                  <a:lnTo>
                    <a:pt x="68" y="103"/>
                  </a:lnTo>
                  <a:lnTo>
                    <a:pt x="68" y="103"/>
                  </a:lnTo>
                  <a:cubicBezTo>
                    <a:pt x="68" y="103"/>
                    <a:pt x="68" y="103"/>
                    <a:pt x="68" y="103"/>
                  </a:cubicBezTo>
                  <a:cubicBezTo>
                    <a:pt x="68" y="103"/>
                    <a:pt x="68" y="103"/>
                    <a:pt x="68" y="103"/>
                  </a:cubicBezTo>
                  <a:cubicBezTo>
                    <a:pt x="68" y="103"/>
                    <a:pt x="68" y="103"/>
                    <a:pt x="68" y="103"/>
                  </a:cubicBezTo>
                  <a:lnTo>
                    <a:pt x="68" y="103"/>
                  </a:lnTo>
                  <a:cubicBezTo>
                    <a:pt x="68" y="103"/>
                    <a:pt x="68" y="103"/>
                    <a:pt x="68" y="103"/>
                  </a:cubicBezTo>
                  <a:cubicBezTo>
                    <a:pt x="68" y="103"/>
                    <a:pt x="68" y="103"/>
                    <a:pt x="68" y="103"/>
                  </a:cubicBezTo>
                  <a:cubicBezTo>
                    <a:pt x="68" y="103"/>
                    <a:pt x="68" y="103"/>
                    <a:pt x="68" y="103"/>
                  </a:cubicBezTo>
                  <a:cubicBezTo>
                    <a:pt x="68" y="103"/>
                    <a:pt x="68" y="103"/>
                    <a:pt x="68" y="103"/>
                  </a:cubicBezTo>
                  <a:cubicBezTo>
                    <a:pt x="68" y="103"/>
                    <a:pt x="68" y="103"/>
                    <a:pt x="68" y="103"/>
                  </a:cubicBezTo>
                  <a:cubicBezTo>
                    <a:pt x="68" y="103"/>
                    <a:pt x="68" y="103"/>
                    <a:pt x="68" y="103"/>
                  </a:cubicBezTo>
                  <a:cubicBezTo>
                    <a:pt x="68" y="103"/>
                    <a:pt x="68" y="102"/>
                    <a:pt x="69" y="102"/>
                  </a:cubicBezTo>
                  <a:lnTo>
                    <a:pt x="69" y="102"/>
                  </a:lnTo>
                  <a:cubicBezTo>
                    <a:pt x="69" y="102"/>
                    <a:pt x="69" y="102"/>
                    <a:pt x="69" y="102"/>
                  </a:cubicBezTo>
                  <a:cubicBezTo>
                    <a:pt x="69" y="102"/>
                    <a:pt x="69" y="102"/>
                    <a:pt x="69" y="102"/>
                  </a:cubicBezTo>
                  <a:cubicBezTo>
                    <a:pt x="69" y="102"/>
                    <a:pt x="69" y="102"/>
                    <a:pt x="69" y="102"/>
                  </a:cubicBezTo>
                  <a:lnTo>
                    <a:pt x="69" y="102"/>
                  </a:lnTo>
                  <a:cubicBezTo>
                    <a:pt x="69" y="102"/>
                    <a:pt x="69" y="102"/>
                    <a:pt x="69" y="102"/>
                  </a:cubicBezTo>
                  <a:cubicBezTo>
                    <a:pt x="69" y="102"/>
                    <a:pt x="69" y="102"/>
                    <a:pt x="69" y="102"/>
                  </a:cubicBezTo>
                  <a:cubicBezTo>
                    <a:pt x="69" y="102"/>
                    <a:pt x="69" y="102"/>
                    <a:pt x="69" y="102"/>
                  </a:cubicBezTo>
                  <a:cubicBezTo>
                    <a:pt x="69" y="102"/>
                    <a:pt x="69" y="102"/>
                    <a:pt x="69" y="102"/>
                  </a:cubicBezTo>
                  <a:cubicBezTo>
                    <a:pt x="69" y="102"/>
                    <a:pt x="69" y="102"/>
                    <a:pt x="69" y="102"/>
                  </a:cubicBezTo>
                  <a:cubicBezTo>
                    <a:pt x="69" y="102"/>
                    <a:pt x="69" y="102"/>
                    <a:pt x="69" y="102"/>
                  </a:cubicBezTo>
                  <a:cubicBezTo>
                    <a:pt x="69" y="102"/>
                    <a:pt x="69" y="102"/>
                    <a:pt x="69" y="102"/>
                  </a:cubicBezTo>
                  <a:cubicBezTo>
                    <a:pt x="69" y="102"/>
                    <a:pt x="69" y="102"/>
                    <a:pt x="69" y="102"/>
                  </a:cubicBezTo>
                  <a:cubicBezTo>
                    <a:pt x="69" y="102"/>
                    <a:pt x="69" y="102"/>
                    <a:pt x="69" y="102"/>
                  </a:cubicBezTo>
                  <a:cubicBezTo>
                    <a:pt x="69" y="102"/>
                    <a:pt x="69" y="102"/>
                    <a:pt x="69" y="102"/>
                  </a:cubicBezTo>
                  <a:cubicBezTo>
                    <a:pt x="69" y="101"/>
                    <a:pt x="69" y="101"/>
                    <a:pt x="70" y="101"/>
                  </a:cubicBezTo>
                  <a:cubicBezTo>
                    <a:pt x="70" y="101"/>
                    <a:pt x="70" y="101"/>
                    <a:pt x="70" y="101"/>
                  </a:cubicBezTo>
                  <a:cubicBezTo>
                    <a:pt x="70" y="101"/>
                    <a:pt x="70" y="101"/>
                    <a:pt x="70" y="101"/>
                  </a:cubicBezTo>
                  <a:lnTo>
                    <a:pt x="70" y="101"/>
                  </a:lnTo>
                  <a:cubicBezTo>
                    <a:pt x="74" y="47"/>
                    <a:pt x="82" y="16"/>
                    <a:pt x="96" y="1"/>
                  </a:cubicBezTo>
                  <a:cubicBezTo>
                    <a:pt x="97" y="1"/>
                    <a:pt x="97" y="0"/>
                    <a:pt x="97" y="0"/>
                  </a:cubicBezTo>
                  <a:cubicBezTo>
                    <a:pt x="105" y="8"/>
                    <a:pt x="110" y="22"/>
                    <a:pt x="110" y="38"/>
                  </a:cubicBezTo>
                  <a:cubicBezTo>
                    <a:pt x="110" y="61"/>
                    <a:pt x="99" y="80"/>
                    <a:pt x="85" y="81"/>
                  </a:cubicBezTo>
                  <a:cubicBezTo>
                    <a:pt x="81" y="91"/>
                    <a:pt x="76" y="101"/>
                    <a:pt x="71" y="109"/>
                  </a:cubicBezTo>
                  <a:lnTo>
                    <a:pt x="71" y="109"/>
                  </a:lnTo>
                  <a:cubicBezTo>
                    <a:pt x="71" y="109"/>
                    <a:pt x="71" y="109"/>
                    <a:pt x="71" y="109"/>
                  </a:cubicBezTo>
                  <a:cubicBezTo>
                    <a:pt x="71" y="109"/>
                    <a:pt x="71" y="109"/>
                    <a:pt x="71" y="109"/>
                  </a:cubicBezTo>
                  <a:cubicBezTo>
                    <a:pt x="71" y="110"/>
                    <a:pt x="71" y="110"/>
                    <a:pt x="71" y="110"/>
                  </a:cubicBezTo>
                  <a:cubicBezTo>
                    <a:pt x="71" y="110"/>
                    <a:pt x="71" y="110"/>
                    <a:pt x="70" y="110"/>
                  </a:cubicBezTo>
                  <a:cubicBezTo>
                    <a:pt x="70" y="110"/>
                    <a:pt x="70" y="110"/>
                    <a:pt x="70" y="110"/>
                  </a:cubicBezTo>
                  <a:cubicBezTo>
                    <a:pt x="59" y="127"/>
                    <a:pt x="44" y="140"/>
                    <a:pt x="27" y="148"/>
                  </a:cubicBezTo>
                </a:path>
              </a:pathLst>
            </a:custGeom>
            <a:solidFill>
              <a:srgbClr val="FD8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9" name="Freeform 232">
              <a:extLst>
                <a:ext uri="{FF2B5EF4-FFF2-40B4-BE49-F238E27FC236}">
                  <a16:creationId xmlns:a16="http://schemas.microsoft.com/office/drawing/2014/main" id="{70D793E4-998D-4443-815C-4C41CDF7D98D}"/>
                </a:ext>
              </a:extLst>
            </p:cNvPr>
            <p:cNvSpPr>
              <a:spLocks/>
            </p:cNvSpPr>
            <p:nvPr/>
          </p:nvSpPr>
          <p:spPr bwMode="auto">
            <a:xfrm>
              <a:off x="1819644" y="1731062"/>
              <a:ext cx="692929" cy="737998"/>
            </a:xfrm>
            <a:custGeom>
              <a:avLst/>
              <a:gdLst>
                <a:gd name="T0" fmla="*/ 123 w 264"/>
                <a:gd name="T1" fmla="*/ 0 h 281"/>
                <a:gd name="T2" fmla="*/ 14 w 264"/>
                <a:gd name="T3" fmla="*/ 123 h 281"/>
                <a:gd name="T4" fmla="*/ 14 w 264"/>
                <a:gd name="T5" fmla="*/ 149 h 281"/>
                <a:gd name="T6" fmla="*/ 41 w 264"/>
                <a:gd name="T7" fmla="*/ 249 h 281"/>
                <a:gd name="T8" fmla="*/ 120 w 264"/>
                <a:gd name="T9" fmla="*/ 280 h 281"/>
                <a:gd name="T10" fmla="*/ 200 w 264"/>
                <a:gd name="T11" fmla="*/ 249 h 281"/>
                <a:gd name="T12" fmla="*/ 226 w 264"/>
                <a:gd name="T13" fmla="*/ 149 h 281"/>
                <a:gd name="T14" fmla="*/ 227 w 264"/>
                <a:gd name="T15" fmla="*/ 123 h 281"/>
                <a:gd name="T16" fmla="*/ 197 w 264"/>
                <a:gd name="T17" fmla="*/ 49 h 281"/>
                <a:gd name="T18" fmla="*/ 123 w 264"/>
                <a:gd name="T19"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281">
                  <a:moveTo>
                    <a:pt x="123" y="0"/>
                  </a:moveTo>
                  <a:cubicBezTo>
                    <a:pt x="0" y="1"/>
                    <a:pt x="14" y="123"/>
                    <a:pt x="14" y="123"/>
                  </a:cubicBezTo>
                  <a:cubicBezTo>
                    <a:pt x="14" y="123"/>
                    <a:pt x="0" y="134"/>
                    <a:pt x="14" y="149"/>
                  </a:cubicBezTo>
                  <a:cubicBezTo>
                    <a:pt x="29" y="164"/>
                    <a:pt x="37" y="195"/>
                    <a:pt x="41" y="249"/>
                  </a:cubicBezTo>
                  <a:cubicBezTo>
                    <a:pt x="71" y="281"/>
                    <a:pt x="120" y="280"/>
                    <a:pt x="120" y="280"/>
                  </a:cubicBezTo>
                  <a:cubicBezTo>
                    <a:pt x="120" y="280"/>
                    <a:pt x="169" y="281"/>
                    <a:pt x="200" y="249"/>
                  </a:cubicBezTo>
                  <a:cubicBezTo>
                    <a:pt x="204" y="195"/>
                    <a:pt x="212" y="164"/>
                    <a:pt x="226" y="149"/>
                  </a:cubicBezTo>
                  <a:cubicBezTo>
                    <a:pt x="241" y="134"/>
                    <a:pt x="227" y="123"/>
                    <a:pt x="227" y="123"/>
                  </a:cubicBezTo>
                  <a:cubicBezTo>
                    <a:pt x="227" y="123"/>
                    <a:pt x="264" y="53"/>
                    <a:pt x="197" y="49"/>
                  </a:cubicBezTo>
                  <a:cubicBezTo>
                    <a:pt x="176" y="12"/>
                    <a:pt x="145" y="0"/>
                    <a:pt x="123" y="0"/>
                  </a:cubicBezTo>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0" name="Freeform 233">
              <a:extLst>
                <a:ext uri="{FF2B5EF4-FFF2-40B4-BE49-F238E27FC236}">
                  <a16:creationId xmlns:a16="http://schemas.microsoft.com/office/drawing/2014/main" id="{B4C5D0C5-7B34-3943-8825-CE3204B2E365}"/>
                </a:ext>
              </a:extLst>
            </p:cNvPr>
            <p:cNvSpPr>
              <a:spLocks/>
            </p:cNvSpPr>
            <p:nvPr/>
          </p:nvSpPr>
          <p:spPr bwMode="auto">
            <a:xfrm>
              <a:off x="1856262" y="1759230"/>
              <a:ext cx="370408" cy="294355"/>
            </a:xfrm>
            <a:custGeom>
              <a:avLst/>
              <a:gdLst>
                <a:gd name="T0" fmla="*/ 0 w 141"/>
                <a:gd name="T1" fmla="*/ 112 h 112"/>
                <a:gd name="T2" fmla="*/ 44 w 141"/>
                <a:gd name="T3" fmla="*/ 22 h 112"/>
                <a:gd name="T4" fmla="*/ 90 w 141"/>
                <a:gd name="T5" fmla="*/ 2 h 112"/>
                <a:gd name="T6" fmla="*/ 116 w 141"/>
                <a:gd name="T7" fmla="*/ 1 h 112"/>
                <a:gd name="T8" fmla="*/ 141 w 141"/>
                <a:gd name="T9" fmla="*/ 4 h 112"/>
                <a:gd name="T10" fmla="*/ 118 w 141"/>
                <a:gd name="T11" fmla="*/ 3 h 112"/>
                <a:gd name="T12" fmla="*/ 116 w 141"/>
                <a:gd name="T13" fmla="*/ 3 h 112"/>
                <a:gd name="T14" fmla="*/ 91 w 141"/>
                <a:gd name="T15" fmla="*/ 6 h 112"/>
                <a:gd name="T16" fmla="*/ 46 w 141"/>
                <a:gd name="T17" fmla="*/ 26 h 112"/>
                <a:gd name="T18" fmla="*/ 15 w 141"/>
                <a:gd name="T19" fmla="*/ 64 h 112"/>
                <a:gd name="T20" fmla="*/ 0 w 141"/>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12">
                  <a:moveTo>
                    <a:pt x="0" y="112"/>
                  </a:moveTo>
                  <a:cubicBezTo>
                    <a:pt x="2" y="78"/>
                    <a:pt x="16" y="44"/>
                    <a:pt x="44" y="22"/>
                  </a:cubicBezTo>
                  <a:cubicBezTo>
                    <a:pt x="57" y="12"/>
                    <a:pt x="73" y="4"/>
                    <a:pt x="90" y="2"/>
                  </a:cubicBezTo>
                  <a:cubicBezTo>
                    <a:pt x="99" y="0"/>
                    <a:pt x="107" y="1"/>
                    <a:pt x="116" y="1"/>
                  </a:cubicBezTo>
                  <a:cubicBezTo>
                    <a:pt x="124" y="1"/>
                    <a:pt x="133" y="3"/>
                    <a:pt x="141" y="4"/>
                  </a:cubicBezTo>
                  <a:cubicBezTo>
                    <a:pt x="133" y="3"/>
                    <a:pt x="126" y="3"/>
                    <a:pt x="118" y="3"/>
                  </a:cubicBezTo>
                  <a:cubicBezTo>
                    <a:pt x="117" y="3"/>
                    <a:pt x="117" y="3"/>
                    <a:pt x="116" y="3"/>
                  </a:cubicBezTo>
                  <a:cubicBezTo>
                    <a:pt x="108" y="4"/>
                    <a:pt x="99" y="3"/>
                    <a:pt x="91" y="6"/>
                  </a:cubicBezTo>
                  <a:cubicBezTo>
                    <a:pt x="75" y="8"/>
                    <a:pt x="59" y="16"/>
                    <a:pt x="46" y="26"/>
                  </a:cubicBezTo>
                  <a:cubicBezTo>
                    <a:pt x="33" y="36"/>
                    <a:pt x="23" y="49"/>
                    <a:pt x="15" y="64"/>
                  </a:cubicBezTo>
                  <a:cubicBezTo>
                    <a:pt x="8" y="79"/>
                    <a:pt x="2" y="95"/>
                    <a:pt x="0" y="112"/>
                  </a:cubicBez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1" name="Freeform 234">
              <a:extLst>
                <a:ext uri="{FF2B5EF4-FFF2-40B4-BE49-F238E27FC236}">
                  <a16:creationId xmlns:a16="http://schemas.microsoft.com/office/drawing/2014/main" id="{A6DF8660-5708-C54C-9904-0EF47285A442}"/>
                </a:ext>
              </a:extLst>
            </p:cNvPr>
            <p:cNvSpPr>
              <a:spLocks/>
            </p:cNvSpPr>
            <p:nvPr/>
          </p:nvSpPr>
          <p:spPr bwMode="auto">
            <a:xfrm>
              <a:off x="1874571" y="1791623"/>
              <a:ext cx="364774" cy="349281"/>
            </a:xfrm>
            <a:custGeom>
              <a:avLst/>
              <a:gdLst>
                <a:gd name="T0" fmla="*/ 0 w 139"/>
                <a:gd name="T1" fmla="*/ 133 h 133"/>
                <a:gd name="T2" fmla="*/ 37 w 139"/>
                <a:gd name="T3" fmla="*/ 32 h 133"/>
                <a:gd name="T4" fmla="*/ 85 w 139"/>
                <a:gd name="T5" fmla="*/ 5 h 133"/>
                <a:gd name="T6" fmla="*/ 112 w 139"/>
                <a:gd name="T7" fmla="*/ 1 h 133"/>
                <a:gd name="T8" fmla="*/ 115 w 139"/>
                <a:gd name="T9" fmla="*/ 0 h 133"/>
                <a:gd name="T10" fmla="*/ 139 w 139"/>
                <a:gd name="T11" fmla="*/ 2 h 133"/>
                <a:gd name="T12" fmla="*/ 86 w 139"/>
                <a:gd name="T13" fmla="*/ 8 h 133"/>
                <a:gd name="T14" fmla="*/ 40 w 139"/>
                <a:gd name="T15" fmla="*/ 35 h 133"/>
                <a:gd name="T16" fmla="*/ 12 w 139"/>
                <a:gd name="T17" fmla="*/ 80 h 133"/>
                <a:gd name="T18" fmla="*/ 0 w 139"/>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3">
                  <a:moveTo>
                    <a:pt x="0" y="133"/>
                  </a:moveTo>
                  <a:cubicBezTo>
                    <a:pt x="0" y="97"/>
                    <a:pt x="11" y="59"/>
                    <a:pt x="37" y="32"/>
                  </a:cubicBezTo>
                  <a:cubicBezTo>
                    <a:pt x="50" y="19"/>
                    <a:pt x="67" y="9"/>
                    <a:pt x="85" y="5"/>
                  </a:cubicBezTo>
                  <a:cubicBezTo>
                    <a:pt x="93" y="2"/>
                    <a:pt x="103" y="2"/>
                    <a:pt x="112" y="1"/>
                  </a:cubicBezTo>
                  <a:cubicBezTo>
                    <a:pt x="113" y="0"/>
                    <a:pt x="114" y="0"/>
                    <a:pt x="115" y="0"/>
                  </a:cubicBezTo>
                  <a:cubicBezTo>
                    <a:pt x="123" y="0"/>
                    <a:pt x="131" y="1"/>
                    <a:pt x="139" y="2"/>
                  </a:cubicBezTo>
                  <a:cubicBezTo>
                    <a:pt x="121" y="2"/>
                    <a:pt x="103" y="2"/>
                    <a:pt x="86" y="8"/>
                  </a:cubicBezTo>
                  <a:cubicBezTo>
                    <a:pt x="68" y="13"/>
                    <a:pt x="52" y="22"/>
                    <a:pt x="40" y="35"/>
                  </a:cubicBezTo>
                  <a:cubicBezTo>
                    <a:pt x="27" y="48"/>
                    <a:pt x="18" y="63"/>
                    <a:pt x="12" y="80"/>
                  </a:cubicBezTo>
                  <a:cubicBezTo>
                    <a:pt x="6" y="97"/>
                    <a:pt x="1" y="115"/>
                    <a:pt x="0" y="133"/>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2" name="Freeform 235">
              <a:extLst>
                <a:ext uri="{FF2B5EF4-FFF2-40B4-BE49-F238E27FC236}">
                  <a16:creationId xmlns:a16="http://schemas.microsoft.com/office/drawing/2014/main" id="{B84537A9-CBE0-0E47-95B9-D79FEA9D10DF}"/>
                </a:ext>
              </a:extLst>
            </p:cNvPr>
            <p:cNvSpPr>
              <a:spLocks noEditPoints="1"/>
            </p:cNvSpPr>
            <p:nvPr/>
          </p:nvSpPr>
          <p:spPr bwMode="auto">
            <a:xfrm>
              <a:off x="2274555" y="2384557"/>
              <a:ext cx="70420" cy="50702"/>
            </a:xfrm>
            <a:custGeom>
              <a:avLst/>
              <a:gdLst>
                <a:gd name="T0" fmla="*/ 0 w 27"/>
                <a:gd name="T1" fmla="*/ 19 h 19"/>
                <a:gd name="T2" fmla="*/ 1 w 27"/>
                <a:gd name="T3" fmla="*/ 19 h 19"/>
                <a:gd name="T4" fmla="*/ 1 w 27"/>
                <a:gd name="T5" fmla="*/ 19 h 19"/>
                <a:gd name="T6" fmla="*/ 1 w 27"/>
                <a:gd name="T7" fmla="*/ 19 h 19"/>
                <a:gd name="T8" fmla="*/ 1 w 27"/>
                <a:gd name="T9" fmla="*/ 19 h 19"/>
                <a:gd name="T10" fmla="*/ 1 w 27"/>
                <a:gd name="T11" fmla="*/ 19 h 19"/>
                <a:gd name="T12" fmla="*/ 21 w 27"/>
                <a:gd name="T13" fmla="*/ 6 h 19"/>
                <a:gd name="T14" fmla="*/ 21 w 27"/>
                <a:gd name="T15" fmla="*/ 5 h 19"/>
                <a:gd name="T16" fmla="*/ 22 w 27"/>
                <a:gd name="T17" fmla="*/ 5 h 19"/>
                <a:gd name="T18" fmla="*/ 22 w 27"/>
                <a:gd name="T19" fmla="*/ 5 h 19"/>
                <a:gd name="T20" fmla="*/ 22 w 27"/>
                <a:gd name="T21" fmla="*/ 5 h 19"/>
                <a:gd name="T22" fmla="*/ 22 w 27"/>
                <a:gd name="T23" fmla="*/ 5 h 19"/>
                <a:gd name="T24" fmla="*/ 22 w 27"/>
                <a:gd name="T25" fmla="*/ 5 h 19"/>
                <a:gd name="T26" fmla="*/ 22 w 27"/>
                <a:gd name="T27" fmla="*/ 5 h 19"/>
                <a:gd name="T28" fmla="*/ 22 w 27"/>
                <a:gd name="T29" fmla="*/ 4 h 19"/>
                <a:gd name="T30" fmla="*/ 23 w 27"/>
                <a:gd name="T31" fmla="*/ 4 h 19"/>
                <a:gd name="T32" fmla="*/ 23 w 27"/>
                <a:gd name="T33" fmla="*/ 4 h 19"/>
                <a:gd name="T34" fmla="*/ 23 w 27"/>
                <a:gd name="T35" fmla="*/ 4 h 19"/>
                <a:gd name="T36" fmla="*/ 23 w 27"/>
                <a:gd name="T37" fmla="*/ 4 h 19"/>
                <a:gd name="T38" fmla="*/ 23 w 27"/>
                <a:gd name="T39" fmla="*/ 4 h 19"/>
                <a:gd name="T40" fmla="*/ 23 w 27"/>
                <a:gd name="T41" fmla="*/ 4 h 19"/>
                <a:gd name="T42" fmla="*/ 23 w 27"/>
                <a:gd name="T43" fmla="*/ 4 h 19"/>
                <a:gd name="T44" fmla="*/ 23 w 27"/>
                <a:gd name="T45" fmla="*/ 3 h 19"/>
                <a:gd name="T46" fmla="*/ 24 w 27"/>
                <a:gd name="T47" fmla="*/ 3 h 19"/>
                <a:gd name="T48" fmla="*/ 24 w 27"/>
                <a:gd name="T49" fmla="*/ 3 h 19"/>
                <a:gd name="T50" fmla="*/ 24 w 27"/>
                <a:gd name="T51" fmla="*/ 3 h 19"/>
                <a:gd name="T52" fmla="*/ 24 w 27"/>
                <a:gd name="T53" fmla="*/ 3 h 19"/>
                <a:gd name="T54" fmla="*/ 24 w 27"/>
                <a:gd name="T55" fmla="*/ 3 h 19"/>
                <a:gd name="T56" fmla="*/ 24 w 27"/>
                <a:gd name="T57" fmla="*/ 3 h 19"/>
                <a:gd name="T58" fmla="*/ 24 w 27"/>
                <a:gd name="T59" fmla="*/ 3 h 19"/>
                <a:gd name="T60" fmla="*/ 25 w 27"/>
                <a:gd name="T61" fmla="*/ 2 h 19"/>
                <a:gd name="T62" fmla="*/ 25 w 27"/>
                <a:gd name="T63" fmla="*/ 2 h 19"/>
                <a:gd name="T64" fmla="*/ 25 w 27"/>
                <a:gd name="T65" fmla="*/ 2 h 19"/>
                <a:gd name="T66" fmla="*/ 25 w 27"/>
                <a:gd name="T67" fmla="*/ 2 h 19"/>
                <a:gd name="T68" fmla="*/ 25 w 27"/>
                <a:gd name="T69" fmla="*/ 2 h 19"/>
                <a:gd name="T70" fmla="*/ 25 w 27"/>
                <a:gd name="T71" fmla="*/ 2 h 19"/>
                <a:gd name="T72" fmla="*/ 26 w 27"/>
                <a:gd name="T73" fmla="*/ 1 h 19"/>
                <a:gd name="T74" fmla="*/ 26 w 27"/>
                <a:gd name="T75" fmla="*/ 1 h 19"/>
                <a:gd name="T76" fmla="*/ 26 w 27"/>
                <a:gd name="T77" fmla="*/ 1 h 19"/>
                <a:gd name="T78" fmla="*/ 26 w 27"/>
                <a:gd name="T79" fmla="*/ 1 h 19"/>
                <a:gd name="T80" fmla="*/ 26 w 27"/>
                <a:gd name="T81" fmla="*/ 1 h 19"/>
                <a:gd name="T82" fmla="*/ 26 w 27"/>
                <a:gd name="T83" fmla="*/ 1 h 19"/>
                <a:gd name="T84" fmla="*/ 26 w 27"/>
                <a:gd name="T85" fmla="*/ 1 h 19"/>
                <a:gd name="T86" fmla="*/ 26 w 27"/>
                <a:gd name="T87" fmla="*/ 1 h 19"/>
                <a:gd name="T88" fmla="*/ 27 w 27"/>
                <a:gd name="T8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19">
                  <a:moveTo>
                    <a:pt x="0" y="19"/>
                  </a:moveTo>
                  <a:cubicBezTo>
                    <a:pt x="0" y="19"/>
                    <a:pt x="1" y="19"/>
                    <a:pt x="1" y="19"/>
                  </a:cubicBezTo>
                  <a:cubicBezTo>
                    <a:pt x="1" y="19"/>
                    <a:pt x="0" y="19"/>
                    <a:pt x="0" y="19"/>
                  </a:cubicBezTo>
                  <a:close/>
                  <a:moveTo>
                    <a:pt x="1" y="19"/>
                  </a:moveTo>
                  <a:cubicBezTo>
                    <a:pt x="1" y="19"/>
                    <a:pt x="1" y="19"/>
                    <a:pt x="1" y="19"/>
                  </a:cubicBezTo>
                  <a:cubicBezTo>
                    <a:pt x="1" y="19"/>
                    <a:pt x="1" y="19"/>
                    <a:pt x="1" y="19"/>
                  </a:cubicBezTo>
                  <a:close/>
                  <a:moveTo>
                    <a:pt x="1" y="19"/>
                  </a:moveTo>
                  <a:cubicBezTo>
                    <a:pt x="1" y="19"/>
                    <a:pt x="1" y="19"/>
                    <a:pt x="1" y="19"/>
                  </a:cubicBezTo>
                  <a:cubicBezTo>
                    <a:pt x="1" y="19"/>
                    <a:pt x="1" y="19"/>
                    <a:pt x="1" y="19"/>
                  </a:cubicBezTo>
                  <a:close/>
                  <a:moveTo>
                    <a:pt x="1" y="19"/>
                  </a:moveTo>
                  <a:cubicBezTo>
                    <a:pt x="1" y="19"/>
                    <a:pt x="1" y="19"/>
                    <a:pt x="1" y="19"/>
                  </a:cubicBezTo>
                  <a:cubicBezTo>
                    <a:pt x="1" y="19"/>
                    <a:pt x="1" y="19"/>
                    <a:pt x="1" y="19"/>
                  </a:cubicBezTo>
                  <a:close/>
                  <a:moveTo>
                    <a:pt x="1" y="19"/>
                  </a:moveTo>
                  <a:cubicBezTo>
                    <a:pt x="1" y="19"/>
                    <a:pt x="1" y="19"/>
                    <a:pt x="1" y="19"/>
                  </a:cubicBezTo>
                  <a:cubicBezTo>
                    <a:pt x="1" y="19"/>
                    <a:pt x="1" y="19"/>
                    <a:pt x="1" y="19"/>
                  </a:cubicBezTo>
                  <a:close/>
                  <a:moveTo>
                    <a:pt x="1" y="19"/>
                  </a:moveTo>
                  <a:cubicBezTo>
                    <a:pt x="8" y="15"/>
                    <a:pt x="15" y="11"/>
                    <a:pt x="21" y="6"/>
                  </a:cubicBezTo>
                  <a:cubicBezTo>
                    <a:pt x="15" y="11"/>
                    <a:pt x="8" y="15"/>
                    <a:pt x="1" y="19"/>
                  </a:cubicBezTo>
                  <a:close/>
                  <a:moveTo>
                    <a:pt x="21" y="6"/>
                  </a:moveTo>
                  <a:cubicBezTo>
                    <a:pt x="21" y="6"/>
                    <a:pt x="21" y="5"/>
                    <a:pt x="21" y="5"/>
                  </a:cubicBezTo>
                  <a:cubicBezTo>
                    <a:pt x="21" y="5"/>
                    <a:pt x="21" y="6"/>
                    <a:pt x="21" y="6"/>
                  </a:cubicBezTo>
                  <a:close/>
                  <a:moveTo>
                    <a:pt x="21" y="5"/>
                  </a:moveTo>
                  <a:cubicBezTo>
                    <a:pt x="21" y="5"/>
                    <a:pt x="22" y="5"/>
                    <a:pt x="22" y="5"/>
                  </a:cubicBezTo>
                  <a:cubicBezTo>
                    <a:pt x="22" y="5"/>
                    <a:pt x="21" y="5"/>
                    <a:pt x="21" y="5"/>
                  </a:cubicBezTo>
                  <a:close/>
                  <a:moveTo>
                    <a:pt x="22" y="5"/>
                  </a:moveTo>
                  <a:cubicBezTo>
                    <a:pt x="22" y="5"/>
                    <a:pt x="22" y="5"/>
                    <a:pt x="22" y="5"/>
                  </a:cubicBezTo>
                  <a:cubicBezTo>
                    <a:pt x="22" y="5"/>
                    <a:pt x="22" y="5"/>
                    <a:pt x="22" y="5"/>
                  </a:cubicBezTo>
                  <a:close/>
                  <a:moveTo>
                    <a:pt x="22" y="5"/>
                  </a:moveTo>
                  <a:cubicBezTo>
                    <a:pt x="22" y="5"/>
                    <a:pt x="22" y="5"/>
                    <a:pt x="22" y="5"/>
                  </a:cubicBezTo>
                  <a:cubicBezTo>
                    <a:pt x="22" y="5"/>
                    <a:pt x="22" y="5"/>
                    <a:pt x="22" y="5"/>
                  </a:cubicBezTo>
                  <a:close/>
                  <a:moveTo>
                    <a:pt x="22" y="5"/>
                  </a:moveTo>
                  <a:cubicBezTo>
                    <a:pt x="22" y="5"/>
                    <a:pt x="22" y="5"/>
                    <a:pt x="22" y="5"/>
                  </a:cubicBezTo>
                  <a:cubicBezTo>
                    <a:pt x="22" y="5"/>
                    <a:pt x="22" y="5"/>
                    <a:pt x="22" y="5"/>
                  </a:cubicBezTo>
                  <a:close/>
                  <a:moveTo>
                    <a:pt x="22" y="5"/>
                  </a:moveTo>
                  <a:cubicBezTo>
                    <a:pt x="22" y="5"/>
                    <a:pt x="22" y="5"/>
                    <a:pt x="22" y="5"/>
                  </a:cubicBezTo>
                  <a:cubicBezTo>
                    <a:pt x="22" y="5"/>
                    <a:pt x="22" y="5"/>
                    <a:pt x="22" y="5"/>
                  </a:cubicBezTo>
                  <a:close/>
                  <a:moveTo>
                    <a:pt x="22" y="5"/>
                  </a:moveTo>
                  <a:cubicBezTo>
                    <a:pt x="22" y="5"/>
                    <a:pt x="22" y="5"/>
                    <a:pt x="22" y="5"/>
                  </a:cubicBezTo>
                  <a:cubicBezTo>
                    <a:pt x="22" y="5"/>
                    <a:pt x="22" y="5"/>
                    <a:pt x="22" y="5"/>
                  </a:cubicBezTo>
                  <a:close/>
                  <a:moveTo>
                    <a:pt x="22" y="5"/>
                  </a:moveTo>
                  <a:cubicBezTo>
                    <a:pt x="22" y="5"/>
                    <a:pt x="22" y="5"/>
                    <a:pt x="22" y="4"/>
                  </a:cubicBezTo>
                  <a:cubicBezTo>
                    <a:pt x="22" y="5"/>
                    <a:pt x="22" y="5"/>
                    <a:pt x="22" y="5"/>
                  </a:cubicBezTo>
                  <a:close/>
                  <a:moveTo>
                    <a:pt x="22" y="4"/>
                  </a:moveTo>
                  <a:cubicBezTo>
                    <a:pt x="22" y="4"/>
                    <a:pt x="22" y="4"/>
                    <a:pt x="22" y="4"/>
                  </a:cubicBezTo>
                  <a:cubicBezTo>
                    <a:pt x="22" y="4"/>
                    <a:pt x="22" y="4"/>
                    <a:pt x="22" y="4"/>
                  </a:cubicBezTo>
                  <a:close/>
                  <a:moveTo>
                    <a:pt x="23" y="4"/>
                  </a:moveTo>
                  <a:cubicBezTo>
                    <a:pt x="23" y="4"/>
                    <a:pt x="23" y="4"/>
                    <a:pt x="23" y="4"/>
                  </a:cubicBezTo>
                  <a:cubicBezTo>
                    <a:pt x="23" y="4"/>
                    <a:pt x="23" y="4"/>
                    <a:pt x="23" y="4"/>
                  </a:cubicBezTo>
                  <a:close/>
                  <a:moveTo>
                    <a:pt x="23" y="4"/>
                  </a:moveTo>
                  <a:cubicBezTo>
                    <a:pt x="23" y="4"/>
                    <a:pt x="23" y="4"/>
                    <a:pt x="23" y="4"/>
                  </a:cubicBezTo>
                  <a:cubicBezTo>
                    <a:pt x="23" y="4"/>
                    <a:pt x="23" y="4"/>
                    <a:pt x="23" y="4"/>
                  </a:cubicBezTo>
                  <a:close/>
                  <a:moveTo>
                    <a:pt x="23" y="4"/>
                  </a:moveTo>
                  <a:cubicBezTo>
                    <a:pt x="23" y="4"/>
                    <a:pt x="23" y="4"/>
                    <a:pt x="23" y="4"/>
                  </a:cubicBezTo>
                  <a:cubicBezTo>
                    <a:pt x="23" y="4"/>
                    <a:pt x="23" y="4"/>
                    <a:pt x="23" y="4"/>
                  </a:cubicBezTo>
                  <a:close/>
                  <a:moveTo>
                    <a:pt x="23" y="4"/>
                  </a:moveTo>
                  <a:cubicBezTo>
                    <a:pt x="23" y="4"/>
                    <a:pt x="23" y="4"/>
                    <a:pt x="23" y="4"/>
                  </a:cubicBezTo>
                  <a:cubicBezTo>
                    <a:pt x="23" y="4"/>
                    <a:pt x="23" y="4"/>
                    <a:pt x="23" y="4"/>
                  </a:cubicBezTo>
                  <a:close/>
                  <a:moveTo>
                    <a:pt x="23" y="4"/>
                  </a:moveTo>
                  <a:cubicBezTo>
                    <a:pt x="23" y="4"/>
                    <a:pt x="23" y="4"/>
                    <a:pt x="23" y="4"/>
                  </a:cubicBezTo>
                  <a:cubicBezTo>
                    <a:pt x="23" y="4"/>
                    <a:pt x="23" y="4"/>
                    <a:pt x="23" y="4"/>
                  </a:cubicBezTo>
                  <a:close/>
                  <a:moveTo>
                    <a:pt x="23" y="4"/>
                  </a:moveTo>
                  <a:cubicBezTo>
                    <a:pt x="23" y="4"/>
                    <a:pt x="23" y="4"/>
                    <a:pt x="23" y="4"/>
                  </a:cubicBezTo>
                  <a:cubicBezTo>
                    <a:pt x="23" y="4"/>
                    <a:pt x="23" y="4"/>
                    <a:pt x="23" y="4"/>
                  </a:cubicBezTo>
                  <a:close/>
                  <a:moveTo>
                    <a:pt x="23" y="4"/>
                  </a:moveTo>
                  <a:lnTo>
                    <a:pt x="23" y="4"/>
                  </a:lnTo>
                  <a:lnTo>
                    <a:pt x="23" y="4"/>
                  </a:lnTo>
                  <a:close/>
                  <a:moveTo>
                    <a:pt x="23" y="3"/>
                  </a:moveTo>
                  <a:cubicBezTo>
                    <a:pt x="23" y="3"/>
                    <a:pt x="23" y="3"/>
                    <a:pt x="24" y="3"/>
                  </a:cubicBezTo>
                  <a:cubicBezTo>
                    <a:pt x="23" y="3"/>
                    <a:pt x="23" y="3"/>
                    <a:pt x="23" y="3"/>
                  </a:cubicBezTo>
                  <a:close/>
                  <a:moveTo>
                    <a:pt x="24" y="3"/>
                  </a:moveTo>
                  <a:cubicBezTo>
                    <a:pt x="24" y="3"/>
                    <a:pt x="24" y="3"/>
                    <a:pt x="24" y="3"/>
                  </a:cubicBezTo>
                  <a:cubicBezTo>
                    <a:pt x="24" y="3"/>
                    <a:pt x="24" y="3"/>
                    <a:pt x="24" y="3"/>
                  </a:cubicBezTo>
                  <a:close/>
                  <a:moveTo>
                    <a:pt x="24" y="3"/>
                  </a:moveTo>
                  <a:cubicBezTo>
                    <a:pt x="24" y="3"/>
                    <a:pt x="24" y="3"/>
                    <a:pt x="24" y="3"/>
                  </a:cubicBezTo>
                  <a:cubicBezTo>
                    <a:pt x="24" y="3"/>
                    <a:pt x="24" y="3"/>
                    <a:pt x="24" y="3"/>
                  </a:cubicBezTo>
                  <a:close/>
                  <a:moveTo>
                    <a:pt x="24" y="3"/>
                  </a:moveTo>
                  <a:cubicBezTo>
                    <a:pt x="24" y="3"/>
                    <a:pt x="24" y="3"/>
                    <a:pt x="24" y="3"/>
                  </a:cubicBezTo>
                  <a:cubicBezTo>
                    <a:pt x="24" y="3"/>
                    <a:pt x="24" y="3"/>
                    <a:pt x="24" y="3"/>
                  </a:cubicBezTo>
                  <a:close/>
                  <a:moveTo>
                    <a:pt x="24" y="3"/>
                  </a:moveTo>
                  <a:cubicBezTo>
                    <a:pt x="24" y="3"/>
                    <a:pt x="24" y="3"/>
                    <a:pt x="24" y="3"/>
                  </a:cubicBezTo>
                  <a:cubicBezTo>
                    <a:pt x="24" y="3"/>
                    <a:pt x="24" y="3"/>
                    <a:pt x="24" y="3"/>
                  </a:cubicBezTo>
                  <a:close/>
                  <a:moveTo>
                    <a:pt x="24" y="3"/>
                  </a:moveTo>
                  <a:cubicBezTo>
                    <a:pt x="24" y="3"/>
                    <a:pt x="24" y="3"/>
                    <a:pt x="24" y="3"/>
                  </a:cubicBezTo>
                  <a:cubicBezTo>
                    <a:pt x="24" y="3"/>
                    <a:pt x="24" y="3"/>
                    <a:pt x="24" y="3"/>
                  </a:cubicBezTo>
                  <a:close/>
                  <a:moveTo>
                    <a:pt x="24" y="3"/>
                  </a:moveTo>
                  <a:cubicBezTo>
                    <a:pt x="24" y="3"/>
                    <a:pt x="24" y="3"/>
                    <a:pt x="24" y="3"/>
                  </a:cubicBezTo>
                  <a:cubicBezTo>
                    <a:pt x="24" y="3"/>
                    <a:pt x="24" y="3"/>
                    <a:pt x="24" y="3"/>
                  </a:cubicBezTo>
                  <a:close/>
                  <a:moveTo>
                    <a:pt x="24" y="3"/>
                  </a:moveTo>
                  <a:lnTo>
                    <a:pt x="24" y="3"/>
                  </a:lnTo>
                  <a:lnTo>
                    <a:pt x="24" y="3"/>
                  </a:lnTo>
                  <a:close/>
                  <a:moveTo>
                    <a:pt x="25" y="2"/>
                  </a:moveTo>
                  <a:lnTo>
                    <a:pt x="25" y="2"/>
                  </a:lnTo>
                  <a:lnTo>
                    <a:pt x="25" y="2"/>
                  </a:lnTo>
                  <a:close/>
                  <a:moveTo>
                    <a:pt x="25" y="2"/>
                  </a:moveTo>
                  <a:cubicBezTo>
                    <a:pt x="25" y="2"/>
                    <a:pt x="25" y="2"/>
                    <a:pt x="25" y="2"/>
                  </a:cubicBezTo>
                  <a:cubicBezTo>
                    <a:pt x="25" y="2"/>
                    <a:pt x="25" y="2"/>
                    <a:pt x="25" y="2"/>
                  </a:cubicBezTo>
                  <a:close/>
                  <a:moveTo>
                    <a:pt x="25" y="2"/>
                  </a:moveTo>
                  <a:lnTo>
                    <a:pt x="25" y="2"/>
                  </a:lnTo>
                  <a:lnTo>
                    <a:pt x="25" y="2"/>
                  </a:lnTo>
                  <a:close/>
                  <a:moveTo>
                    <a:pt x="25" y="2"/>
                  </a:moveTo>
                  <a:cubicBezTo>
                    <a:pt x="25" y="2"/>
                    <a:pt x="25" y="2"/>
                    <a:pt x="25" y="2"/>
                  </a:cubicBezTo>
                  <a:cubicBezTo>
                    <a:pt x="25" y="2"/>
                    <a:pt x="25" y="2"/>
                    <a:pt x="25" y="2"/>
                  </a:cubicBezTo>
                  <a:close/>
                  <a:moveTo>
                    <a:pt x="25" y="2"/>
                  </a:moveTo>
                  <a:cubicBezTo>
                    <a:pt x="25" y="2"/>
                    <a:pt x="25" y="2"/>
                    <a:pt x="25" y="2"/>
                  </a:cubicBezTo>
                  <a:cubicBezTo>
                    <a:pt x="25" y="2"/>
                    <a:pt x="25" y="2"/>
                    <a:pt x="25" y="2"/>
                  </a:cubicBezTo>
                  <a:close/>
                  <a:moveTo>
                    <a:pt x="25" y="2"/>
                  </a:moveTo>
                  <a:cubicBezTo>
                    <a:pt x="25" y="2"/>
                    <a:pt x="25" y="2"/>
                    <a:pt x="25" y="2"/>
                  </a:cubicBezTo>
                  <a:cubicBezTo>
                    <a:pt x="25" y="2"/>
                    <a:pt x="25" y="2"/>
                    <a:pt x="25" y="2"/>
                  </a:cubicBezTo>
                  <a:close/>
                  <a:moveTo>
                    <a:pt x="26" y="1"/>
                  </a:moveTo>
                  <a:lnTo>
                    <a:pt x="26" y="1"/>
                  </a:lnTo>
                  <a:lnTo>
                    <a:pt x="26" y="1"/>
                  </a:lnTo>
                  <a:close/>
                  <a:moveTo>
                    <a:pt x="26" y="1"/>
                  </a:moveTo>
                  <a:cubicBezTo>
                    <a:pt x="26" y="1"/>
                    <a:pt x="26" y="1"/>
                    <a:pt x="26" y="1"/>
                  </a:cubicBezTo>
                  <a:cubicBezTo>
                    <a:pt x="26" y="1"/>
                    <a:pt x="26" y="1"/>
                    <a:pt x="26" y="1"/>
                  </a:cubicBezTo>
                  <a:close/>
                  <a:moveTo>
                    <a:pt x="26" y="1"/>
                  </a:moveTo>
                  <a:cubicBezTo>
                    <a:pt x="26" y="1"/>
                    <a:pt x="26" y="1"/>
                    <a:pt x="26" y="1"/>
                  </a:cubicBezTo>
                  <a:lnTo>
                    <a:pt x="26" y="1"/>
                  </a:lnTo>
                  <a:close/>
                  <a:moveTo>
                    <a:pt x="26" y="1"/>
                  </a:moveTo>
                  <a:cubicBezTo>
                    <a:pt x="26" y="1"/>
                    <a:pt x="26" y="1"/>
                    <a:pt x="26" y="1"/>
                  </a:cubicBezTo>
                  <a:cubicBezTo>
                    <a:pt x="26" y="1"/>
                    <a:pt x="26" y="1"/>
                    <a:pt x="26" y="1"/>
                  </a:cubicBezTo>
                  <a:close/>
                  <a:moveTo>
                    <a:pt x="26" y="1"/>
                  </a:moveTo>
                  <a:cubicBezTo>
                    <a:pt x="26" y="1"/>
                    <a:pt x="26" y="1"/>
                    <a:pt x="26" y="1"/>
                  </a:cubicBezTo>
                  <a:cubicBezTo>
                    <a:pt x="26" y="1"/>
                    <a:pt x="26" y="1"/>
                    <a:pt x="26" y="1"/>
                  </a:cubicBezTo>
                  <a:close/>
                  <a:moveTo>
                    <a:pt x="26" y="1"/>
                  </a:moveTo>
                  <a:cubicBezTo>
                    <a:pt x="26" y="1"/>
                    <a:pt x="26" y="1"/>
                    <a:pt x="26" y="1"/>
                  </a:cubicBezTo>
                  <a:cubicBezTo>
                    <a:pt x="26" y="1"/>
                    <a:pt x="26" y="1"/>
                    <a:pt x="26" y="1"/>
                  </a:cubicBezTo>
                  <a:close/>
                  <a:moveTo>
                    <a:pt x="26" y="1"/>
                  </a:moveTo>
                  <a:cubicBezTo>
                    <a:pt x="26" y="1"/>
                    <a:pt x="26" y="1"/>
                    <a:pt x="26" y="1"/>
                  </a:cubicBezTo>
                  <a:cubicBezTo>
                    <a:pt x="26" y="1"/>
                    <a:pt x="26" y="1"/>
                    <a:pt x="26" y="1"/>
                  </a:cubicBezTo>
                  <a:close/>
                  <a:moveTo>
                    <a:pt x="26" y="1"/>
                  </a:moveTo>
                  <a:cubicBezTo>
                    <a:pt x="26" y="1"/>
                    <a:pt x="26" y="1"/>
                    <a:pt x="26" y="1"/>
                  </a:cubicBezTo>
                  <a:cubicBezTo>
                    <a:pt x="26" y="1"/>
                    <a:pt x="26" y="1"/>
                    <a:pt x="26" y="1"/>
                  </a:cubicBezTo>
                  <a:close/>
                  <a:moveTo>
                    <a:pt x="27" y="0"/>
                  </a:moveTo>
                  <a:cubicBezTo>
                    <a:pt x="27" y="0"/>
                    <a:pt x="27" y="0"/>
                    <a:pt x="27" y="0"/>
                  </a:cubicBezTo>
                  <a:cubicBezTo>
                    <a:pt x="27" y="0"/>
                    <a:pt x="27" y="0"/>
                    <a:pt x="27" y="0"/>
                  </a:cubicBezTo>
                  <a:close/>
                </a:path>
              </a:pathLst>
            </a:custGeom>
            <a:solidFill>
              <a:srgbClr val="904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3" name="Freeform 236">
              <a:extLst>
                <a:ext uri="{FF2B5EF4-FFF2-40B4-BE49-F238E27FC236}">
                  <a16:creationId xmlns:a16="http://schemas.microsoft.com/office/drawing/2014/main" id="{D7838793-22AD-224C-A385-400AF4FCF095}"/>
                </a:ext>
              </a:extLst>
            </p:cNvPr>
            <p:cNvSpPr>
              <a:spLocks noEditPoints="1"/>
            </p:cNvSpPr>
            <p:nvPr/>
          </p:nvSpPr>
          <p:spPr bwMode="auto">
            <a:xfrm>
              <a:off x="2336524" y="1856409"/>
              <a:ext cx="0" cy="2817"/>
            </a:xfrm>
            <a:custGeom>
              <a:avLst/>
              <a:gdLst>
                <a:gd name="T0" fmla="*/ 1 h 1"/>
                <a:gd name="T1" fmla="*/ 0 h 1"/>
                <a:gd name="T2" fmla="*/ 1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0"/>
                    <a:pt x="0" y="0"/>
                  </a:cubicBezTo>
                  <a:cubicBezTo>
                    <a:pt x="0" y="0"/>
                    <a:pt x="0" y="1"/>
                    <a:pt x="0" y="1"/>
                  </a:cubicBezTo>
                  <a:close/>
                  <a:moveTo>
                    <a:pt x="0" y="0"/>
                  </a:moveTo>
                  <a:lnTo>
                    <a:pt x="0" y="0"/>
                  </a:lnTo>
                  <a:lnTo>
                    <a:pt x="0" y="0"/>
                  </a:lnTo>
                  <a:close/>
                </a:path>
              </a:pathLst>
            </a:custGeom>
            <a:solidFill>
              <a:srgbClr val="252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4" name="Freeform 237">
              <a:extLst>
                <a:ext uri="{FF2B5EF4-FFF2-40B4-BE49-F238E27FC236}">
                  <a16:creationId xmlns:a16="http://schemas.microsoft.com/office/drawing/2014/main" id="{57F851BF-1A16-4643-BC98-0DEF318D0101}"/>
                </a:ext>
              </a:extLst>
            </p:cNvPr>
            <p:cNvSpPr>
              <a:spLocks/>
            </p:cNvSpPr>
            <p:nvPr/>
          </p:nvSpPr>
          <p:spPr bwMode="auto">
            <a:xfrm>
              <a:off x="2166108" y="1743737"/>
              <a:ext cx="276045" cy="719689"/>
            </a:xfrm>
            <a:custGeom>
              <a:avLst/>
              <a:gdLst>
                <a:gd name="T0" fmla="*/ 29 w 105"/>
                <a:gd name="T1" fmla="*/ 66 h 274"/>
                <a:gd name="T2" fmla="*/ 65 w 105"/>
                <a:gd name="T3" fmla="*/ 43 h 274"/>
                <a:gd name="T4" fmla="*/ 65 w 105"/>
                <a:gd name="T5" fmla="*/ 43 h 274"/>
                <a:gd name="T6" fmla="*/ 65 w 105"/>
                <a:gd name="T7" fmla="*/ 44 h 274"/>
                <a:gd name="T8" fmla="*/ 95 w 105"/>
                <a:gd name="T9" fmla="*/ 118 h 274"/>
                <a:gd name="T10" fmla="*/ 95 w 105"/>
                <a:gd name="T11" fmla="*/ 118 h 274"/>
                <a:gd name="T12" fmla="*/ 94 w 105"/>
                <a:gd name="T13" fmla="*/ 144 h 274"/>
                <a:gd name="T14" fmla="*/ 68 w 105"/>
                <a:gd name="T15" fmla="*/ 244 h 274"/>
                <a:gd name="T16" fmla="*/ 68 w 105"/>
                <a:gd name="T17" fmla="*/ 244 h 274"/>
                <a:gd name="T18" fmla="*/ 67 w 105"/>
                <a:gd name="T19" fmla="*/ 245 h 274"/>
                <a:gd name="T20" fmla="*/ 67 w 105"/>
                <a:gd name="T21" fmla="*/ 245 h 274"/>
                <a:gd name="T22" fmla="*/ 67 w 105"/>
                <a:gd name="T23" fmla="*/ 245 h 274"/>
                <a:gd name="T24" fmla="*/ 67 w 105"/>
                <a:gd name="T25" fmla="*/ 245 h 274"/>
                <a:gd name="T26" fmla="*/ 67 w 105"/>
                <a:gd name="T27" fmla="*/ 245 h 274"/>
                <a:gd name="T28" fmla="*/ 67 w 105"/>
                <a:gd name="T29" fmla="*/ 245 h 274"/>
                <a:gd name="T30" fmla="*/ 67 w 105"/>
                <a:gd name="T31" fmla="*/ 245 h 274"/>
                <a:gd name="T32" fmla="*/ 67 w 105"/>
                <a:gd name="T33" fmla="*/ 245 h 274"/>
                <a:gd name="T34" fmla="*/ 66 w 105"/>
                <a:gd name="T35" fmla="*/ 246 h 274"/>
                <a:gd name="T36" fmla="*/ 66 w 105"/>
                <a:gd name="T37" fmla="*/ 246 h 274"/>
                <a:gd name="T38" fmla="*/ 66 w 105"/>
                <a:gd name="T39" fmla="*/ 246 h 274"/>
                <a:gd name="T40" fmla="*/ 66 w 105"/>
                <a:gd name="T41" fmla="*/ 246 h 274"/>
                <a:gd name="T42" fmla="*/ 66 w 105"/>
                <a:gd name="T43" fmla="*/ 246 h 274"/>
                <a:gd name="T44" fmla="*/ 66 w 105"/>
                <a:gd name="T45" fmla="*/ 246 h 274"/>
                <a:gd name="T46" fmla="*/ 65 w 105"/>
                <a:gd name="T47" fmla="*/ 247 h 274"/>
                <a:gd name="T48" fmla="*/ 65 w 105"/>
                <a:gd name="T49" fmla="*/ 247 h 274"/>
                <a:gd name="T50" fmla="*/ 65 w 105"/>
                <a:gd name="T51" fmla="*/ 247 h 274"/>
                <a:gd name="T52" fmla="*/ 65 w 105"/>
                <a:gd name="T53" fmla="*/ 247 h 274"/>
                <a:gd name="T54" fmla="*/ 65 w 105"/>
                <a:gd name="T55" fmla="*/ 247 h 274"/>
                <a:gd name="T56" fmla="*/ 65 w 105"/>
                <a:gd name="T57" fmla="*/ 247 h 274"/>
                <a:gd name="T58" fmla="*/ 65 w 105"/>
                <a:gd name="T59" fmla="*/ 247 h 274"/>
                <a:gd name="T60" fmla="*/ 64 w 105"/>
                <a:gd name="T61" fmla="*/ 247 h 274"/>
                <a:gd name="T62" fmla="*/ 64 w 105"/>
                <a:gd name="T63" fmla="*/ 248 h 274"/>
                <a:gd name="T64" fmla="*/ 64 w 105"/>
                <a:gd name="T65" fmla="*/ 248 h 274"/>
                <a:gd name="T66" fmla="*/ 64 w 105"/>
                <a:gd name="T67" fmla="*/ 248 h 274"/>
                <a:gd name="T68" fmla="*/ 64 w 105"/>
                <a:gd name="T69" fmla="*/ 248 h 274"/>
                <a:gd name="T70" fmla="*/ 64 w 105"/>
                <a:gd name="T71" fmla="*/ 248 h 274"/>
                <a:gd name="T72" fmla="*/ 64 w 105"/>
                <a:gd name="T73" fmla="*/ 248 h 274"/>
                <a:gd name="T74" fmla="*/ 64 w 105"/>
                <a:gd name="T75" fmla="*/ 248 h 274"/>
                <a:gd name="T76" fmla="*/ 63 w 105"/>
                <a:gd name="T77" fmla="*/ 248 h 274"/>
                <a:gd name="T78" fmla="*/ 63 w 105"/>
                <a:gd name="T79" fmla="*/ 249 h 274"/>
                <a:gd name="T80" fmla="*/ 63 w 105"/>
                <a:gd name="T81" fmla="*/ 249 h 274"/>
                <a:gd name="T82" fmla="*/ 63 w 105"/>
                <a:gd name="T83" fmla="*/ 249 h 274"/>
                <a:gd name="T84" fmla="*/ 63 w 105"/>
                <a:gd name="T85" fmla="*/ 249 h 274"/>
                <a:gd name="T86" fmla="*/ 63 w 105"/>
                <a:gd name="T87" fmla="*/ 249 h 274"/>
                <a:gd name="T88" fmla="*/ 63 w 105"/>
                <a:gd name="T89" fmla="*/ 249 h 274"/>
                <a:gd name="T90" fmla="*/ 62 w 105"/>
                <a:gd name="T91" fmla="*/ 249 h 274"/>
                <a:gd name="T92" fmla="*/ 62 w 105"/>
                <a:gd name="T93" fmla="*/ 250 h 274"/>
                <a:gd name="T94" fmla="*/ 42 w 105"/>
                <a:gd name="T95" fmla="*/ 263 h 274"/>
                <a:gd name="T96" fmla="*/ 42 w 105"/>
                <a:gd name="T97" fmla="*/ 263 h 274"/>
                <a:gd name="T98" fmla="*/ 42 w 105"/>
                <a:gd name="T99" fmla="*/ 263 h 274"/>
                <a:gd name="T100" fmla="*/ 42 w 105"/>
                <a:gd name="T101" fmla="*/ 263 h 274"/>
                <a:gd name="T102" fmla="*/ 42 w 105"/>
                <a:gd name="T103" fmla="*/ 263 h 274"/>
                <a:gd name="T104" fmla="*/ 41 w 105"/>
                <a:gd name="T105" fmla="*/ 26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274">
                  <a:moveTo>
                    <a:pt x="0" y="274"/>
                  </a:moveTo>
                  <a:cubicBezTo>
                    <a:pt x="69" y="226"/>
                    <a:pt x="70" y="103"/>
                    <a:pt x="29" y="66"/>
                  </a:cubicBezTo>
                  <a:cubicBezTo>
                    <a:pt x="39" y="42"/>
                    <a:pt x="31" y="20"/>
                    <a:pt x="16" y="0"/>
                  </a:cubicBezTo>
                  <a:cubicBezTo>
                    <a:pt x="33" y="6"/>
                    <a:pt x="51" y="19"/>
                    <a:pt x="65" y="43"/>
                  </a:cubicBezTo>
                  <a:lnTo>
                    <a:pt x="65" y="43"/>
                  </a:lnTo>
                  <a:cubicBezTo>
                    <a:pt x="65" y="43"/>
                    <a:pt x="65" y="43"/>
                    <a:pt x="65" y="43"/>
                  </a:cubicBezTo>
                  <a:cubicBezTo>
                    <a:pt x="65" y="43"/>
                    <a:pt x="65" y="44"/>
                    <a:pt x="65" y="44"/>
                  </a:cubicBezTo>
                  <a:lnTo>
                    <a:pt x="65" y="44"/>
                  </a:lnTo>
                  <a:cubicBezTo>
                    <a:pt x="97" y="45"/>
                    <a:pt x="105" y="62"/>
                    <a:pt x="105" y="79"/>
                  </a:cubicBezTo>
                  <a:cubicBezTo>
                    <a:pt x="105" y="98"/>
                    <a:pt x="95" y="118"/>
                    <a:pt x="95" y="118"/>
                  </a:cubicBezTo>
                  <a:lnTo>
                    <a:pt x="95" y="118"/>
                  </a:lnTo>
                  <a:lnTo>
                    <a:pt x="95" y="118"/>
                  </a:lnTo>
                  <a:cubicBezTo>
                    <a:pt x="95" y="118"/>
                    <a:pt x="101" y="123"/>
                    <a:pt x="101" y="130"/>
                  </a:cubicBezTo>
                  <a:cubicBezTo>
                    <a:pt x="101" y="134"/>
                    <a:pt x="99" y="139"/>
                    <a:pt x="94" y="144"/>
                  </a:cubicBezTo>
                  <a:cubicBezTo>
                    <a:pt x="80" y="159"/>
                    <a:pt x="72" y="190"/>
                    <a:pt x="68" y="244"/>
                  </a:cubicBezTo>
                  <a:lnTo>
                    <a:pt x="68" y="244"/>
                  </a:lnTo>
                  <a:cubicBezTo>
                    <a:pt x="68" y="244"/>
                    <a:pt x="68" y="244"/>
                    <a:pt x="68" y="244"/>
                  </a:cubicBezTo>
                  <a:cubicBezTo>
                    <a:pt x="68" y="244"/>
                    <a:pt x="68" y="244"/>
                    <a:pt x="68" y="244"/>
                  </a:cubicBezTo>
                  <a:cubicBezTo>
                    <a:pt x="67" y="244"/>
                    <a:pt x="67" y="244"/>
                    <a:pt x="67" y="245"/>
                  </a:cubicBezTo>
                  <a:cubicBezTo>
                    <a:pt x="67" y="245"/>
                    <a:pt x="67" y="245"/>
                    <a:pt x="67" y="245"/>
                  </a:cubicBezTo>
                  <a:cubicBezTo>
                    <a:pt x="67" y="245"/>
                    <a:pt x="67" y="245"/>
                    <a:pt x="67" y="245"/>
                  </a:cubicBezTo>
                  <a:cubicBezTo>
                    <a:pt x="67" y="245"/>
                    <a:pt x="67" y="245"/>
                    <a:pt x="67" y="245"/>
                  </a:cubicBezTo>
                  <a:cubicBezTo>
                    <a:pt x="67" y="245"/>
                    <a:pt x="67" y="245"/>
                    <a:pt x="67" y="245"/>
                  </a:cubicBezTo>
                  <a:cubicBezTo>
                    <a:pt x="67" y="245"/>
                    <a:pt x="67" y="245"/>
                    <a:pt x="67" y="245"/>
                  </a:cubicBezTo>
                  <a:cubicBezTo>
                    <a:pt x="67" y="245"/>
                    <a:pt x="67" y="245"/>
                    <a:pt x="67" y="245"/>
                  </a:cubicBezTo>
                  <a:cubicBezTo>
                    <a:pt x="67" y="245"/>
                    <a:pt x="67" y="245"/>
                    <a:pt x="67" y="245"/>
                  </a:cubicBezTo>
                  <a:cubicBezTo>
                    <a:pt x="67" y="245"/>
                    <a:pt x="67" y="245"/>
                    <a:pt x="67" y="245"/>
                  </a:cubicBezTo>
                  <a:cubicBezTo>
                    <a:pt x="67" y="245"/>
                    <a:pt x="67" y="245"/>
                    <a:pt x="67" y="245"/>
                  </a:cubicBezTo>
                  <a:lnTo>
                    <a:pt x="67" y="245"/>
                  </a:lnTo>
                  <a:cubicBezTo>
                    <a:pt x="67" y="245"/>
                    <a:pt x="67" y="245"/>
                    <a:pt x="67" y="245"/>
                  </a:cubicBezTo>
                  <a:cubicBezTo>
                    <a:pt x="67" y="245"/>
                    <a:pt x="67" y="245"/>
                    <a:pt x="67" y="245"/>
                  </a:cubicBezTo>
                  <a:cubicBezTo>
                    <a:pt x="67" y="245"/>
                    <a:pt x="67" y="245"/>
                    <a:pt x="67" y="245"/>
                  </a:cubicBezTo>
                  <a:cubicBezTo>
                    <a:pt x="67" y="245"/>
                    <a:pt x="67" y="245"/>
                    <a:pt x="67" y="245"/>
                  </a:cubicBezTo>
                  <a:lnTo>
                    <a:pt x="67" y="245"/>
                  </a:lnTo>
                  <a:cubicBezTo>
                    <a:pt x="66" y="245"/>
                    <a:pt x="66" y="246"/>
                    <a:pt x="66" y="246"/>
                  </a:cubicBezTo>
                  <a:cubicBezTo>
                    <a:pt x="66" y="246"/>
                    <a:pt x="66" y="246"/>
                    <a:pt x="66" y="246"/>
                  </a:cubicBezTo>
                  <a:cubicBezTo>
                    <a:pt x="66" y="246"/>
                    <a:pt x="66" y="246"/>
                    <a:pt x="66" y="246"/>
                  </a:cubicBezTo>
                  <a:cubicBezTo>
                    <a:pt x="66" y="246"/>
                    <a:pt x="66" y="246"/>
                    <a:pt x="66" y="246"/>
                  </a:cubicBezTo>
                  <a:cubicBezTo>
                    <a:pt x="66" y="246"/>
                    <a:pt x="66" y="246"/>
                    <a:pt x="66" y="246"/>
                  </a:cubicBezTo>
                  <a:cubicBezTo>
                    <a:pt x="66" y="246"/>
                    <a:pt x="66" y="246"/>
                    <a:pt x="66" y="246"/>
                  </a:cubicBezTo>
                  <a:cubicBezTo>
                    <a:pt x="66" y="246"/>
                    <a:pt x="66" y="246"/>
                    <a:pt x="66" y="246"/>
                  </a:cubicBezTo>
                  <a:lnTo>
                    <a:pt x="66" y="246"/>
                  </a:lnTo>
                  <a:cubicBezTo>
                    <a:pt x="66" y="246"/>
                    <a:pt x="66" y="246"/>
                    <a:pt x="66" y="246"/>
                  </a:cubicBezTo>
                  <a:cubicBezTo>
                    <a:pt x="66" y="246"/>
                    <a:pt x="66" y="246"/>
                    <a:pt x="66" y="246"/>
                  </a:cubicBezTo>
                  <a:cubicBezTo>
                    <a:pt x="66" y="246"/>
                    <a:pt x="66" y="246"/>
                    <a:pt x="66" y="246"/>
                  </a:cubicBezTo>
                  <a:lnTo>
                    <a:pt x="66" y="246"/>
                  </a:lnTo>
                  <a:lnTo>
                    <a:pt x="65" y="247"/>
                  </a:lnTo>
                  <a:lnTo>
                    <a:pt x="65" y="247"/>
                  </a:lnTo>
                  <a:cubicBezTo>
                    <a:pt x="65" y="247"/>
                    <a:pt x="65" y="247"/>
                    <a:pt x="65" y="247"/>
                  </a:cubicBezTo>
                  <a:cubicBezTo>
                    <a:pt x="65" y="247"/>
                    <a:pt x="65" y="247"/>
                    <a:pt x="65" y="247"/>
                  </a:cubicBezTo>
                  <a:cubicBezTo>
                    <a:pt x="65" y="247"/>
                    <a:pt x="65" y="247"/>
                    <a:pt x="65" y="247"/>
                  </a:cubicBezTo>
                  <a:cubicBezTo>
                    <a:pt x="65" y="247"/>
                    <a:pt x="65" y="247"/>
                    <a:pt x="65" y="247"/>
                  </a:cubicBezTo>
                  <a:lnTo>
                    <a:pt x="65" y="247"/>
                  </a:lnTo>
                  <a:cubicBezTo>
                    <a:pt x="65" y="247"/>
                    <a:pt x="65" y="247"/>
                    <a:pt x="65" y="247"/>
                  </a:cubicBezTo>
                  <a:cubicBezTo>
                    <a:pt x="65" y="247"/>
                    <a:pt x="65" y="247"/>
                    <a:pt x="65" y="247"/>
                  </a:cubicBezTo>
                  <a:cubicBezTo>
                    <a:pt x="65" y="247"/>
                    <a:pt x="65" y="247"/>
                    <a:pt x="65" y="247"/>
                  </a:cubicBezTo>
                  <a:cubicBezTo>
                    <a:pt x="65" y="247"/>
                    <a:pt x="65" y="247"/>
                    <a:pt x="65" y="247"/>
                  </a:cubicBezTo>
                  <a:cubicBezTo>
                    <a:pt x="65" y="247"/>
                    <a:pt x="65" y="247"/>
                    <a:pt x="65" y="247"/>
                  </a:cubicBezTo>
                  <a:cubicBezTo>
                    <a:pt x="65" y="247"/>
                    <a:pt x="65" y="247"/>
                    <a:pt x="65" y="247"/>
                  </a:cubicBezTo>
                  <a:cubicBezTo>
                    <a:pt x="65" y="247"/>
                    <a:pt x="65" y="247"/>
                    <a:pt x="65" y="247"/>
                  </a:cubicBezTo>
                  <a:cubicBezTo>
                    <a:pt x="65" y="247"/>
                    <a:pt x="65" y="247"/>
                    <a:pt x="65" y="247"/>
                  </a:cubicBezTo>
                  <a:cubicBezTo>
                    <a:pt x="64" y="247"/>
                    <a:pt x="64" y="247"/>
                    <a:pt x="64" y="247"/>
                  </a:cubicBezTo>
                  <a:cubicBezTo>
                    <a:pt x="64" y="247"/>
                    <a:pt x="64" y="248"/>
                    <a:pt x="64" y="248"/>
                  </a:cubicBezTo>
                  <a:lnTo>
                    <a:pt x="64" y="248"/>
                  </a:lnTo>
                  <a:cubicBezTo>
                    <a:pt x="64" y="248"/>
                    <a:pt x="64" y="248"/>
                    <a:pt x="64" y="248"/>
                  </a:cubicBezTo>
                  <a:cubicBezTo>
                    <a:pt x="64" y="248"/>
                    <a:pt x="64" y="248"/>
                    <a:pt x="64" y="248"/>
                  </a:cubicBezTo>
                  <a:cubicBezTo>
                    <a:pt x="64" y="248"/>
                    <a:pt x="64" y="248"/>
                    <a:pt x="64" y="248"/>
                  </a:cubicBezTo>
                  <a:cubicBezTo>
                    <a:pt x="64" y="248"/>
                    <a:pt x="64" y="248"/>
                    <a:pt x="64" y="248"/>
                  </a:cubicBezTo>
                  <a:cubicBezTo>
                    <a:pt x="64" y="248"/>
                    <a:pt x="64" y="248"/>
                    <a:pt x="64" y="248"/>
                  </a:cubicBezTo>
                  <a:cubicBezTo>
                    <a:pt x="64" y="248"/>
                    <a:pt x="64" y="248"/>
                    <a:pt x="64" y="248"/>
                  </a:cubicBezTo>
                  <a:cubicBezTo>
                    <a:pt x="64" y="248"/>
                    <a:pt x="64" y="248"/>
                    <a:pt x="64" y="248"/>
                  </a:cubicBezTo>
                  <a:cubicBezTo>
                    <a:pt x="64" y="248"/>
                    <a:pt x="64" y="248"/>
                    <a:pt x="64" y="248"/>
                  </a:cubicBezTo>
                  <a:lnTo>
                    <a:pt x="64" y="248"/>
                  </a:lnTo>
                  <a:cubicBezTo>
                    <a:pt x="64" y="248"/>
                    <a:pt x="64" y="248"/>
                    <a:pt x="64" y="248"/>
                  </a:cubicBezTo>
                  <a:cubicBezTo>
                    <a:pt x="64" y="248"/>
                    <a:pt x="64" y="248"/>
                    <a:pt x="64" y="248"/>
                  </a:cubicBezTo>
                  <a:cubicBezTo>
                    <a:pt x="64" y="248"/>
                    <a:pt x="64" y="248"/>
                    <a:pt x="64" y="248"/>
                  </a:cubicBezTo>
                  <a:cubicBezTo>
                    <a:pt x="64" y="248"/>
                    <a:pt x="64" y="248"/>
                    <a:pt x="63" y="248"/>
                  </a:cubicBezTo>
                  <a:cubicBezTo>
                    <a:pt x="63" y="248"/>
                    <a:pt x="63" y="248"/>
                    <a:pt x="63" y="248"/>
                  </a:cubicBezTo>
                  <a:cubicBezTo>
                    <a:pt x="63" y="248"/>
                    <a:pt x="63" y="248"/>
                    <a:pt x="63" y="248"/>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2" y="249"/>
                    <a:pt x="62" y="249"/>
                  </a:cubicBezTo>
                  <a:cubicBezTo>
                    <a:pt x="62" y="249"/>
                    <a:pt x="62" y="249"/>
                    <a:pt x="62" y="249"/>
                  </a:cubicBezTo>
                  <a:cubicBezTo>
                    <a:pt x="62" y="249"/>
                    <a:pt x="62" y="250"/>
                    <a:pt x="62" y="250"/>
                  </a:cubicBezTo>
                  <a:lnTo>
                    <a:pt x="62" y="250"/>
                  </a:lnTo>
                  <a:cubicBezTo>
                    <a:pt x="56" y="255"/>
                    <a:pt x="49" y="259"/>
                    <a:pt x="42" y="263"/>
                  </a:cubicBezTo>
                  <a:cubicBezTo>
                    <a:pt x="42" y="263"/>
                    <a:pt x="42" y="263"/>
                    <a:pt x="42" y="263"/>
                  </a:cubicBezTo>
                  <a:cubicBezTo>
                    <a:pt x="42" y="263"/>
                    <a:pt x="42" y="263"/>
                    <a:pt x="42" y="263"/>
                  </a:cubicBezTo>
                  <a:cubicBezTo>
                    <a:pt x="42" y="263"/>
                    <a:pt x="42" y="263"/>
                    <a:pt x="42" y="263"/>
                  </a:cubicBezTo>
                  <a:cubicBezTo>
                    <a:pt x="42" y="263"/>
                    <a:pt x="42" y="263"/>
                    <a:pt x="42" y="263"/>
                  </a:cubicBezTo>
                  <a:cubicBezTo>
                    <a:pt x="42" y="263"/>
                    <a:pt x="42" y="263"/>
                    <a:pt x="42" y="263"/>
                  </a:cubicBezTo>
                  <a:cubicBezTo>
                    <a:pt x="42" y="263"/>
                    <a:pt x="42" y="263"/>
                    <a:pt x="42" y="263"/>
                  </a:cubicBezTo>
                  <a:cubicBezTo>
                    <a:pt x="42" y="263"/>
                    <a:pt x="42" y="263"/>
                    <a:pt x="42" y="263"/>
                  </a:cubicBezTo>
                  <a:cubicBezTo>
                    <a:pt x="42" y="263"/>
                    <a:pt x="42" y="263"/>
                    <a:pt x="42" y="263"/>
                  </a:cubicBezTo>
                  <a:cubicBezTo>
                    <a:pt x="42" y="263"/>
                    <a:pt x="42" y="263"/>
                    <a:pt x="42" y="263"/>
                  </a:cubicBezTo>
                  <a:cubicBezTo>
                    <a:pt x="42" y="263"/>
                    <a:pt x="41" y="263"/>
                    <a:pt x="41" y="263"/>
                  </a:cubicBezTo>
                  <a:cubicBezTo>
                    <a:pt x="26" y="271"/>
                    <a:pt x="10" y="273"/>
                    <a:pt x="0" y="274"/>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5" name="Oval 238">
              <a:extLst>
                <a:ext uri="{FF2B5EF4-FFF2-40B4-BE49-F238E27FC236}">
                  <a16:creationId xmlns:a16="http://schemas.microsoft.com/office/drawing/2014/main" id="{A14399E8-0262-3C4A-9E93-3D657B9A6A9D}"/>
                </a:ext>
              </a:extLst>
            </p:cNvPr>
            <p:cNvSpPr>
              <a:spLocks noChangeArrowheads="1"/>
            </p:cNvSpPr>
            <p:nvPr/>
          </p:nvSpPr>
          <p:spPr bwMode="auto">
            <a:xfrm>
              <a:off x="1837953" y="2495819"/>
              <a:ext cx="598567" cy="501388"/>
            </a:xfrm>
            <a:prstGeom prst="ellipse">
              <a:avLst/>
            </a:prstGeom>
            <a:solidFill>
              <a:srgbClr val="FFA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6" name="Freeform 239">
              <a:extLst>
                <a:ext uri="{FF2B5EF4-FFF2-40B4-BE49-F238E27FC236}">
                  <a16:creationId xmlns:a16="http://schemas.microsoft.com/office/drawing/2014/main" id="{E96E4300-C4E3-E34C-83B2-4380D30DB9DF}"/>
                </a:ext>
              </a:extLst>
            </p:cNvPr>
            <p:cNvSpPr>
              <a:spLocks/>
            </p:cNvSpPr>
            <p:nvPr/>
          </p:nvSpPr>
          <p:spPr bwMode="auto">
            <a:xfrm>
              <a:off x="1905556" y="2569056"/>
              <a:ext cx="457728" cy="91546"/>
            </a:xfrm>
            <a:custGeom>
              <a:avLst/>
              <a:gdLst>
                <a:gd name="T0" fmla="*/ 0 w 174"/>
                <a:gd name="T1" fmla="*/ 35 h 35"/>
                <a:gd name="T2" fmla="*/ 88 w 174"/>
                <a:gd name="T3" fmla="*/ 0 h 35"/>
                <a:gd name="T4" fmla="*/ 174 w 174"/>
                <a:gd name="T5" fmla="*/ 33 h 35"/>
                <a:gd name="T6" fmla="*/ 129 w 174"/>
                <a:gd name="T7" fmla="*/ 14 h 35"/>
                <a:gd name="T8" fmla="*/ 129 w 174"/>
                <a:gd name="T9" fmla="*/ 15 h 35"/>
                <a:gd name="T10" fmla="*/ 88 w 174"/>
                <a:gd name="T11" fmla="*/ 9 h 35"/>
                <a:gd name="T12" fmla="*/ 25 w 174"/>
                <a:gd name="T13" fmla="*/ 24 h 35"/>
                <a:gd name="T14" fmla="*/ 0 w 17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35">
                  <a:moveTo>
                    <a:pt x="0" y="35"/>
                  </a:moveTo>
                  <a:cubicBezTo>
                    <a:pt x="21" y="14"/>
                    <a:pt x="52" y="0"/>
                    <a:pt x="88" y="0"/>
                  </a:cubicBezTo>
                  <a:cubicBezTo>
                    <a:pt x="123" y="0"/>
                    <a:pt x="154" y="13"/>
                    <a:pt x="174" y="33"/>
                  </a:cubicBezTo>
                  <a:cubicBezTo>
                    <a:pt x="161" y="27"/>
                    <a:pt x="146" y="21"/>
                    <a:pt x="129" y="14"/>
                  </a:cubicBezTo>
                  <a:lnTo>
                    <a:pt x="129" y="15"/>
                  </a:lnTo>
                  <a:cubicBezTo>
                    <a:pt x="117" y="11"/>
                    <a:pt x="103" y="9"/>
                    <a:pt x="88" y="9"/>
                  </a:cubicBezTo>
                  <a:cubicBezTo>
                    <a:pt x="65" y="9"/>
                    <a:pt x="43" y="14"/>
                    <a:pt x="25" y="24"/>
                  </a:cubicBezTo>
                  <a:cubicBezTo>
                    <a:pt x="16" y="28"/>
                    <a:pt x="8" y="32"/>
                    <a:pt x="0" y="35"/>
                  </a:cubicBezTo>
                </a:path>
              </a:pathLst>
            </a:custGeom>
            <a:solidFill>
              <a:srgbClr val="FF9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7" name="Freeform 240">
              <a:extLst>
                <a:ext uri="{FF2B5EF4-FFF2-40B4-BE49-F238E27FC236}">
                  <a16:creationId xmlns:a16="http://schemas.microsoft.com/office/drawing/2014/main" id="{47A8EDEB-8187-264A-BD1C-D7AFA45F175D}"/>
                </a:ext>
              </a:extLst>
            </p:cNvPr>
            <p:cNvSpPr>
              <a:spLocks/>
            </p:cNvSpPr>
            <p:nvPr/>
          </p:nvSpPr>
          <p:spPr bwMode="auto">
            <a:xfrm>
              <a:off x="1409802" y="2592999"/>
              <a:ext cx="1445011" cy="2042170"/>
            </a:xfrm>
            <a:custGeom>
              <a:avLst/>
              <a:gdLst>
                <a:gd name="T0" fmla="*/ 514 w 550"/>
                <a:gd name="T1" fmla="*/ 555 h 777"/>
                <a:gd name="T2" fmla="*/ 518 w 550"/>
                <a:gd name="T3" fmla="*/ 151 h 777"/>
                <a:gd name="T4" fmla="*/ 318 w 550"/>
                <a:gd name="T5" fmla="*/ 5 h 777"/>
                <a:gd name="T6" fmla="*/ 318 w 550"/>
                <a:gd name="T7" fmla="*/ 6 h 777"/>
                <a:gd name="T8" fmla="*/ 277 w 550"/>
                <a:gd name="T9" fmla="*/ 0 h 777"/>
                <a:gd name="T10" fmla="*/ 214 w 550"/>
                <a:gd name="T11" fmla="*/ 15 h 777"/>
                <a:gd name="T12" fmla="*/ 40 w 550"/>
                <a:gd name="T13" fmla="*/ 151 h 777"/>
                <a:gd name="T14" fmla="*/ 32 w 550"/>
                <a:gd name="T15" fmla="*/ 555 h 777"/>
                <a:gd name="T16" fmla="*/ 14 w 550"/>
                <a:gd name="T17" fmla="*/ 707 h 777"/>
                <a:gd name="T18" fmla="*/ 280 w 550"/>
                <a:gd name="T19" fmla="*/ 777 h 777"/>
                <a:gd name="T20" fmla="*/ 544 w 550"/>
                <a:gd name="T21" fmla="*/ 707 h 777"/>
                <a:gd name="T22" fmla="*/ 514 w 550"/>
                <a:gd name="T23" fmla="*/ 555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0" h="777">
                  <a:moveTo>
                    <a:pt x="514" y="555"/>
                  </a:moveTo>
                  <a:cubicBezTo>
                    <a:pt x="511" y="343"/>
                    <a:pt x="529" y="194"/>
                    <a:pt x="518" y="151"/>
                  </a:cubicBezTo>
                  <a:cubicBezTo>
                    <a:pt x="493" y="85"/>
                    <a:pt x="439" y="53"/>
                    <a:pt x="318" y="5"/>
                  </a:cubicBezTo>
                  <a:lnTo>
                    <a:pt x="318" y="6"/>
                  </a:lnTo>
                  <a:cubicBezTo>
                    <a:pt x="306" y="2"/>
                    <a:pt x="292" y="0"/>
                    <a:pt x="277" y="0"/>
                  </a:cubicBezTo>
                  <a:cubicBezTo>
                    <a:pt x="254" y="0"/>
                    <a:pt x="232" y="5"/>
                    <a:pt x="214" y="15"/>
                  </a:cubicBezTo>
                  <a:cubicBezTo>
                    <a:pt x="111" y="58"/>
                    <a:pt x="63" y="90"/>
                    <a:pt x="40" y="151"/>
                  </a:cubicBezTo>
                  <a:cubicBezTo>
                    <a:pt x="29" y="193"/>
                    <a:pt x="33" y="354"/>
                    <a:pt x="32" y="555"/>
                  </a:cubicBezTo>
                  <a:cubicBezTo>
                    <a:pt x="32" y="623"/>
                    <a:pt x="0" y="682"/>
                    <a:pt x="14" y="707"/>
                  </a:cubicBezTo>
                  <a:cubicBezTo>
                    <a:pt x="48" y="767"/>
                    <a:pt x="251" y="777"/>
                    <a:pt x="280" y="777"/>
                  </a:cubicBezTo>
                  <a:cubicBezTo>
                    <a:pt x="312" y="777"/>
                    <a:pt x="492" y="769"/>
                    <a:pt x="544" y="707"/>
                  </a:cubicBezTo>
                  <a:cubicBezTo>
                    <a:pt x="550" y="669"/>
                    <a:pt x="515" y="618"/>
                    <a:pt x="514" y="555"/>
                  </a:cubicBezTo>
                </a:path>
              </a:pathLst>
            </a:custGeom>
            <a:solidFill>
              <a:srgbClr val="FFA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8" name="Freeform 241">
              <a:extLst>
                <a:ext uri="{FF2B5EF4-FFF2-40B4-BE49-F238E27FC236}">
                  <a16:creationId xmlns:a16="http://schemas.microsoft.com/office/drawing/2014/main" id="{5A9F11AD-4E9F-4940-8F44-BEC9C97F8FC4}"/>
                </a:ext>
              </a:extLst>
            </p:cNvPr>
            <p:cNvSpPr>
              <a:spLocks/>
            </p:cNvSpPr>
            <p:nvPr/>
          </p:nvSpPr>
          <p:spPr bwMode="auto">
            <a:xfrm>
              <a:off x="2629470" y="2800032"/>
              <a:ext cx="130981" cy="163374"/>
            </a:xfrm>
            <a:custGeom>
              <a:avLst/>
              <a:gdLst>
                <a:gd name="T0" fmla="*/ 50 w 50"/>
                <a:gd name="T1" fmla="*/ 62 h 62"/>
                <a:gd name="T2" fmla="*/ 0 w 50"/>
                <a:gd name="T3" fmla="*/ 0 h 62"/>
                <a:gd name="T4" fmla="*/ 50 w 50"/>
                <a:gd name="T5" fmla="*/ 62 h 62"/>
              </a:gdLst>
              <a:ahLst/>
              <a:cxnLst>
                <a:cxn ang="0">
                  <a:pos x="T0" y="T1"/>
                </a:cxn>
                <a:cxn ang="0">
                  <a:pos x="T2" y="T3"/>
                </a:cxn>
                <a:cxn ang="0">
                  <a:pos x="T4" y="T5"/>
                </a:cxn>
              </a:cxnLst>
              <a:rect l="0" t="0" r="r" b="b"/>
              <a:pathLst>
                <a:path w="50" h="62">
                  <a:moveTo>
                    <a:pt x="50" y="62"/>
                  </a:moveTo>
                  <a:cubicBezTo>
                    <a:pt x="33" y="40"/>
                    <a:pt x="16" y="19"/>
                    <a:pt x="0" y="0"/>
                  </a:cubicBezTo>
                  <a:cubicBezTo>
                    <a:pt x="23" y="18"/>
                    <a:pt x="39" y="38"/>
                    <a:pt x="50" y="62"/>
                  </a:cubicBezTo>
                  <a:close/>
                </a:path>
              </a:pathLst>
            </a:custGeom>
            <a:solidFill>
              <a:srgbClr val="FF9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9" name="Freeform 242">
              <a:extLst>
                <a:ext uri="{FF2B5EF4-FFF2-40B4-BE49-F238E27FC236}">
                  <a16:creationId xmlns:a16="http://schemas.microsoft.com/office/drawing/2014/main" id="{E4B017BB-8261-F245-89E7-87FCABAE40DA}"/>
                </a:ext>
              </a:extLst>
            </p:cNvPr>
            <p:cNvSpPr>
              <a:spLocks/>
            </p:cNvSpPr>
            <p:nvPr/>
          </p:nvSpPr>
          <p:spPr bwMode="auto">
            <a:xfrm>
              <a:off x="2626653" y="4543622"/>
              <a:ext cx="73236" cy="26760"/>
            </a:xfrm>
            <a:custGeom>
              <a:avLst/>
              <a:gdLst>
                <a:gd name="T0" fmla="*/ 0 w 28"/>
                <a:gd name="T1" fmla="*/ 10 h 10"/>
                <a:gd name="T2" fmla="*/ 0 w 28"/>
                <a:gd name="T3" fmla="*/ 10 h 10"/>
                <a:gd name="T4" fmla="*/ 28 w 28"/>
                <a:gd name="T5" fmla="*/ 0 h 10"/>
                <a:gd name="T6" fmla="*/ 0 w 28"/>
                <a:gd name="T7" fmla="*/ 10 h 10"/>
              </a:gdLst>
              <a:ahLst/>
              <a:cxnLst>
                <a:cxn ang="0">
                  <a:pos x="T0" y="T1"/>
                </a:cxn>
                <a:cxn ang="0">
                  <a:pos x="T2" y="T3"/>
                </a:cxn>
                <a:cxn ang="0">
                  <a:pos x="T4" y="T5"/>
                </a:cxn>
                <a:cxn ang="0">
                  <a:pos x="T6" y="T7"/>
                </a:cxn>
              </a:cxnLst>
              <a:rect l="0" t="0" r="r" b="b"/>
              <a:pathLst>
                <a:path w="28" h="10">
                  <a:moveTo>
                    <a:pt x="0" y="10"/>
                  </a:moveTo>
                  <a:cubicBezTo>
                    <a:pt x="0" y="10"/>
                    <a:pt x="0" y="10"/>
                    <a:pt x="0" y="10"/>
                  </a:cubicBezTo>
                  <a:cubicBezTo>
                    <a:pt x="10" y="7"/>
                    <a:pt x="19" y="4"/>
                    <a:pt x="28" y="0"/>
                  </a:cubicBezTo>
                  <a:cubicBezTo>
                    <a:pt x="19" y="4"/>
                    <a:pt x="9" y="7"/>
                    <a:pt x="0" y="10"/>
                  </a:cubicBezTo>
                  <a:close/>
                </a:path>
              </a:pathLst>
            </a:custGeom>
            <a:solidFill>
              <a:srgbClr val="0C0A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0" name="Freeform 243">
              <a:extLst>
                <a:ext uri="{FF2B5EF4-FFF2-40B4-BE49-F238E27FC236}">
                  <a16:creationId xmlns:a16="http://schemas.microsoft.com/office/drawing/2014/main" id="{1BF97B02-F717-0943-87A4-3D688AF4D22A}"/>
                </a:ext>
              </a:extLst>
            </p:cNvPr>
            <p:cNvSpPr>
              <a:spLocks noEditPoints="1"/>
            </p:cNvSpPr>
            <p:nvPr/>
          </p:nvSpPr>
          <p:spPr bwMode="auto">
            <a:xfrm>
              <a:off x="2812561" y="4419684"/>
              <a:ext cx="29577" cy="57745"/>
            </a:xfrm>
            <a:custGeom>
              <a:avLst/>
              <a:gdLst>
                <a:gd name="T0" fmla="*/ 0 w 11"/>
                <a:gd name="T1" fmla="*/ 22 h 22"/>
                <a:gd name="T2" fmla="*/ 8 w 11"/>
                <a:gd name="T3" fmla="*/ 14 h 22"/>
                <a:gd name="T4" fmla="*/ 0 w 11"/>
                <a:gd name="T5" fmla="*/ 22 h 22"/>
                <a:gd name="T6" fmla="*/ 10 w 11"/>
                <a:gd name="T7" fmla="*/ 9 h 22"/>
                <a:gd name="T8" fmla="*/ 10 w 11"/>
                <a:gd name="T9" fmla="*/ 0 h 22"/>
                <a:gd name="T10" fmla="*/ 10 w 11"/>
                <a:gd name="T11" fmla="*/ 9 h 22"/>
              </a:gdLst>
              <a:ahLst/>
              <a:cxnLst>
                <a:cxn ang="0">
                  <a:pos x="T0" y="T1"/>
                </a:cxn>
                <a:cxn ang="0">
                  <a:pos x="T2" y="T3"/>
                </a:cxn>
                <a:cxn ang="0">
                  <a:pos x="T4" y="T5"/>
                </a:cxn>
                <a:cxn ang="0">
                  <a:pos x="T6" y="T7"/>
                </a:cxn>
                <a:cxn ang="0">
                  <a:pos x="T8" y="T9"/>
                </a:cxn>
                <a:cxn ang="0">
                  <a:pos x="T10" y="T11"/>
                </a:cxn>
              </a:cxnLst>
              <a:rect l="0" t="0" r="r" b="b"/>
              <a:pathLst>
                <a:path w="11" h="22">
                  <a:moveTo>
                    <a:pt x="0" y="22"/>
                  </a:moveTo>
                  <a:cubicBezTo>
                    <a:pt x="3" y="19"/>
                    <a:pt x="5" y="17"/>
                    <a:pt x="8" y="14"/>
                  </a:cubicBezTo>
                  <a:cubicBezTo>
                    <a:pt x="6" y="16"/>
                    <a:pt x="4" y="19"/>
                    <a:pt x="0" y="22"/>
                  </a:cubicBezTo>
                  <a:close/>
                  <a:moveTo>
                    <a:pt x="10" y="9"/>
                  </a:moveTo>
                  <a:cubicBezTo>
                    <a:pt x="10" y="6"/>
                    <a:pt x="10" y="3"/>
                    <a:pt x="10" y="0"/>
                  </a:cubicBezTo>
                  <a:cubicBezTo>
                    <a:pt x="11" y="4"/>
                    <a:pt x="11" y="7"/>
                    <a:pt x="10" y="9"/>
                  </a:cubicBezTo>
                  <a:close/>
                </a:path>
              </a:pathLst>
            </a:custGeom>
            <a:solidFill>
              <a:srgbClr val="3E45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1" name="Freeform 244">
              <a:extLst>
                <a:ext uri="{FF2B5EF4-FFF2-40B4-BE49-F238E27FC236}">
                  <a16:creationId xmlns:a16="http://schemas.microsoft.com/office/drawing/2014/main" id="{BDE752DC-2949-8B4F-B27F-881BB4D91543}"/>
                </a:ext>
              </a:extLst>
            </p:cNvPr>
            <p:cNvSpPr>
              <a:spLocks/>
            </p:cNvSpPr>
            <p:nvPr/>
          </p:nvSpPr>
          <p:spPr bwMode="auto">
            <a:xfrm>
              <a:off x="2626653" y="4225326"/>
              <a:ext cx="212668" cy="345057"/>
            </a:xfrm>
            <a:custGeom>
              <a:avLst/>
              <a:gdLst>
                <a:gd name="T0" fmla="*/ 0 w 81"/>
                <a:gd name="T1" fmla="*/ 131 h 131"/>
                <a:gd name="T2" fmla="*/ 48 w 81"/>
                <a:gd name="T3" fmla="*/ 59 h 131"/>
                <a:gd name="T4" fmla="*/ 62 w 81"/>
                <a:gd name="T5" fmla="*/ 1 h 131"/>
                <a:gd name="T6" fmla="*/ 62 w 81"/>
                <a:gd name="T7" fmla="*/ 0 h 131"/>
                <a:gd name="T8" fmla="*/ 81 w 81"/>
                <a:gd name="T9" fmla="*/ 74 h 131"/>
                <a:gd name="T10" fmla="*/ 81 w 81"/>
                <a:gd name="T11" fmla="*/ 74 h 131"/>
                <a:gd name="T12" fmla="*/ 81 w 81"/>
                <a:gd name="T13" fmla="*/ 83 h 131"/>
                <a:gd name="T14" fmla="*/ 80 w 81"/>
                <a:gd name="T15" fmla="*/ 86 h 131"/>
                <a:gd name="T16" fmla="*/ 79 w 81"/>
                <a:gd name="T17" fmla="*/ 88 h 131"/>
                <a:gd name="T18" fmla="*/ 71 w 81"/>
                <a:gd name="T19" fmla="*/ 96 h 131"/>
                <a:gd name="T20" fmla="*/ 28 w 81"/>
                <a:gd name="T21" fmla="*/ 121 h 131"/>
                <a:gd name="T22" fmla="*/ 0 w 81"/>
                <a:gd name="T2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31">
                  <a:moveTo>
                    <a:pt x="0" y="131"/>
                  </a:moveTo>
                  <a:cubicBezTo>
                    <a:pt x="22" y="107"/>
                    <a:pt x="40" y="80"/>
                    <a:pt x="48" y="59"/>
                  </a:cubicBezTo>
                  <a:cubicBezTo>
                    <a:pt x="53" y="44"/>
                    <a:pt x="58" y="24"/>
                    <a:pt x="62" y="1"/>
                  </a:cubicBezTo>
                  <a:cubicBezTo>
                    <a:pt x="62" y="1"/>
                    <a:pt x="62" y="1"/>
                    <a:pt x="62" y="0"/>
                  </a:cubicBezTo>
                  <a:cubicBezTo>
                    <a:pt x="71" y="28"/>
                    <a:pt x="81" y="53"/>
                    <a:pt x="81" y="74"/>
                  </a:cubicBezTo>
                  <a:cubicBezTo>
                    <a:pt x="81" y="74"/>
                    <a:pt x="81" y="74"/>
                    <a:pt x="81" y="74"/>
                  </a:cubicBezTo>
                  <a:cubicBezTo>
                    <a:pt x="81" y="77"/>
                    <a:pt x="81" y="80"/>
                    <a:pt x="81" y="83"/>
                  </a:cubicBezTo>
                  <a:cubicBezTo>
                    <a:pt x="81" y="84"/>
                    <a:pt x="81" y="85"/>
                    <a:pt x="80" y="86"/>
                  </a:cubicBezTo>
                  <a:cubicBezTo>
                    <a:pt x="80" y="87"/>
                    <a:pt x="79" y="87"/>
                    <a:pt x="79" y="88"/>
                  </a:cubicBezTo>
                  <a:cubicBezTo>
                    <a:pt x="76" y="91"/>
                    <a:pt x="74" y="93"/>
                    <a:pt x="71" y="96"/>
                  </a:cubicBezTo>
                  <a:cubicBezTo>
                    <a:pt x="61" y="104"/>
                    <a:pt x="46" y="113"/>
                    <a:pt x="28" y="121"/>
                  </a:cubicBezTo>
                  <a:cubicBezTo>
                    <a:pt x="19" y="125"/>
                    <a:pt x="10" y="128"/>
                    <a:pt x="0" y="131"/>
                  </a:cubicBezTo>
                </a:path>
              </a:pathLst>
            </a:custGeom>
            <a:solidFill>
              <a:srgbClr val="FF9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2" name="Freeform 245">
              <a:extLst>
                <a:ext uri="{FF2B5EF4-FFF2-40B4-BE49-F238E27FC236}">
                  <a16:creationId xmlns:a16="http://schemas.microsoft.com/office/drawing/2014/main" id="{792AE2D2-8B7A-894E-B221-4EA498F743AE}"/>
                </a:ext>
              </a:extLst>
            </p:cNvPr>
            <p:cNvSpPr>
              <a:spLocks/>
            </p:cNvSpPr>
            <p:nvPr/>
          </p:nvSpPr>
          <p:spPr bwMode="auto">
            <a:xfrm>
              <a:off x="2788618" y="4188707"/>
              <a:ext cx="19718" cy="36618"/>
            </a:xfrm>
            <a:custGeom>
              <a:avLst/>
              <a:gdLst>
                <a:gd name="T0" fmla="*/ 0 w 7"/>
                <a:gd name="T1" fmla="*/ 14 h 14"/>
                <a:gd name="T2" fmla="*/ 0 w 7"/>
                <a:gd name="T3" fmla="*/ 14 h 14"/>
                <a:gd name="T4" fmla="*/ 2 w 7"/>
                <a:gd name="T5" fmla="*/ 0 h 14"/>
                <a:gd name="T6" fmla="*/ 7 w 7"/>
                <a:gd name="T7" fmla="*/ 0 h 14"/>
                <a:gd name="T8" fmla="*/ 0 w 7"/>
                <a:gd name="T9" fmla="*/ 14 h 14"/>
              </a:gdLst>
              <a:ahLst/>
              <a:cxnLst>
                <a:cxn ang="0">
                  <a:pos x="T0" y="T1"/>
                </a:cxn>
                <a:cxn ang="0">
                  <a:pos x="T2" y="T3"/>
                </a:cxn>
                <a:cxn ang="0">
                  <a:pos x="T4" y="T5"/>
                </a:cxn>
                <a:cxn ang="0">
                  <a:pos x="T6" y="T7"/>
                </a:cxn>
                <a:cxn ang="0">
                  <a:pos x="T8" y="T9"/>
                </a:cxn>
              </a:cxnLst>
              <a:rect l="0" t="0" r="r" b="b"/>
              <a:pathLst>
                <a:path w="7" h="14">
                  <a:moveTo>
                    <a:pt x="0" y="14"/>
                  </a:moveTo>
                  <a:cubicBezTo>
                    <a:pt x="0" y="14"/>
                    <a:pt x="0" y="14"/>
                    <a:pt x="0" y="14"/>
                  </a:cubicBezTo>
                  <a:cubicBezTo>
                    <a:pt x="1" y="9"/>
                    <a:pt x="2" y="5"/>
                    <a:pt x="2" y="0"/>
                  </a:cubicBezTo>
                  <a:lnTo>
                    <a:pt x="7" y="0"/>
                  </a:lnTo>
                  <a:cubicBezTo>
                    <a:pt x="5" y="5"/>
                    <a:pt x="3" y="9"/>
                    <a:pt x="0" y="14"/>
                  </a:cubicBezTo>
                </a:path>
              </a:pathLst>
            </a:custGeom>
            <a:solidFill>
              <a:srgbClr val="446C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3" name="Freeform 246">
              <a:extLst>
                <a:ext uri="{FF2B5EF4-FFF2-40B4-BE49-F238E27FC236}">
                  <a16:creationId xmlns:a16="http://schemas.microsoft.com/office/drawing/2014/main" id="{17F4C3D2-51ED-BE45-A8D3-C6F1F97501C3}"/>
                </a:ext>
              </a:extLst>
            </p:cNvPr>
            <p:cNvSpPr>
              <a:spLocks/>
            </p:cNvSpPr>
            <p:nvPr/>
          </p:nvSpPr>
          <p:spPr bwMode="auto">
            <a:xfrm>
              <a:off x="2802702" y="4138005"/>
              <a:ext cx="23943" cy="8450"/>
            </a:xfrm>
            <a:custGeom>
              <a:avLst/>
              <a:gdLst>
                <a:gd name="T0" fmla="*/ 8 w 9"/>
                <a:gd name="T1" fmla="*/ 3 h 3"/>
                <a:gd name="T2" fmla="*/ 0 w 9"/>
                <a:gd name="T3" fmla="*/ 3 h 3"/>
                <a:gd name="T4" fmla="*/ 0 w 9"/>
                <a:gd name="T5" fmla="*/ 0 h 3"/>
                <a:gd name="T6" fmla="*/ 9 w 9"/>
                <a:gd name="T7" fmla="*/ 0 h 3"/>
                <a:gd name="T8" fmla="*/ 8 w 9"/>
                <a:gd name="T9" fmla="*/ 3 h 3"/>
              </a:gdLst>
              <a:ahLst/>
              <a:cxnLst>
                <a:cxn ang="0">
                  <a:pos x="T0" y="T1"/>
                </a:cxn>
                <a:cxn ang="0">
                  <a:pos x="T2" y="T3"/>
                </a:cxn>
                <a:cxn ang="0">
                  <a:pos x="T4" y="T5"/>
                </a:cxn>
                <a:cxn ang="0">
                  <a:pos x="T6" y="T7"/>
                </a:cxn>
                <a:cxn ang="0">
                  <a:pos x="T8" y="T9"/>
                </a:cxn>
              </a:cxnLst>
              <a:rect l="0" t="0" r="r" b="b"/>
              <a:pathLst>
                <a:path w="9" h="3">
                  <a:moveTo>
                    <a:pt x="8" y="3"/>
                  </a:moveTo>
                  <a:lnTo>
                    <a:pt x="0" y="3"/>
                  </a:lnTo>
                  <a:cubicBezTo>
                    <a:pt x="0" y="2"/>
                    <a:pt x="0" y="1"/>
                    <a:pt x="0" y="0"/>
                  </a:cubicBezTo>
                  <a:lnTo>
                    <a:pt x="9" y="0"/>
                  </a:lnTo>
                  <a:cubicBezTo>
                    <a:pt x="9" y="1"/>
                    <a:pt x="9" y="2"/>
                    <a:pt x="8" y="3"/>
                  </a:cubicBezTo>
                  <a:close/>
                </a:path>
              </a:pathLst>
            </a:custGeom>
            <a:solidFill>
              <a:srgbClr val="F4D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4" name="Freeform 247">
              <a:extLst>
                <a:ext uri="{FF2B5EF4-FFF2-40B4-BE49-F238E27FC236}">
                  <a16:creationId xmlns:a16="http://schemas.microsoft.com/office/drawing/2014/main" id="{C5C67525-A779-2A4A-9465-BE3171AAE900}"/>
                </a:ext>
              </a:extLst>
            </p:cNvPr>
            <p:cNvSpPr>
              <a:spLocks noEditPoints="1"/>
            </p:cNvSpPr>
            <p:nvPr/>
          </p:nvSpPr>
          <p:spPr bwMode="auto">
            <a:xfrm>
              <a:off x="2802702" y="3960548"/>
              <a:ext cx="60561" cy="177458"/>
            </a:xfrm>
            <a:custGeom>
              <a:avLst/>
              <a:gdLst>
                <a:gd name="T0" fmla="*/ 9 w 23"/>
                <a:gd name="T1" fmla="*/ 68 h 68"/>
                <a:gd name="T2" fmla="*/ 0 w 23"/>
                <a:gd name="T3" fmla="*/ 68 h 68"/>
                <a:gd name="T4" fmla="*/ 5 w 23"/>
                <a:gd name="T5" fmla="*/ 21 h 68"/>
                <a:gd name="T6" fmla="*/ 20 w 23"/>
                <a:gd name="T7" fmla="*/ 21 h 68"/>
                <a:gd name="T8" fmla="*/ 9 w 23"/>
                <a:gd name="T9" fmla="*/ 68 h 68"/>
                <a:gd name="T10" fmla="*/ 22 w 23"/>
                <a:gd name="T11" fmla="*/ 6 h 68"/>
                <a:gd name="T12" fmla="*/ 7 w 23"/>
                <a:gd name="T13" fmla="*/ 6 h 68"/>
                <a:gd name="T14" fmla="*/ 7 w 23"/>
                <a:gd name="T15" fmla="*/ 0 h 68"/>
                <a:gd name="T16" fmla="*/ 23 w 23"/>
                <a:gd name="T17" fmla="*/ 0 h 68"/>
                <a:gd name="T18" fmla="*/ 22 w 23"/>
                <a:gd name="T1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8">
                  <a:moveTo>
                    <a:pt x="9" y="68"/>
                  </a:moveTo>
                  <a:lnTo>
                    <a:pt x="0" y="68"/>
                  </a:lnTo>
                  <a:cubicBezTo>
                    <a:pt x="2" y="53"/>
                    <a:pt x="4" y="37"/>
                    <a:pt x="5" y="21"/>
                  </a:cubicBezTo>
                  <a:lnTo>
                    <a:pt x="20" y="21"/>
                  </a:lnTo>
                  <a:cubicBezTo>
                    <a:pt x="16" y="39"/>
                    <a:pt x="13" y="55"/>
                    <a:pt x="9" y="68"/>
                  </a:cubicBezTo>
                  <a:close/>
                  <a:moveTo>
                    <a:pt x="22" y="6"/>
                  </a:moveTo>
                  <a:lnTo>
                    <a:pt x="7" y="6"/>
                  </a:lnTo>
                  <a:cubicBezTo>
                    <a:pt x="7" y="4"/>
                    <a:pt x="7" y="2"/>
                    <a:pt x="7" y="0"/>
                  </a:cubicBezTo>
                  <a:lnTo>
                    <a:pt x="23" y="0"/>
                  </a:lnTo>
                  <a:cubicBezTo>
                    <a:pt x="23" y="2"/>
                    <a:pt x="22" y="4"/>
                    <a:pt x="22" y="6"/>
                  </a:cubicBezTo>
                </a:path>
              </a:pathLst>
            </a:custGeom>
            <a:solidFill>
              <a:srgbClr val="EED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5" name="Freeform 248">
              <a:extLst>
                <a:ext uri="{FF2B5EF4-FFF2-40B4-BE49-F238E27FC236}">
                  <a16:creationId xmlns:a16="http://schemas.microsoft.com/office/drawing/2014/main" id="{46C07C7C-0FD9-2548-884A-0B075C4C7B28}"/>
                </a:ext>
              </a:extLst>
            </p:cNvPr>
            <p:cNvSpPr>
              <a:spLocks/>
            </p:cNvSpPr>
            <p:nvPr/>
          </p:nvSpPr>
          <p:spPr bwMode="auto">
            <a:xfrm>
              <a:off x="2799885" y="4146456"/>
              <a:ext cx="23943" cy="12676"/>
            </a:xfrm>
            <a:custGeom>
              <a:avLst/>
              <a:gdLst>
                <a:gd name="T0" fmla="*/ 0 w 9"/>
                <a:gd name="T1" fmla="*/ 5 h 5"/>
                <a:gd name="T2" fmla="*/ 1 w 9"/>
                <a:gd name="T3" fmla="*/ 0 h 5"/>
                <a:gd name="T4" fmla="*/ 9 w 9"/>
                <a:gd name="T5" fmla="*/ 0 h 5"/>
                <a:gd name="T6" fmla="*/ 8 w 9"/>
                <a:gd name="T7" fmla="*/ 5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cubicBezTo>
                    <a:pt x="0" y="3"/>
                    <a:pt x="0" y="1"/>
                    <a:pt x="1" y="0"/>
                  </a:cubicBezTo>
                  <a:lnTo>
                    <a:pt x="9" y="0"/>
                  </a:lnTo>
                  <a:cubicBezTo>
                    <a:pt x="9" y="1"/>
                    <a:pt x="8" y="3"/>
                    <a:pt x="8" y="5"/>
                  </a:cubicBezTo>
                  <a:lnTo>
                    <a:pt x="0" y="5"/>
                  </a:lnTo>
                </a:path>
              </a:pathLst>
            </a:custGeom>
            <a:solidFill>
              <a:srgbClr val="393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6" name="Freeform 249">
              <a:extLst>
                <a:ext uri="{FF2B5EF4-FFF2-40B4-BE49-F238E27FC236}">
                  <a16:creationId xmlns:a16="http://schemas.microsoft.com/office/drawing/2014/main" id="{51E34906-EF75-6A41-A005-852E42584471}"/>
                </a:ext>
              </a:extLst>
            </p:cNvPr>
            <p:cNvSpPr>
              <a:spLocks/>
            </p:cNvSpPr>
            <p:nvPr/>
          </p:nvSpPr>
          <p:spPr bwMode="auto">
            <a:xfrm>
              <a:off x="2821012" y="3940830"/>
              <a:ext cx="45069" cy="19718"/>
            </a:xfrm>
            <a:custGeom>
              <a:avLst/>
              <a:gdLst>
                <a:gd name="T0" fmla="*/ 16 w 17"/>
                <a:gd name="T1" fmla="*/ 7 h 7"/>
                <a:gd name="T2" fmla="*/ 0 w 17"/>
                <a:gd name="T3" fmla="*/ 7 h 7"/>
                <a:gd name="T4" fmla="*/ 0 w 17"/>
                <a:gd name="T5" fmla="*/ 5 h 7"/>
                <a:gd name="T6" fmla="*/ 17 w 17"/>
                <a:gd name="T7" fmla="*/ 0 h 7"/>
                <a:gd name="T8" fmla="*/ 16 w 17"/>
                <a:gd name="T9" fmla="*/ 7 h 7"/>
              </a:gdLst>
              <a:ahLst/>
              <a:cxnLst>
                <a:cxn ang="0">
                  <a:pos x="T0" y="T1"/>
                </a:cxn>
                <a:cxn ang="0">
                  <a:pos x="T2" y="T3"/>
                </a:cxn>
                <a:cxn ang="0">
                  <a:pos x="T4" y="T5"/>
                </a:cxn>
                <a:cxn ang="0">
                  <a:pos x="T6" y="T7"/>
                </a:cxn>
                <a:cxn ang="0">
                  <a:pos x="T8" y="T9"/>
                </a:cxn>
              </a:cxnLst>
              <a:rect l="0" t="0" r="r" b="b"/>
              <a:pathLst>
                <a:path w="17" h="7">
                  <a:moveTo>
                    <a:pt x="16" y="7"/>
                  </a:moveTo>
                  <a:lnTo>
                    <a:pt x="0" y="7"/>
                  </a:lnTo>
                  <a:cubicBezTo>
                    <a:pt x="0" y="6"/>
                    <a:pt x="0" y="6"/>
                    <a:pt x="0" y="5"/>
                  </a:cubicBezTo>
                  <a:cubicBezTo>
                    <a:pt x="6" y="4"/>
                    <a:pt x="12" y="2"/>
                    <a:pt x="17" y="0"/>
                  </a:cubicBezTo>
                  <a:cubicBezTo>
                    <a:pt x="17" y="2"/>
                    <a:pt x="16" y="5"/>
                    <a:pt x="16" y="7"/>
                  </a:cubicBezTo>
                  <a:close/>
                </a:path>
              </a:pathLst>
            </a:custGeom>
            <a:solidFill>
              <a:srgbClr val="393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7" name="Freeform 250">
              <a:extLst>
                <a:ext uri="{FF2B5EF4-FFF2-40B4-BE49-F238E27FC236}">
                  <a16:creationId xmlns:a16="http://schemas.microsoft.com/office/drawing/2014/main" id="{F8DA677B-5FC2-D849-B7F8-ABF34ABFFAB9}"/>
                </a:ext>
              </a:extLst>
            </p:cNvPr>
            <p:cNvSpPr>
              <a:spLocks/>
            </p:cNvSpPr>
            <p:nvPr/>
          </p:nvSpPr>
          <p:spPr bwMode="auto">
            <a:xfrm>
              <a:off x="2815378" y="3976041"/>
              <a:ext cx="45069" cy="39435"/>
            </a:xfrm>
            <a:custGeom>
              <a:avLst/>
              <a:gdLst>
                <a:gd name="T0" fmla="*/ 15 w 17"/>
                <a:gd name="T1" fmla="*/ 15 h 15"/>
                <a:gd name="T2" fmla="*/ 0 w 17"/>
                <a:gd name="T3" fmla="*/ 15 h 15"/>
                <a:gd name="T4" fmla="*/ 2 w 17"/>
                <a:gd name="T5" fmla="*/ 0 h 15"/>
                <a:gd name="T6" fmla="*/ 17 w 17"/>
                <a:gd name="T7" fmla="*/ 0 h 15"/>
                <a:gd name="T8" fmla="*/ 15 w 17"/>
                <a:gd name="T9" fmla="*/ 15 h 15"/>
              </a:gdLst>
              <a:ahLst/>
              <a:cxnLst>
                <a:cxn ang="0">
                  <a:pos x="T0" y="T1"/>
                </a:cxn>
                <a:cxn ang="0">
                  <a:pos x="T2" y="T3"/>
                </a:cxn>
                <a:cxn ang="0">
                  <a:pos x="T4" y="T5"/>
                </a:cxn>
                <a:cxn ang="0">
                  <a:pos x="T6" y="T7"/>
                </a:cxn>
                <a:cxn ang="0">
                  <a:pos x="T8" y="T9"/>
                </a:cxn>
              </a:cxnLst>
              <a:rect l="0" t="0" r="r" b="b"/>
              <a:pathLst>
                <a:path w="17" h="15">
                  <a:moveTo>
                    <a:pt x="15" y="15"/>
                  </a:moveTo>
                  <a:lnTo>
                    <a:pt x="0" y="15"/>
                  </a:lnTo>
                  <a:cubicBezTo>
                    <a:pt x="1" y="10"/>
                    <a:pt x="1" y="5"/>
                    <a:pt x="2" y="0"/>
                  </a:cubicBezTo>
                  <a:lnTo>
                    <a:pt x="17" y="0"/>
                  </a:lnTo>
                  <a:cubicBezTo>
                    <a:pt x="16" y="5"/>
                    <a:pt x="15" y="10"/>
                    <a:pt x="15" y="15"/>
                  </a:cubicBezTo>
                  <a:close/>
                </a:path>
              </a:pathLst>
            </a:custGeom>
            <a:solidFill>
              <a:srgbClr val="393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8" name="Freeform 251">
              <a:extLst>
                <a:ext uri="{FF2B5EF4-FFF2-40B4-BE49-F238E27FC236}">
                  <a16:creationId xmlns:a16="http://schemas.microsoft.com/office/drawing/2014/main" id="{F357653C-85EA-E942-8E63-F2AD9F4814A7}"/>
                </a:ext>
              </a:extLst>
            </p:cNvPr>
            <p:cNvSpPr>
              <a:spLocks/>
            </p:cNvSpPr>
            <p:nvPr/>
          </p:nvSpPr>
          <p:spPr bwMode="auto">
            <a:xfrm>
              <a:off x="2794252" y="4159132"/>
              <a:ext cx="26760" cy="29577"/>
            </a:xfrm>
            <a:custGeom>
              <a:avLst/>
              <a:gdLst>
                <a:gd name="T0" fmla="*/ 5 w 10"/>
                <a:gd name="T1" fmla="*/ 11 h 11"/>
                <a:gd name="T2" fmla="*/ 0 w 10"/>
                <a:gd name="T3" fmla="*/ 11 h 11"/>
                <a:gd name="T4" fmla="*/ 2 w 10"/>
                <a:gd name="T5" fmla="*/ 0 h 11"/>
                <a:gd name="T6" fmla="*/ 10 w 10"/>
                <a:gd name="T7" fmla="*/ 0 h 11"/>
                <a:gd name="T8" fmla="*/ 6 w 10"/>
                <a:gd name="T9" fmla="*/ 10 h 11"/>
                <a:gd name="T10" fmla="*/ 5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5" y="11"/>
                  </a:moveTo>
                  <a:lnTo>
                    <a:pt x="0" y="11"/>
                  </a:lnTo>
                  <a:cubicBezTo>
                    <a:pt x="1" y="8"/>
                    <a:pt x="1" y="4"/>
                    <a:pt x="2" y="0"/>
                  </a:cubicBezTo>
                  <a:lnTo>
                    <a:pt x="10" y="0"/>
                  </a:lnTo>
                  <a:cubicBezTo>
                    <a:pt x="8" y="3"/>
                    <a:pt x="7" y="7"/>
                    <a:pt x="6" y="10"/>
                  </a:cubicBezTo>
                  <a:cubicBezTo>
                    <a:pt x="6" y="10"/>
                    <a:pt x="6" y="11"/>
                    <a:pt x="5" y="11"/>
                  </a:cubicBezTo>
                </a:path>
              </a:pathLst>
            </a:custGeom>
            <a:solidFill>
              <a:srgbClr val="2421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9" name="Freeform 252">
              <a:extLst>
                <a:ext uri="{FF2B5EF4-FFF2-40B4-BE49-F238E27FC236}">
                  <a16:creationId xmlns:a16="http://schemas.microsoft.com/office/drawing/2014/main" id="{24CEBF3B-D862-A148-99C1-8124ACCC7008}"/>
                </a:ext>
              </a:extLst>
            </p:cNvPr>
            <p:cNvSpPr>
              <a:spLocks/>
            </p:cNvSpPr>
            <p:nvPr/>
          </p:nvSpPr>
          <p:spPr bwMode="auto">
            <a:xfrm>
              <a:off x="2778760" y="3050726"/>
              <a:ext cx="136615" cy="856303"/>
            </a:xfrm>
            <a:custGeom>
              <a:avLst/>
              <a:gdLst>
                <a:gd name="T0" fmla="*/ 18 w 52"/>
                <a:gd name="T1" fmla="*/ 326 h 326"/>
                <a:gd name="T2" fmla="*/ 26 w 52"/>
                <a:gd name="T3" fmla="*/ 167 h 326"/>
                <a:gd name="T4" fmla="*/ 26 w 52"/>
                <a:gd name="T5" fmla="*/ 167 h 326"/>
                <a:gd name="T6" fmla="*/ 26 w 52"/>
                <a:gd name="T7" fmla="*/ 167 h 326"/>
                <a:gd name="T8" fmla="*/ 25 w 52"/>
                <a:gd name="T9" fmla="*/ 151 h 326"/>
                <a:gd name="T10" fmla="*/ 26 w 52"/>
                <a:gd name="T11" fmla="*/ 118 h 326"/>
                <a:gd name="T12" fmla="*/ 26 w 52"/>
                <a:gd name="T13" fmla="*/ 118 h 326"/>
                <a:gd name="T14" fmla="*/ 26 w 52"/>
                <a:gd name="T15" fmla="*/ 118 h 326"/>
                <a:gd name="T16" fmla="*/ 26 w 52"/>
                <a:gd name="T17" fmla="*/ 118 h 326"/>
                <a:gd name="T18" fmla="*/ 26 w 52"/>
                <a:gd name="T19" fmla="*/ 118 h 326"/>
                <a:gd name="T20" fmla="*/ 26 w 52"/>
                <a:gd name="T21" fmla="*/ 118 h 326"/>
                <a:gd name="T22" fmla="*/ 0 w 52"/>
                <a:gd name="T23" fmla="*/ 46 h 326"/>
                <a:gd name="T24" fmla="*/ 0 w 52"/>
                <a:gd name="T25" fmla="*/ 0 h 326"/>
                <a:gd name="T26" fmla="*/ 52 w 52"/>
                <a:gd name="T27" fmla="*/ 93 h 326"/>
                <a:gd name="T28" fmla="*/ 36 w 52"/>
                <a:gd name="T29" fmla="*/ 313 h 326"/>
                <a:gd name="T30" fmla="*/ 18 w 52"/>
                <a:gd name="T31"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326">
                  <a:moveTo>
                    <a:pt x="18" y="326"/>
                  </a:moveTo>
                  <a:cubicBezTo>
                    <a:pt x="25" y="243"/>
                    <a:pt x="26" y="167"/>
                    <a:pt x="26" y="167"/>
                  </a:cubicBezTo>
                  <a:lnTo>
                    <a:pt x="26" y="167"/>
                  </a:lnTo>
                  <a:lnTo>
                    <a:pt x="26" y="167"/>
                  </a:lnTo>
                  <a:cubicBezTo>
                    <a:pt x="26" y="161"/>
                    <a:pt x="26" y="156"/>
                    <a:pt x="25" y="151"/>
                  </a:cubicBezTo>
                  <a:cubicBezTo>
                    <a:pt x="26" y="131"/>
                    <a:pt x="26" y="118"/>
                    <a:pt x="26" y="118"/>
                  </a:cubicBezTo>
                  <a:lnTo>
                    <a:pt x="26" y="118"/>
                  </a:lnTo>
                  <a:lnTo>
                    <a:pt x="26" y="118"/>
                  </a:lnTo>
                  <a:lnTo>
                    <a:pt x="26" y="118"/>
                  </a:lnTo>
                  <a:lnTo>
                    <a:pt x="26" y="118"/>
                  </a:lnTo>
                  <a:lnTo>
                    <a:pt x="26" y="118"/>
                  </a:lnTo>
                  <a:cubicBezTo>
                    <a:pt x="26" y="91"/>
                    <a:pt x="17" y="67"/>
                    <a:pt x="0" y="46"/>
                  </a:cubicBezTo>
                  <a:cubicBezTo>
                    <a:pt x="0" y="28"/>
                    <a:pt x="0" y="13"/>
                    <a:pt x="0" y="0"/>
                  </a:cubicBezTo>
                  <a:cubicBezTo>
                    <a:pt x="32" y="24"/>
                    <a:pt x="52" y="57"/>
                    <a:pt x="52" y="93"/>
                  </a:cubicBezTo>
                  <a:cubicBezTo>
                    <a:pt x="52" y="93"/>
                    <a:pt x="49" y="211"/>
                    <a:pt x="36" y="313"/>
                  </a:cubicBezTo>
                  <a:cubicBezTo>
                    <a:pt x="31" y="318"/>
                    <a:pt x="24" y="322"/>
                    <a:pt x="18" y="326"/>
                  </a:cubicBezTo>
                  <a:close/>
                </a:path>
              </a:pathLst>
            </a:custGeom>
            <a:solidFill>
              <a:srgbClr val="FF9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0" name="Freeform 253">
              <a:extLst>
                <a:ext uri="{FF2B5EF4-FFF2-40B4-BE49-F238E27FC236}">
                  <a16:creationId xmlns:a16="http://schemas.microsoft.com/office/drawing/2014/main" id="{75878B62-AFC9-B240-AD35-1BCC5119F57F}"/>
                </a:ext>
              </a:extLst>
            </p:cNvPr>
            <p:cNvSpPr>
              <a:spLocks/>
            </p:cNvSpPr>
            <p:nvPr/>
          </p:nvSpPr>
          <p:spPr bwMode="auto">
            <a:xfrm>
              <a:off x="2821012" y="3940830"/>
              <a:ext cx="45069" cy="14084"/>
            </a:xfrm>
            <a:custGeom>
              <a:avLst/>
              <a:gdLst>
                <a:gd name="T0" fmla="*/ 0 w 17"/>
                <a:gd name="T1" fmla="*/ 5 h 5"/>
                <a:gd name="T2" fmla="*/ 0 w 17"/>
                <a:gd name="T3" fmla="*/ 5 h 5"/>
                <a:gd name="T4" fmla="*/ 17 w 17"/>
                <a:gd name="T5" fmla="*/ 0 h 5"/>
                <a:gd name="T6" fmla="*/ 17 w 17"/>
                <a:gd name="T7" fmla="*/ 0 h 5"/>
                <a:gd name="T8" fmla="*/ 0 w 17"/>
                <a:gd name="T9" fmla="*/ 5 h 5"/>
              </a:gdLst>
              <a:ahLst/>
              <a:cxnLst>
                <a:cxn ang="0">
                  <a:pos x="T0" y="T1"/>
                </a:cxn>
                <a:cxn ang="0">
                  <a:pos x="T2" y="T3"/>
                </a:cxn>
                <a:cxn ang="0">
                  <a:pos x="T4" y="T5"/>
                </a:cxn>
                <a:cxn ang="0">
                  <a:pos x="T6" y="T7"/>
                </a:cxn>
                <a:cxn ang="0">
                  <a:pos x="T8" y="T9"/>
                </a:cxn>
              </a:cxnLst>
              <a:rect l="0" t="0" r="r" b="b"/>
              <a:pathLst>
                <a:path w="17" h="5">
                  <a:moveTo>
                    <a:pt x="0" y="5"/>
                  </a:moveTo>
                  <a:lnTo>
                    <a:pt x="0" y="5"/>
                  </a:lnTo>
                  <a:cubicBezTo>
                    <a:pt x="6" y="4"/>
                    <a:pt x="12" y="2"/>
                    <a:pt x="17" y="0"/>
                  </a:cubicBezTo>
                  <a:lnTo>
                    <a:pt x="17" y="0"/>
                  </a:lnTo>
                  <a:cubicBezTo>
                    <a:pt x="12" y="2"/>
                    <a:pt x="6" y="4"/>
                    <a:pt x="0" y="5"/>
                  </a:cubicBezTo>
                  <a:close/>
                </a:path>
              </a:pathLst>
            </a:custGeom>
            <a:solidFill>
              <a:srgbClr val="392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1" name="Freeform 254">
              <a:extLst>
                <a:ext uri="{FF2B5EF4-FFF2-40B4-BE49-F238E27FC236}">
                  <a16:creationId xmlns:a16="http://schemas.microsoft.com/office/drawing/2014/main" id="{A5FA2758-6D17-0B4D-ADF4-F8DE3ACA067C}"/>
                </a:ext>
              </a:extLst>
            </p:cNvPr>
            <p:cNvSpPr>
              <a:spLocks/>
            </p:cNvSpPr>
            <p:nvPr/>
          </p:nvSpPr>
          <p:spPr bwMode="auto">
            <a:xfrm>
              <a:off x="2821012" y="3873227"/>
              <a:ext cx="52111" cy="81687"/>
            </a:xfrm>
            <a:custGeom>
              <a:avLst/>
              <a:gdLst>
                <a:gd name="T0" fmla="*/ 0 w 20"/>
                <a:gd name="T1" fmla="*/ 31 h 31"/>
                <a:gd name="T2" fmla="*/ 2 w 20"/>
                <a:gd name="T3" fmla="*/ 13 h 31"/>
                <a:gd name="T4" fmla="*/ 20 w 20"/>
                <a:gd name="T5" fmla="*/ 0 h 31"/>
                <a:gd name="T6" fmla="*/ 17 w 20"/>
                <a:gd name="T7" fmla="*/ 26 h 31"/>
                <a:gd name="T8" fmla="*/ 0 w 20"/>
                <a:gd name="T9" fmla="*/ 31 h 31"/>
              </a:gdLst>
              <a:ahLst/>
              <a:cxnLst>
                <a:cxn ang="0">
                  <a:pos x="T0" y="T1"/>
                </a:cxn>
                <a:cxn ang="0">
                  <a:pos x="T2" y="T3"/>
                </a:cxn>
                <a:cxn ang="0">
                  <a:pos x="T4" y="T5"/>
                </a:cxn>
                <a:cxn ang="0">
                  <a:pos x="T6" y="T7"/>
                </a:cxn>
                <a:cxn ang="0">
                  <a:pos x="T8" y="T9"/>
                </a:cxn>
              </a:cxnLst>
              <a:rect l="0" t="0" r="r" b="b"/>
              <a:pathLst>
                <a:path w="20" h="31">
                  <a:moveTo>
                    <a:pt x="0" y="31"/>
                  </a:moveTo>
                  <a:cubicBezTo>
                    <a:pt x="1" y="25"/>
                    <a:pt x="2" y="19"/>
                    <a:pt x="2" y="13"/>
                  </a:cubicBezTo>
                  <a:cubicBezTo>
                    <a:pt x="8" y="9"/>
                    <a:pt x="15" y="5"/>
                    <a:pt x="20" y="0"/>
                  </a:cubicBezTo>
                  <a:cubicBezTo>
                    <a:pt x="19" y="9"/>
                    <a:pt x="18" y="18"/>
                    <a:pt x="17" y="26"/>
                  </a:cubicBezTo>
                  <a:cubicBezTo>
                    <a:pt x="12" y="28"/>
                    <a:pt x="6" y="30"/>
                    <a:pt x="0" y="31"/>
                  </a:cubicBezTo>
                </a:path>
              </a:pathLst>
            </a:custGeom>
            <a:solidFill>
              <a:srgbClr val="FF84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2" name="Freeform 255">
              <a:extLst>
                <a:ext uri="{FF2B5EF4-FFF2-40B4-BE49-F238E27FC236}">
                  <a16:creationId xmlns:a16="http://schemas.microsoft.com/office/drawing/2014/main" id="{22ACDDFA-A15E-E940-912B-DAC6FD696659}"/>
                </a:ext>
              </a:extLst>
            </p:cNvPr>
            <p:cNvSpPr>
              <a:spLocks/>
            </p:cNvSpPr>
            <p:nvPr/>
          </p:nvSpPr>
          <p:spPr bwMode="auto">
            <a:xfrm>
              <a:off x="1409802" y="3939422"/>
              <a:ext cx="43661" cy="25351"/>
            </a:xfrm>
            <a:custGeom>
              <a:avLst/>
              <a:gdLst>
                <a:gd name="T0" fmla="*/ 2 w 17"/>
                <a:gd name="T1" fmla="*/ 10 h 10"/>
                <a:gd name="T2" fmla="*/ 0 w 17"/>
                <a:gd name="T3" fmla="*/ 0 h 10"/>
                <a:gd name="T4" fmla="*/ 17 w 17"/>
                <a:gd name="T5" fmla="*/ 5 h 10"/>
                <a:gd name="T6" fmla="*/ 17 w 17"/>
                <a:gd name="T7" fmla="*/ 9 h 10"/>
                <a:gd name="T8" fmla="*/ 2 w 17"/>
                <a:gd name="T9" fmla="*/ 10 h 10"/>
              </a:gdLst>
              <a:ahLst/>
              <a:cxnLst>
                <a:cxn ang="0">
                  <a:pos x="T0" y="T1"/>
                </a:cxn>
                <a:cxn ang="0">
                  <a:pos x="T2" y="T3"/>
                </a:cxn>
                <a:cxn ang="0">
                  <a:pos x="T4" y="T5"/>
                </a:cxn>
                <a:cxn ang="0">
                  <a:pos x="T6" y="T7"/>
                </a:cxn>
                <a:cxn ang="0">
                  <a:pos x="T8" y="T9"/>
                </a:cxn>
              </a:cxnLst>
              <a:rect l="0" t="0" r="r" b="b"/>
              <a:pathLst>
                <a:path w="17" h="10">
                  <a:moveTo>
                    <a:pt x="2" y="10"/>
                  </a:moveTo>
                  <a:cubicBezTo>
                    <a:pt x="1" y="7"/>
                    <a:pt x="1" y="3"/>
                    <a:pt x="0" y="0"/>
                  </a:cubicBezTo>
                  <a:cubicBezTo>
                    <a:pt x="6" y="2"/>
                    <a:pt x="11" y="4"/>
                    <a:pt x="17" y="5"/>
                  </a:cubicBezTo>
                  <a:cubicBezTo>
                    <a:pt x="17" y="7"/>
                    <a:pt x="17" y="8"/>
                    <a:pt x="17" y="9"/>
                  </a:cubicBezTo>
                  <a:cubicBezTo>
                    <a:pt x="12" y="10"/>
                    <a:pt x="7" y="10"/>
                    <a:pt x="2" y="10"/>
                  </a:cubicBezTo>
                </a:path>
              </a:pathLst>
            </a:custGeom>
            <a:solidFill>
              <a:srgbClr val="FFE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3" name="Freeform 256">
              <a:extLst>
                <a:ext uri="{FF2B5EF4-FFF2-40B4-BE49-F238E27FC236}">
                  <a16:creationId xmlns:a16="http://schemas.microsoft.com/office/drawing/2014/main" id="{4BD5495F-7D56-6249-835F-6E9C92629815}"/>
                </a:ext>
              </a:extLst>
            </p:cNvPr>
            <p:cNvSpPr>
              <a:spLocks/>
            </p:cNvSpPr>
            <p:nvPr/>
          </p:nvSpPr>
          <p:spPr bwMode="auto">
            <a:xfrm>
              <a:off x="1414027" y="3961957"/>
              <a:ext cx="66195" cy="245060"/>
            </a:xfrm>
            <a:custGeom>
              <a:avLst/>
              <a:gdLst>
                <a:gd name="T0" fmla="*/ 23 w 25"/>
                <a:gd name="T1" fmla="*/ 93 h 93"/>
                <a:gd name="T2" fmla="*/ 20 w 25"/>
                <a:gd name="T3" fmla="*/ 85 h 93"/>
                <a:gd name="T4" fmla="*/ 0 w 25"/>
                <a:gd name="T5" fmla="*/ 1 h 93"/>
                <a:gd name="T6" fmla="*/ 15 w 25"/>
                <a:gd name="T7" fmla="*/ 0 h 93"/>
                <a:gd name="T8" fmla="*/ 25 w 25"/>
                <a:gd name="T9" fmla="*/ 84 h 93"/>
                <a:gd name="T10" fmla="*/ 23 w 25"/>
                <a:gd name="T11" fmla="*/ 93 h 93"/>
              </a:gdLst>
              <a:ahLst/>
              <a:cxnLst>
                <a:cxn ang="0">
                  <a:pos x="T0" y="T1"/>
                </a:cxn>
                <a:cxn ang="0">
                  <a:pos x="T2" y="T3"/>
                </a:cxn>
                <a:cxn ang="0">
                  <a:pos x="T4" y="T5"/>
                </a:cxn>
                <a:cxn ang="0">
                  <a:pos x="T6" y="T7"/>
                </a:cxn>
                <a:cxn ang="0">
                  <a:pos x="T8" y="T9"/>
                </a:cxn>
                <a:cxn ang="0">
                  <a:pos x="T10" y="T11"/>
                </a:cxn>
              </a:cxnLst>
              <a:rect l="0" t="0" r="r" b="b"/>
              <a:pathLst>
                <a:path w="25" h="93">
                  <a:moveTo>
                    <a:pt x="23" y="93"/>
                  </a:moveTo>
                  <a:cubicBezTo>
                    <a:pt x="22" y="90"/>
                    <a:pt x="21" y="87"/>
                    <a:pt x="20" y="85"/>
                  </a:cubicBezTo>
                  <a:cubicBezTo>
                    <a:pt x="12" y="65"/>
                    <a:pt x="5" y="35"/>
                    <a:pt x="0" y="1"/>
                  </a:cubicBezTo>
                  <a:cubicBezTo>
                    <a:pt x="5" y="1"/>
                    <a:pt x="10" y="1"/>
                    <a:pt x="15" y="0"/>
                  </a:cubicBezTo>
                  <a:cubicBezTo>
                    <a:pt x="18" y="29"/>
                    <a:pt x="21" y="58"/>
                    <a:pt x="25" y="84"/>
                  </a:cubicBezTo>
                  <a:cubicBezTo>
                    <a:pt x="24" y="87"/>
                    <a:pt x="24" y="90"/>
                    <a:pt x="23" y="93"/>
                  </a:cubicBezTo>
                </a:path>
              </a:pathLst>
            </a:custGeom>
            <a:solidFill>
              <a:srgbClr val="446C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4" name="Freeform 257">
              <a:extLst>
                <a:ext uri="{FF2B5EF4-FFF2-40B4-BE49-F238E27FC236}">
                  <a16:creationId xmlns:a16="http://schemas.microsoft.com/office/drawing/2014/main" id="{40C38AE7-858A-B345-9C3E-8D0E22347EFC}"/>
                </a:ext>
              </a:extLst>
            </p:cNvPr>
            <p:cNvSpPr>
              <a:spLocks/>
            </p:cNvSpPr>
            <p:nvPr/>
          </p:nvSpPr>
          <p:spPr bwMode="auto">
            <a:xfrm>
              <a:off x="1361916" y="3045092"/>
              <a:ext cx="142248" cy="907005"/>
            </a:xfrm>
            <a:custGeom>
              <a:avLst/>
              <a:gdLst>
                <a:gd name="T0" fmla="*/ 35 w 54"/>
                <a:gd name="T1" fmla="*/ 345 h 345"/>
                <a:gd name="T2" fmla="*/ 18 w 54"/>
                <a:gd name="T3" fmla="*/ 340 h 345"/>
                <a:gd name="T4" fmla="*/ 0 w 54"/>
                <a:gd name="T5" fmla="*/ 95 h 345"/>
                <a:gd name="T6" fmla="*/ 54 w 54"/>
                <a:gd name="T7" fmla="*/ 0 h 345"/>
                <a:gd name="T8" fmla="*/ 52 w 54"/>
                <a:gd name="T9" fmla="*/ 48 h 345"/>
                <a:gd name="T10" fmla="*/ 25 w 54"/>
                <a:gd name="T11" fmla="*/ 120 h 345"/>
                <a:gd name="T12" fmla="*/ 26 w 54"/>
                <a:gd name="T13" fmla="*/ 153 h 345"/>
                <a:gd name="T14" fmla="*/ 25 w 54"/>
                <a:gd name="T15" fmla="*/ 169 h 345"/>
                <a:gd name="T16" fmla="*/ 35 w 54"/>
                <a:gd name="T17"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5">
                  <a:moveTo>
                    <a:pt x="35" y="345"/>
                  </a:moveTo>
                  <a:cubicBezTo>
                    <a:pt x="29" y="344"/>
                    <a:pt x="24" y="342"/>
                    <a:pt x="18" y="340"/>
                  </a:cubicBezTo>
                  <a:cubicBezTo>
                    <a:pt x="4" y="234"/>
                    <a:pt x="0" y="95"/>
                    <a:pt x="0" y="95"/>
                  </a:cubicBezTo>
                  <a:cubicBezTo>
                    <a:pt x="0" y="58"/>
                    <a:pt x="20" y="24"/>
                    <a:pt x="54" y="0"/>
                  </a:cubicBezTo>
                  <a:cubicBezTo>
                    <a:pt x="53" y="13"/>
                    <a:pt x="52" y="29"/>
                    <a:pt x="52" y="48"/>
                  </a:cubicBezTo>
                  <a:cubicBezTo>
                    <a:pt x="35" y="68"/>
                    <a:pt x="25" y="93"/>
                    <a:pt x="25" y="120"/>
                  </a:cubicBezTo>
                  <a:cubicBezTo>
                    <a:pt x="25" y="120"/>
                    <a:pt x="25" y="132"/>
                    <a:pt x="26" y="153"/>
                  </a:cubicBezTo>
                  <a:cubicBezTo>
                    <a:pt x="25" y="158"/>
                    <a:pt x="25" y="163"/>
                    <a:pt x="25" y="169"/>
                  </a:cubicBezTo>
                  <a:cubicBezTo>
                    <a:pt x="25" y="169"/>
                    <a:pt x="27" y="256"/>
                    <a:pt x="35" y="345"/>
                  </a:cubicBezTo>
                </a:path>
              </a:pathLst>
            </a:custGeom>
            <a:solidFill>
              <a:srgbClr val="FF9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5" name="Freeform 258">
              <a:extLst>
                <a:ext uri="{FF2B5EF4-FFF2-40B4-BE49-F238E27FC236}">
                  <a16:creationId xmlns:a16="http://schemas.microsoft.com/office/drawing/2014/main" id="{D477FCE0-1BA8-1D42-B0BF-E8878EB26B46}"/>
                </a:ext>
              </a:extLst>
            </p:cNvPr>
            <p:cNvSpPr>
              <a:spLocks noEditPoints="1"/>
            </p:cNvSpPr>
            <p:nvPr/>
          </p:nvSpPr>
          <p:spPr bwMode="auto">
            <a:xfrm>
              <a:off x="1474588" y="2932421"/>
              <a:ext cx="1314031" cy="1295721"/>
            </a:xfrm>
            <a:custGeom>
              <a:avLst/>
              <a:gdLst>
                <a:gd name="T0" fmla="*/ 5 w 500"/>
                <a:gd name="T1" fmla="*/ 493 h 493"/>
                <a:gd name="T2" fmla="*/ 0 w 500"/>
                <a:gd name="T3" fmla="*/ 485 h 493"/>
                <a:gd name="T4" fmla="*/ 2 w 500"/>
                <a:gd name="T5" fmla="*/ 476 h 493"/>
                <a:gd name="T6" fmla="*/ 5 w 500"/>
                <a:gd name="T7" fmla="*/ 493 h 493"/>
                <a:gd name="T8" fmla="*/ 500 w 500"/>
                <a:gd name="T9" fmla="*/ 492 h 493"/>
                <a:gd name="T10" fmla="*/ 500 w 500"/>
                <a:gd name="T11" fmla="*/ 492 h 493"/>
                <a:gd name="T12" fmla="*/ 500 w 500"/>
                <a:gd name="T13" fmla="*/ 492 h 493"/>
                <a:gd name="T14" fmla="*/ 500 w 500"/>
                <a:gd name="T15" fmla="*/ 492 h 493"/>
                <a:gd name="T16" fmla="*/ 500 w 500"/>
                <a:gd name="T17" fmla="*/ 492 h 493"/>
                <a:gd name="T18" fmla="*/ 496 w 500"/>
                <a:gd name="T19" fmla="*/ 91 h 493"/>
                <a:gd name="T20" fmla="*/ 404 w 500"/>
                <a:gd name="T21" fmla="*/ 39 h 493"/>
                <a:gd name="T22" fmla="*/ 404 w 500"/>
                <a:gd name="T23" fmla="*/ 39 h 493"/>
                <a:gd name="T24" fmla="*/ 383 w 500"/>
                <a:gd name="T25" fmla="*/ 35 h 493"/>
                <a:gd name="T26" fmla="*/ 382 w 500"/>
                <a:gd name="T27" fmla="*/ 35 h 493"/>
                <a:gd name="T28" fmla="*/ 382 w 500"/>
                <a:gd name="T29" fmla="*/ 35 h 493"/>
                <a:gd name="T30" fmla="*/ 382 w 500"/>
                <a:gd name="T31" fmla="*/ 35 h 493"/>
                <a:gd name="T32" fmla="*/ 381 w 500"/>
                <a:gd name="T33" fmla="*/ 35 h 493"/>
                <a:gd name="T34" fmla="*/ 252 w 500"/>
                <a:gd name="T35" fmla="*/ 25 h 493"/>
                <a:gd name="T36" fmla="*/ 101 w 500"/>
                <a:gd name="T37" fmla="*/ 39 h 493"/>
                <a:gd name="T38" fmla="*/ 9 w 500"/>
                <a:gd name="T39" fmla="*/ 91 h 493"/>
                <a:gd name="T40" fmla="*/ 11 w 500"/>
                <a:gd name="T41" fmla="*/ 43 h 493"/>
                <a:gd name="T42" fmla="*/ 87 w 500"/>
                <a:gd name="T43" fmla="*/ 14 h 493"/>
                <a:gd name="T44" fmla="*/ 252 w 500"/>
                <a:gd name="T45" fmla="*/ 0 h 493"/>
                <a:gd name="T46" fmla="*/ 418 w 500"/>
                <a:gd name="T47" fmla="*/ 14 h 493"/>
                <a:gd name="T48" fmla="*/ 496 w 500"/>
                <a:gd name="T49" fmla="*/ 45 h 493"/>
                <a:gd name="T50" fmla="*/ 496 w 500"/>
                <a:gd name="T51" fmla="*/ 9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493">
                  <a:moveTo>
                    <a:pt x="5" y="493"/>
                  </a:moveTo>
                  <a:cubicBezTo>
                    <a:pt x="3" y="490"/>
                    <a:pt x="1" y="487"/>
                    <a:pt x="0" y="485"/>
                  </a:cubicBezTo>
                  <a:cubicBezTo>
                    <a:pt x="1" y="482"/>
                    <a:pt x="1" y="479"/>
                    <a:pt x="2" y="476"/>
                  </a:cubicBezTo>
                  <a:cubicBezTo>
                    <a:pt x="3" y="482"/>
                    <a:pt x="4" y="487"/>
                    <a:pt x="5" y="493"/>
                  </a:cubicBezTo>
                  <a:close/>
                  <a:moveTo>
                    <a:pt x="500" y="492"/>
                  </a:moveTo>
                  <a:cubicBezTo>
                    <a:pt x="500" y="492"/>
                    <a:pt x="500" y="492"/>
                    <a:pt x="500" y="492"/>
                  </a:cubicBezTo>
                  <a:lnTo>
                    <a:pt x="500" y="492"/>
                  </a:lnTo>
                  <a:cubicBezTo>
                    <a:pt x="500" y="492"/>
                    <a:pt x="500" y="492"/>
                    <a:pt x="500" y="492"/>
                  </a:cubicBezTo>
                  <a:cubicBezTo>
                    <a:pt x="500" y="492"/>
                    <a:pt x="500" y="492"/>
                    <a:pt x="500" y="492"/>
                  </a:cubicBezTo>
                  <a:moveTo>
                    <a:pt x="496" y="91"/>
                  </a:moveTo>
                  <a:cubicBezTo>
                    <a:pt x="475" y="65"/>
                    <a:pt x="442" y="46"/>
                    <a:pt x="404" y="39"/>
                  </a:cubicBezTo>
                  <a:lnTo>
                    <a:pt x="404" y="39"/>
                  </a:lnTo>
                  <a:cubicBezTo>
                    <a:pt x="397" y="37"/>
                    <a:pt x="390" y="36"/>
                    <a:pt x="383" y="35"/>
                  </a:cubicBezTo>
                  <a:cubicBezTo>
                    <a:pt x="382" y="35"/>
                    <a:pt x="382" y="35"/>
                    <a:pt x="382" y="35"/>
                  </a:cubicBezTo>
                  <a:cubicBezTo>
                    <a:pt x="382" y="35"/>
                    <a:pt x="382" y="35"/>
                    <a:pt x="382" y="35"/>
                  </a:cubicBezTo>
                  <a:cubicBezTo>
                    <a:pt x="382" y="35"/>
                    <a:pt x="382" y="35"/>
                    <a:pt x="382" y="35"/>
                  </a:cubicBezTo>
                  <a:cubicBezTo>
                    <a:pt x="382" y="35"/>
                    <a:pt x="381" y="35"/>
                    <a:pt x="381" y="35"/>
                  </a:cubicBezTo>
                  <a:cubicBezTo>
                    <a:pt x="339" y="28"/>
                    <a:pt x="295" y="25"/>
                    <a:pt x="252" y="25"/>
                  </a:cubicBezTo>
                  <a:cubicBezTo>
                    <a:pt x="202" y="25"/>
                    <a:pt x="151" y="30"/>
                    <a:pt x="101" y="39"/>
                  </a:cubicBezTo>
                  <a:cubicBezTo>
                    <a:pt x="62" y="46"/>
                    <a:pt x="30" y="65"/>
                    <a:pt x="9" y="91"/>
                  </a:cubicBezTo>
                  <a:cubicBezTo>
                    <a:pt x="9" y="72"/>
                    <a:pt x="10" y="56"/>
                    <a:pt x="11" y="43"/>
                  </a:cubicBezTo>
                  <a:cubicBezTo>
                    <a:pt x="32" y="29"/>
                    <a:pt x="58" y="19"/>
                    <a:pt x="87" y="14"/>
                  </a:cubicBezTo>
                  <a:cubicBezTo>
                    <a:pt x="141" y="5"/>
                    <a:pt x="197" y="0"/>
                    <a:pt x="252" y="0"/>
                  </a:cubicBezTo>
                  <a:cubicBezTo>
                    <a:pt x="308" y="0"/>
                    <a:pt x="363" y="5"/>
                    <a:pt x="418" y="14"/>
                  </a:cubicBezTo>
                  <a:cubicBezTo>
                    <a:pt x="448" y="19"/>
                    <a:pt x="475" y="30"/>
                    <a:pt x="496" y="45"/>
                  </a:cubicBezTo>
                  <a:cubicBezTo>
                    <a:pt x="496" y="58"/>
                    <a:pt x="496" y="73"/>
                    <a:pt x="496" y="91"/>
                  </a:cubicBezTo>
                </a:path>
              </a:pathLst>
            </a:custGeom>
            <a:solidFill>
              <a:srgbClr val="FF9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6" name="Freeform 259">
              <a:extLst>
                <a:ext uri="{FF2B5EF4-FFF2-40B4-BE49-F238E27FC236}">
                  <a16:creationId xmlns:a16="http://schemas.microsoft.com/office/drawing/2014/main" id="{B2181E51-4F9A-7B47-A1BF-54FBD082787B}"/>
                </a:ext>
              </a:extLst>
            </p:cNvPr>
            <p:cNvSpPr>
              <a:spLocks/>
            </p:cNvSpPr>
            <p:nvPr/>
          </p:nvSpPr>
          <p:spPr bwMode="auto">
            <a:xfrm>
              <a:off x="2788618" y="4225326"/>
              <a:ext cx="0" cy="281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solidFill>
              <a:srgbClr val="FF84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7" name="Freeform 260">
              <a:extLst>
                <a:ext uri="{FF2B5EF4-FFF2-40B4-BE49-F238E27FC236}">
                  <a16:creationId xmlns:a16="http://schemas.microsoft.com/office/drawing/2014/main" id="{0CC7F066-3264-4D4E-9B12-060DADB29FC8}"/>
                </a:ext>
              </a:extLst>
            </p:cNvPr>
            <p:cNvSpPr>
              <a:spLocks/>
            </p:cNvSpPr>
            <p:nvPr/>
          </p:nvSpPr>
          <p:spPr bwMode="auto">
            <a:xfrm>
              <a:off x="1428110" y="2984532"/>
              <a:ext cx="1419660" cy="1626694"/>
            </a:xfrm>
            <a:custGeom>
              <a:avLst/>
              <a:gdLst>
                <a:gd name="T0" fmla="*/ 389 w 540"/>
                <a:gd name="T1" fmla="*/ 601 h 619"/>
                <a:gd name="T2" fmla="*/ 151 w 540"/>
                <a:gd name="T3" fmla="*/ 601 h 619"/>
                <a:gd name="T4" fmla="*/ 36 w 540"/>
                <a:gd name="T5" fmla="*/ 482 h 619"/>
                <a:gd name="T6" fmla="*/ 0 w 540"/>
                <a:gd name="T7" fmla="*/ 143 h 619"/>
                <a:gd name="T8" fmla="*/ 119 w 540"/>
                <a:gd name="T9" fmla="*/ 19 h 619"/>
                <a:gd name="T10" fmla="*/ 422 w 540"/>
                <a:gd name="T11" fmla="*/ 19 h 619"/>
                <a:gd name="T12" fmla="*/ 540 w 540"/>
                <a:gd name="T13" fmla="*/ 143 h 619"/>
                <a:gd name="T14" fmla="*/ 504 w 540"/>
                <a:gd name="T15" fmla="*/ 482 h 619"/>
                <a:gd name="T16" fmla="*/ 389 w 540"/>
                <a:gd name="T17" fmla="*/ 6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619">
                  <a:moveTo>
                    <a:pt x="389" y="601"/>
                  </a:moveTo>
                  <a:cubicBezTo>
                    <a:pt x="334" y="619"/>
                    <a:pt x="207" y="619"/>
                    <a:pt x="151" y="601"/>
                  </a:cubicBezTo>
                  <a:cubicBezTo>
                    <a:pt x="103" y="585"/>
                    <a:pt x="52" y="523"/>
                    <a:pt x="36" y="482"/>
                  </a:cubicBezTo>
                  <a:cubicBezTo>
                    <a:pt x="7" y="402"/>
                    <a:pt x="0" y="143"/>
                    <a:pt x="0" y="143"/>
                  </a:cubicBezTo>
                  <a:cubicBezTo>
                    <a:pt x="0" y="83"/>
                    <a:pt x="50" y="31"/>
                    <a:pt x="119" y="19"/>
                  </a:cubicBezTo>
                  <a:cubicBezTo>
                    <a:pt x="219" y="0"/>
                    <a:pt x="322" y="0"/>
                    <a:pt x="422" y="19"/>
                  </a:cubicBezTo>
                  <a:cubicBezTo>
                    <a:pt x="491" y="31"/>
                    <a:pt x="540" y="83"/>
                    <a:pt x="540" y="143"/>
                  </a:cubicBezTo>
                  <a:cubicBezTo>
                    <a:pt x="540" y="143"/>
                    <a:pt x="534" y="402"/>
                    <a:pt x="504" y="482"/>
                  </a:cubicBezTo>
                  <a:cubicBezTo>
                    <a:pt x="489" y="523"/>
                    <a:pt x="437" y="585"/>
                    <a:pt x="389" y="601"/>
                  </a:cubicBezTo>
                </a:path>
              </a:pathLst>
            </a:custGeom>
            <a:solidFill>
              <a:srgbClr val="3A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8" name="Freeform 261">
              <a:extLst>
                <a:ext uri="{FF2B5EF4-FFF2-40B4-BE49-F238E27FC236}">
                  <a16:creationId xmlns:a16="http://schemas.microsoft.com/office/drawing/2014/main" id="{0B80CFD8-55B1-5C4B-9A49-BF6A0E495189}"/>
                </a:ext>
              </a:extLst>
            </p:cNvPr>
            <p:cNvSpPr>
              <a:spLocks noEditPoints="1"/>
            </p:cNvSpPr>
            <p:nvPr/>
          </p:nvSpPr>
          <p:spPr bwMode="auto">
            <a:xfrm>
              <a:off x="2847771" y="336057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close/>
                  <a:moveTo>
                    <a:pt x="0" y="0"/>
                  </a:moveTo>
                  <a:lnTo>
                    <a:pt x="0" y="0"/>
                  </a:lnTo>
                  <a:lnTo>
                    <a:pt x="0" y="0"/>
                  </a:lnTo>
                  <a:lnTo>
                    <a:pt x="0" y="0"/>
                  </a:lnTo>
                  <a:close/>
                </a:path>
              </a:pathLst>
            </a:custGeom>
            <a:solidFill>
              <a:srgbClr val="B06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9" name="Freeform 262">
              <a:extLst>
                <a:ext uri="{FF2B5EF4-FFF2-40B4-BE49-F238E27FC236}">
                  <a16:creationId xmlns:a16="http://schemas.microsoft.com/office/drawing/2014/main" id="{50E713A0-C3FC-2B4A-B365-7DE96678E9A7}"/>
                </a:ext>
              </a:extLst>
            </p:cNvPr>
            <p:cNvSpPr>
              <a:spLocks noEditPoints="1"/>
            </p:cNvSpPr>
            <p:nvPr/>
          </p:nvSpPr>
          <p:spPr bwMode="auto">
            <a:xfrm>
              <a:off x="2475955" y="3023967"/>
              <a:ext cx="60561" cy="11267"/>
            </a:xfrm>
            <a:custGeom>
              <a:avLst/>
              <a:gdLst>
                <a:gd name="T0" fmla="*/ 23 w 23"/>
                <a:gd name="T1" fmla="*/ 4 h 4"/>
                <a:gd name="T2" fmla="*/ 2 w 23"/>
                <a:gd name="T3" fmla="*/ 0 h 4"/>
                <a:gd name="T4" fmla="*/ 23 w 23"/>
                <a:gd name="T5" fmla="*/ 4 h 4"/>
                <a:gd name="T6" fmla="*/ 1 w 23"/>
                <a:gd name="T7" fmla="*/ 0 h 4"/>
                <a:gd name="T8" fmla="*/ 1 w 23"/>
                <a:gd name="T9" fmla="*/ 0 h 4"/>
                <a:gd name="T10" fmla="*/ 1 w 23"/>
                <a:gd name="T11" fmla="*/ 0 h 4"/>
                <a:gd name="T12" fmla="*/ 1 w 23"/>
                <a:gd name="T13" fmla="*/ 0 h 4"/>
                <a:gd name="T14" fmla="*/ 0 w 23"/>
                <a:gd name="T15" fmla="*/ 0 h 4"/>
                <a:gd name="T16" fmla="*/ 1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4"/>
                  </a:moveTo>
                  <a:cubicBezTo>
                    <a:pt x="16" y="2"/>
                    <a:pt x="9" y="1"/>
                    <a:pt x="2" y="0"/>
                  </a:cubicBezTo>
                  <a:cubicBezTo>
                    <a:pt x="9" y="1"/>
                    <a:pt x="16" y="2"/>
                    <a:pt x="23" y="4"/>
                  </a:cubicBezTo>
                  <a:close/>
                  <a:moveTo>
                    <a:pt x="1" y="0"/>
                  </a:moveTo>
                  <a:cubicBezTo>
                    <a:pt x="1" y="0"/>
                    <a:pt x="1" y="0"/>
                    <a:pt x="1" y="0"/>
                  </a:cubicBezTo>
                  <a:cubicBezTo>
                    <a:pt x="1" y="0"/>
                    <a:pt x="1" y="0"/>
                    <a:pt x="1" y="0"/>
                  </a:cubicBezTo>
                  <a:close/>
                  <a:moveTo>
                    <a:pt x="1" y="0"/>
                  </a:moveTo>
                  <a:cubicBezTo>
                    <a:pt x="1" y="0"/>
                    <a:pt x="0" y="0"/>
                    <a:pt x="0" y="0"/>
                  </a:cubicBezTo>
                  <a:cubicBezTo>
                    <a:pt x="0" y="0"/>
                    <a:pt x="1" y="0"/>
                    <a:pt x="1" y="0"/>
                  </a:cubicBezTo>
                  <a:close/>
                </a:path>
              </a:pathLst>
            </a:custGeom>
            <a:solidFill>
              <a:srgbClr val="B06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0" name="Freeform 263">
              <a:extLst>
                <a:ext uri="{FF2B5EF4-FFF2-40B4-BE49-F238E27FC236}">
                  <a16:creationId xmlns:a16="http://schemas.microsoft.com/office/drawing/2014/main" id="{20C8A0AE-C826-564B-9556-A79BAC05322F}"/>
                </a:ext>
              </a:extLst>
            </p:cNvPr>
            <p:cNvSpPr>
              <a:spLocks/>
            </p:cNvSpPr>
            <p:nvPr/>
          </p:nvSpPr>
          <p:spPr bwMode="auto">
            <a:xfrm>
              <a:off x="2339341" y="3005657"/>
              <a:ext cx="508430" cy="442235"/>
            </a:xfrm>
            <a:custGeom>
              <a:avLst/>
              <a:gdLst>
                <a:gd name="T0" fmla="*/ 192 w 193"/>
                <a:gd name="T1" fmla="*/ 168 h 168"/>
                <a:gd name="T2" fmla="*/ 75 w 193"/>
                <a:gd name="T3" fmla="*/ 60 h 168"/>
                <a:gd name="T4" fmla="*/ 75 w 193"/>
                <a:gd name="T5" fmla="*/ 60 h 168"/>
                <a:gd name="T6" fmla="*/ 74 w 193"/>
                <a:gd name="T7" fmla="*/ 59 h 168"/>
                <a:gd name="T8" fmla="*/ 48 w 193"/>
                <a:gd name="T9" fmla="*/ 55 h 168"/>
                <a:gd name="T10" fmla="*/ 0 w 193"/>
                <a:gd name="T11" fmla="*/ 0 h 168"/>
                <a:gd name="T12" fmla="*/ 52 w 193"/>
                <a:gd name="T13" fmla="*/ 7 h 168"/>
                <a:gd name="T14" fmla="*/ 53 w 193"/>
                <a:gd name="T15" fmla="*/ 7 h 168"/>
                <a:gd name="T16" fmla="*/ 53 w 193"/>
                <a:gd name="T17" fmla="*/ 7 h 168"/>
                <a:gd name="T18" fmla="*/ 53 w 193"/>
                <a:gd name="T19" fmla="*/ 7 h 168"/>
                <a:gd name="T20" fmla="*/ 54 w 193"/>
                <a:gd name="T21" fmla="*/ 7 h 168"/>
                <a:gd name="T22" fmla="*/ 75 w 193"/>
                <a:gd name="T23" fmla="*/ 11 h 168"/>
                <a:gd name="T24" fmla="*/ 75 w 193"/>
                <a:gd name="T25" fmla="*/ 11 h 168"/>
                <a:gd name="T26" fmla="*/ 193 w 193"/>
                <a:gd name="T27" fmla="*/ 135 h 168"/>
                <a:gd name="T28" fmla="*/ 193 w 193"/>
                <a:gd name="T29" fmla="*/ 135 h 168"/>
                <a:gd name="T30" fmla="*/ 193 w 193"/>
                <a:gd name="T31" fmla="*/ 135 h 168"/>
                <a:gd name="T32" fmla="*/ 193 w 193"/>
                <a:gd name="T33" fmla="*/ 135 h 168"/>
                <a:gd name="T34" fmla="*/ 192 w 193"/>
                <a:gd name="T3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68">
                  <a:moveTo>
                    <a:pt x="192" y="168"/>
                  </a:moveTo>
                  <a:cubicBezTo>
                    <a:pt x="185" y="115"/>
                    <a:pt x="138" y="71"/>
                    <a:pt x="75" y="60"/>
                  </a:cubicBezTo>
                  <a:lnTo>
                    <a:pt x="75" y="60"/>
                  </a:lnTo>
                  <a:cubicBezTo>
                    <a:pt x="74" y="60"/>
                    <a:pt x="74" y="60"/>
                    <a:pt x="74" y="59"/>
                  </a:cubicBezTo>
                  <a:cubicBezTo>
                    <a:pt x="65" y="58"/>
                    <a:pt x="57" y="56"/>
                    <a:pt x="48" y="55"/>
                  </a:cubicBezTo>
                  <a:cubicBezTo>
                    <a:pt x="56" y="31"/>
                    <a:pt x="33" y="13"/>
                    <a:pt x="0" y="0"/>
                  </a:cubicBezTo>
                  <a:cubicBezTo>
                    <a:pt x="17" y="2"/>
                    <a:pt x="35" y="4"/>
                    <a:pt x="52" y="7"/>
                  </a:cubicBezTo>
                  <a:cubicBezTo>
                    <a:pt x="52" y="7"/>
                    <a:pt x="53" y="7"/>
                    <a:pt x="53" y="7"/>
                  </a:cubicBezTo>
                  <a:cubicBezTo>
                    <a:pt x="53" y="7"/>
                    <a:pt x="53" y="7"/>
                    <a:pt x="53" y="7"/>
                  </a:cubicBezTo>
                  <a:cubicBezTo>
                    <a:pt x="53" y="7"/>
                    <a:pt x="53" y="7"/>
                    <a:pt x="53" y="7"/>
                  </a:cubicBezTo>
                  <a:cubicBezTo>
                    <a:pt x="53" y="7"/>
                    <a:pt x="53" y="7"/>
                    <a:pt x="54" y="7"/>
                  </a:cubicBezTo>
                  <a:cubicBezTo>
                    <a:pt x="61" y="8"/>
                    <a:pt x="68" y="9"/>
                    <a:pt x="75" y="11"/>
                  </a:cubicBezTo>
                  <a:lnTo>
                    <a:pt x="75" y="11"/>
                  </a:lnTo>
                  <a:cubicBezTo>
                    <a:pt x="144" y="23"/>
                    <a:pt x="193" y="75"/>
                    <a:pt x="193" y="135"/>
                  </a:cubicBezTo>
                  <a:lnTo>
                    <a:pt x="193" y="135"/>
                  </a:lnTo>
                  <a:lnTo>
                    <a:pt x="193" y="135"/>
                  </a:lnTo>
                  <a:lnTo>
                    <a:pt x="193" y="135"/>
                  </a:lnTo>
                  <a:cubicBezTo>
                    <a:pt x="193" y="135"/>
                    <a:pt x="193" y="148"/>
                    <a:pt x="192" y="168"/>
                  </a:cubicBezTo>
                </a:path>
              </a:pathLst>
            </a:custGeom>
            <a:solidFill>
              <a:srgbClr val="2829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1" name="Freeform 264">
              <a:extLst>
                <a:ext uri="{FF2B5EF4-FFF2-40B4-BE49-F238E27FC236}">
                  <a16:creationId xmlns:a16="http://schemas.microsoft.com/office/drawing/2014/main" id="{572BFEFC-B391-2B41-BED0-3F448B3DEEB5}"/>
                </a:ext>
              </a:extLst>
            </p:cNvPr>
            <p:cNvSpPr>
              <a:spLocks/>
            </p:cNvSpPr>
            <p:nvPr/>
          </p:nvSpPr>
          <p:spPr bwMode="auto">
            <a:xfrm>
              <a:off x="1428110" y="3114104"/>
              <a:ext cx="1419660" cy="1626694"/>
            </a:xfrm>
            <a:custGeom>
              <a:avLst/>
              <a:gdLst>
                <a:gd name="T0" fmla="*/ 389 w 540"/>
                <a:gd name="T1" fmla="*/ 601 h 619"/>
                <a:gd name="T2" fmla="*/ 151 w 540"/>
                <a:gd name="T3" fmla="*/ 601 h 619"/>
                <a:gd name="T4" fmla="*/ 36 w 540"/>
                <a:gd name="T5" fmla="*/ 482 h 619"/>
                <a:gd name="T6" fmla="*/ 0 w 540"/>
                <a:gd name="T7" fmla="*/ 143 h 619"/>
                <a:gd name="T8" fmla="*/ 119 w 540"/>
                <a:gd name="T9" fmla="*/ 19 h 619"/>
                <a:gd name="T10" fmla="*/ 422 w 540"/>
                <a:gd name="T11" fmla="*/ 19 h 619"/>
                <a:gd name="T12" fmla="*/ 540 w 540"/>
                <a:gd name="T13" fmla="*/ 143 h 619"/>
                <a:gd name="T14" fmla="*/ 504 w 540"/>
                <a:gd name="T15" fmla="*/ 482 h 619"/>
                <a:gd name="T16" fmla="*/ 389 w 540"/>
                <a:gd name="T17" fmla="*/ 6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619">
                  <a:moveTo>
                    <a:pt x="389" y="601"/>
                  </a:moveTo>
                  <a:cubicBezTo>
                    <a:pt x="334" y="619"/>
                    <a:pt x="207" y="619"/>
                    <a:pt x="151" y="601"/>
                  </a:cubicBezTo>
                  <a:cubicBezTo>
                    <a:pt x="103" y="585"/>
                    <a:pt x="52" y="523"/>
                    <a:pt x="36" y="482"/>
                  </a:cubicBezTo>
                  <a:cubicBezTo>
                    <a:pt x="7" y="402"/>
                    <a:pt x="0" y="143"/>
                    <a:pt x="0" y="143"/>
                  </a:cubicBezTo>
                  <a:cubicBezTo>
                    <a:pt x="0" y="83"/>
                    <a:pt x="50" y="31"/>
                    <a:pt x="119" y="19"/>
                  </a:cubicBezTo>
                  <a:cubicBezTo>
                    <a:pt x="219" y="0"/>
                    <a:pt x="322" y="0"/>
                    <a:pt x="422" y="19"/>
                  </a:cubicBezTo>
                  <a:cubicBezTo>
                    <a:pt x="491" y="31"/>
                    <a:pt x="540" y="83"/>
                    <a:pt x="540" y="143"/>
                  </a:cubicBezTo>
                  <a:cubicBezTo>
                    <a:pt x="540" y="143"/>
                    <a:pt x="534" y="402"/>
                    <a:pt x="504" y="482"/>
                  </a:cubicBezTo>
                  <a:cubicBezTo>
                    <a:pt x="489" y="523"/>
                    <a:pt x="437" y="585"/>
                    <a:pt x="389" y="601"/>
                  </a:cubicBezTo>
                  <a:close/>
                </a:path>
              </a:pathLst>
            </a:custGeom>
            <a:solidFill>
              <a:srgbClr val="6162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2" name="Freeform 265">
              <a:extLst>
                <a:ext uri="{FF2B5EF4-FFF2-40B4-BE49-F238E27FC236}">
                  <a16:creationId xmlns:a16="http://schemas.microsoft.com/office/drawing/2014/main" id="{3F42328F-44EC-EB42-BEAF-CD67A0F2E117}"/>
                </a:ext>
              </a:extLst>
            </p:cNvPr>
            <p:cNvSpPr>
              <a:spLocks/>
            </p:cNvSpPr>
            <p:nvPr/>
          </p:nvSpPr>
          <p:spPr bwMode="auto">
            <a:xfrm>
              <a:off x="2197093" y="4640802"/>
              <a:ext cx="347874" cy="87320"/>
            </a:xfrm>
            <a:custGeom>
              <a:avLst/>
              <a:gdLst>
                <a:gd name="T0" fmla="*/ 0 w 132"/>
                <a:gd name="T1" fmla="*/ 33 h 33"/>
                <a:gd name="T2" fmla="*/ 0 w 132"/>
                <a:gd name="T3" fmla="*/ 33 h 33"/>
                <a:gd name="T4" fmla="*/ 96 w 132"/>
                <a:gd name="T5" fmla="*/ 20 h 33"/>
                <a:gd name="T6" fmla="*/ 132 w 132"/>
                <a:gd name="T7" fmla="*/ 0 h 33"/>
                <a:gd name="T8" fmla="*/ 132 w 132"/>
                <a:gd name="T9" fmla="*/ 0 h 33"/>
                <a:gd name="T10" fmla="*/ 96 w 132"/>
                <a:gd name="T11" fmla="*/ 20 h 33"/>
                <a:gd name="T12" fmla="*/ 0 w 132"/>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32" h="33">
                  <a:moveTo>
                    <a:pt x="0" y="33"/>
                  </a:moveTo>
                  <a:lnTo>
                    <a:pt x="0" y="33"/>
                  </a:lnTo>
                  <a:cubicBezTo>
                    <a:pt x="38" y="32"/>
                    <a:pt x="73" y="27"/>
                    <a:pt x="96" y="20"/>
                  </a:cubicBezTo>
                  <a:cubicBezTo>
                    <a:pt x="108" y="16"/>
                    <a:pt x="120" y="9"/>
                    <a:pt x="132" y="0"/>
                  </a:cubicBezTo>
                  <a:lnTo>
                    <a:pt x="132" y="0"/>
                  </a:lnTo>
                  <a:cubicBezTo>
                    <a:pt x="120" y="9"/>
                    <a:pt x="108" y="16"/>
                    <a:pt x="96" y="20"/>
                  </a:cubicBezTo>
                  <a:cubicBezTo>
                    <a:pt x="73" y="27"/>
                    <a:pt x="38" y="32"/>
                    <a:pt x="0" y="33"/>
                  </a:cubicBezTo>
                  <a:close/>
                </a:path>
              </a:pathLst>
            </a:custGeom>
            <a:solidFill>
              <a:srgbClr val="1515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3" name="Freeform 266">
              <a:extLst>
                <a:ext uri="{FF2B5EF4-FFF2-40B4-BE49-F238E27FC236}">
                  <a16:creationId xmlns:a16="http://schemas.microsoft.com/office/drawing/2014/main" id="{8CEF1D3A-6E57-BA40-968B-DE1F49D32A1D}"/>
                </a:ext>
              </a:extLst>
            </p:cNvPr>
            <p:cNvSpPr>
              <a:spLocks/>
            </p:cNvSpPr>
            <p:nvPr/>
          </p:nvSpPr>
          <p:spPr bwMode="auto">
            <a:xfrm>
              <a:off x="2533699" y="3160581"/>
              <a:ext cx="2817" cy="281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202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4" name="Freeform 267">
              <a:extLst>
                <a:ext uri="{FF2B5EF4-FFF2-40B4-BE49-F238E27FC236}">
                  <a16:creationId xmlns:a16="http://schemas.microsoft.com/office/drawing/2014/main" id="{F8F089DA-C2AA-A441-A9D4-317CBB3404AB}"/>
                </a:ext>
              </a:extLst>
            </p:cNvPr>
            <p:cNvSpPr>
              <a:spLocks noEditPoints="1"/>
            </p:cNvSpPr>
            <p:nvPr/>
          </p:nvSpPr>
          <p:spPr bwMode="auto">
            <a:xfrm>
              <a:off x="1859079" y="3150722"/>
              <a:ext cx="988692" cy="1577400"/>
            </a:xfrm>
            <a:custGeom>
              <a:avLst/>
              <a:gdLst>
                <a:gd name="T0" fmla="*/ 129 w 376"/>
                <a:gd name="T1" fmla="*/ 600 h 600"/>
                <a:gd name="T2" fmla="*/ 129 w 376"/>
                <a:gd name="T3" fmla="*/ 550 h 600"/>
                <a:gd name="T4" fmla="*/ 280 w 376"/>
                <a:gd name="T5" fmla="*/ 270 h 600"/>
                <a:gd name="T6" fmla="*/ 231 w 376"/>
                <a:gd name="T7" fmla="*/ 0 h 600"/>
                <a:gd name="T8" fmla="*/ 257 w 376"/>
                <a:gd name="T9" fmla="*/ 4 h 600"/>
                <a:gd name="T10" fmla="*/ 258 w 376"/>
                <a:gd name="T11" fmla="*/ 5 h 600"/>
                <a:gd name="T12" fmla="*/ 258 w 376"/>
                <a:gd name="T13" fmla="*/ 5 h 600"/>
                <a:gd name="T14" fmla="*/ 376 w 376"/>
                <a:gd name="T15" fmla="*/ 129 h 600"/>
                <a:gd name="T16" fmla="*/ 366 w 376"/>
                <a:gd name="T17" fmla="*/ 306 h 600"/>
                <a:gd name="T18" fmla="*/ 366 w 376"/>
                <a:gd name="T19" fmla="*/ 308 h 600"/>
                <a:gd name="T20" fmla="*/ 366 w 376"/>
                <a:gd name="T21" fmla="*/ 314 h 600"/>
                <a:gd name="T22" fmla="*/ 364 w 376"/>
                <a:gd name="T23" fmla="*/ 329 h 600"/>
                <a:gd name="T24" fmla="*/ 359 w 376"/>
                <a:gd name="T25" fmla="*/ 376 h 600"/>
                <a:gd name="T26" fmla="*/ 359 w 376"/>
                <a:gd name="T27" fmla="*/ 379 h 600"/>
                <a:gd name="T28" fmla="*/ 358 w 376"/>
                <a:gd name="T29" fmla="*/ 384 h 600"/>
                <a:gd name="T30" fmla="*/ 356 w 376"/>
                <a:gd name="T31" fmla="*/ 395 h 600"/>
                <a:gd name="T32" fmla="*/ 340 w 376"/>
                <a:gd name="T33" fmla="*/ 468 h 600"/>
                <a:gd name="T34" fmla="*/ 292 w 376"/>
                <a:gd name="T35" fmla="*/ 540 h 600"/>
                <a:gd name="T36" fmla="*/ 261 w 376"/>
                <a:gd name="T37" fmla="*/ 567 h 600"/>
                <a:gd name="T38" fmla="*/ 225 w 376"/>
                <a:gd name="T39" fmla="*/ 587 h 600"/>
                <a:gd name="T40" fmla="*/ 129 w 376"/>
                <a:gd name="T41" fmla="*/ 600 h 600"/>
                <a:gd name="T42" fmla="*/ 84 w 376"/>
                <a:gd name="T43" fmla="*/ 600 h 600"/>
                <a:gd name="T44" fmla="*/ 0 w 376"/>
                <a:gd name="T45" fmla="*/ 590 h 600"/>
                <a:gd name="T46" fmla="*/ 84 w 376"/>
                <a:gd name="T47" fmla="*/ 571 h 600"/>
                <a:gd name="T48" fmla="*/ 84 w 376"/>
                <a:gd name="T49" fmla="*/ 6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6" h="600">
                  <a:moveTo>
                    <a:pt x="129" y="600"/>
                  </a:moveTo>
                  <a:lnTo>
                    <a:pt x="129" y="550"/>
                  </a:lnTo>
                  <a:cubicBezTo>
                    <a:pt x="212" y="504"/>
                    <a:pt x="274" y="416"/>
                    <a:pt x="280" y="270"/>
                  </a:cubicBezTo>
                  <a:cubicBezTo>
                    <a:pt x="284" y="149"/>
                    <a:pt x="262" y="62"/>
                    <a:pt x="231" y="0"/>
                  </a:cubicBezTo>
                  <a:cubicBezTo>
                    <a:pt x="240" y="1"/>
                    <a:pt x="248" y="3"/>
                    <a:pt x="257" y="4"/>
                  </a:cubicBezTo>
                  <a:cubicBezTo>
                    <a:pt x="257" y="5"/>
                    <a:pt x="257" y="5"/>
                    <a:pt x="258" y="5"/>
                  </a:cubicBezTo>
                  <a:lnTo>
                    <a:pt x="258" y="5"/>
                  </a:lnTo>
                  <a:cubicBezTo>
                    <a:pt x="327" y="17"/>
                    <a:pt x="376" y="69"/>
                    <a:pt x="376" y="129"/>
                  </a:cubicBezTo>
                  <a:cubicBezTo>
                    <a:pt x="376" y="129"/>
                    <a:pt x="374" y="217"/>
                    <a:pt x="366" y="306"/>
                  </a:cubicBezTo>
                  <a:cubicBezTo>
                    <a:pt x="366" y="307"/>
                    <a:pt x="366" y="307"/>
                    <a:pt x="366" y="308"/>
                  </a:cubicBezTo>
                  <a:cubicBezTo>
                    <a:pt x="366" y="310"/>
                    <a:pt x="366" y="312"/>
                    <a:pt x="366" y="314"/>
                  </a:cubicBezTo>
                  <a:cubicBezTo>
                    <a:pt x="365" y="319"/>
                    <a:pt x="365" y="324"/>
                    <a:pt x="364" y="329"/>
                  </a:cubicBezTo>
                  <a:cubicBezTo>
                    <a:pt x="363" y="345"/>
                    <a:pt x="361" y="361"/>
                    <a:pt x="359" y="376"/>
                  </a:cubicBezTo>
                  <a:cubicBezTo>
                    <a:pt x="359" y="377"/>
                    <a:pt x="359" y="378"/>
                    <a:pt x="359" y="379"/>
                  </a:cubicBezTo>
                  <a:cubicBezTo>
                    <a:pt x="358" y="380"/>
                    <a:pt x="358" y="382"/>
                    <a:pt x="358" y="384"/>
                  </a:cubicBezTo>
                  <a:cubicBezTo>
                    <a:pt x="357" y="388"/>
                    <a:pt x="357" y="392"/>
                    <a:pt x="356" y="395"/>
                  </a:cubicBezTo>
                  <a:cubicBezTo>
                    <a:pt x="352" y="425"/>
                    <a:pt x="347" y="450"/>
                    <a:pt x="340" y="468"/>
                  </a:cubicBezTo>
                  <a:cubicBezTo>
                    <a:pt x="332" y="489"/>
                    <a:pt x="314" y="516"/>
                    <a:pt x="292" y="540"/>
                  </a:cubicBezTo>
                  <a:cubicBezTo>
                    <a:pt x="282" y="550"/>
                    <a:pt x="272" y="560"/>
                    <a:pt x="261" y="567"/>
                  </a:cubicBezTo>
                  <a:cubicBezTo>
                    <a:pt x="249" y="576"/>
                    <a:pt x="237" y="583"/>
                    <a:pt x="225" y="587"/>
                  </a:cubicBezTo>
                  <a:cubicBezTo>
                    <a:pt x="202" y="594"/>
                    <a:pt x="167" y="599"/>
                    <a:pt x="129" y="600"/>
                  </a:cubicBezTo>
                  <a:moveTo>
                    <a:pt x="84" y="600"/>
                  </a:moveTo>
                  <a:cubicBezTo>
                    <a:pt x="52" y="599"/>
                    <a:pt x="22" y="596"/>
                    <a:pt x="0" y="590"/>
                  </a:cubicBezTo>
                  <a:cubicBezTo>
                    <a:pt x="28" y="587"/>
                    <a:pt x="57" y="581"/>
                    <a:pt x="84" y="571"/>
                  </a:cubicBezTo>
                  <a:lnTo>
                    <a:pt x="84" y="600"/>
                  </a:lnTo>
                </a:path>
              </a:pathLst>
            </a:custGeom>
            <a:solidFill>
              <a:srgbClr val="4F5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5" name="Freeform 268">
              <a:extLst>
                <a:ext uri="{FF2B5EF4-FFF2-40B4-BE49-F238E27FC236}">
                  <a16:creationId xmlns:a16="http://schemas.microsoft.com/office/drawing/2014/main" id="{A4674652-CBA7-D54F-BD6B-E3F5A671BB5E}"/>
                </a:ext>
              </a:extLst>
            </p:cNvPr>
            <p:cNvSpPr>
              <a:spLocks/>
            </p:cNvSpPr>
            <p:nvPr/>
          </p:nvSpPr>
          <p:spPr bwMode="auto">
            <a:xfrm>
              <a:off x="2080197" y="3733797"/>
              <a:ext cx="116897" cy="2529474"/>
            </a:xfrm>
            <a:custGeom>
              <a:avLst/>
              <a:gdLst>
                <a:gd name="T0" fmla="*/ 45 w 45"/>
                <a:gd name="T1" fmla="*/ 962 h 962"/>
                <a:gd name="T2" fmla="*/ 0 w 45"/>
                <a:gd name="T3" fmla="*/ 962 h 962"/>
                <a:gd name="T4" fmla="*/ 0 w 45"/>
                <a:gd name="T5" fmla="*/ 23 h 962"/>
                <a:gd name="T6" fmla="*/ 22 w 45"/>
                <a:gd name="T7" fmla="*/ 0 h 962"/>
                <a:gd name="T8" fmla="*/ 45 w 45"/>
                <a:gd name="T9" fmla="*/ 23 h 962"/>
                <a:gd name="T10" fmla="*/ 45 w 45"/>
                <a:gd name="T11" fmla="*/ 962 h 962"/>
              </a:gdLst>
              <a:ahLst/>
              <a:cxnLst>
                <a:cxn ang="0">
                  <a:pos x="T0" y="T1"/>
                </a:cxn>
                <a:cxn ang="0">
                  <a:pos x="T2" y="T3"/>
                </a:cxn>
                <a:cxn ang="0">
                  <a:pos x="T4" y="T5"/>
                </a:cxn>
                <a:cxn ang="0">
                  <a:pos x="T6" y="T7"/>
                </a:cxn>
                <a:cxn ang="0">
                  <a:pos x="T8" y="T9"/>
                </a:cxn>
                <a:cxn ang="0">
                  <a:pos x="T10" y="T11"/>
                </a:cxn>
              </a:cxnLst>
              <a:rect l="0" t="0" r="r" b="b"/>
              <a:pathLst>
                <a:path w="45" h="962">
                  <a:moveTo>
                    <a:pt x="45" y="962"/>
                  </a:moveTo>
                  <a:lnTo>
                    <a:pt x="0" y="962"/>
                  </a:lnTo>
                  <a:lnTo>
                    <a:pt x="0" y="23"/>
                  </a:lnTo>
                  <a:cubicBezTo>
                    <a:pt x="0" y="10"/>
                    <a:pt x="10" y="0"/>
                    <a:pt x="22" y="0"/>
                  </a:cubicBezTo>
                  <a:cubicBezTo>
                    <a:pt x="35" y="0"/>
                    <a:pt x="45" y="10"/>
                    <a:pt x="45" y="23"/>
                  </a:cubicBezTo>
                  <a:lnTo>
                    <a:pt x="45" y="962"/>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6" name="Freeform 269">
              <a:extLst>
                <a:ext uri="{FF2B5EF4-FFF2-40B4-BE49-F238E27FC236}">
                  <a16:creationId xmlns:a16="http://schemas.microsoft.com/office/drawing/2014/main" id="{CBB5A0AE-2E0D-844B-9DE7-081B222F4968}"/>
                </a:ext>
              </a:extLst>
            </p:cNvPr>
            <p:cNvSpPr>
              <a:spLocks/>
            </p:cNvSpPr>
            <p:nvPr/>
          </p:nvSpPr>
          <p:spPr bwMode="auto">
            <a:xfrm>
              <a:off x="2159067" y="3733797"/>
              <a:ext cx="38027" cy="861936"/>
            </a:xfrm>
            <a:custGeom>
              <a:avLst/>
              <a:gdLst>
                <a:gd name="T0" fmla="*/ 15 w 15"/>
                <a:gd name="T1" fmla="*/ 328 h 328"/>
                <a:gd name="T2" fmla="*/ 15 w 15"/>
                <a:gd name="T3" fmla="*/ 23 h 328"/>
                <a:gd name="T4" fmla="*/ 0 w 15"/>
                <a:gd name="T5" fmla="*/ 1 h 328"/>
                <a:gd name="T6" fmla="*/ 5 w 15"/>
                <a:gd name="T7" fmla="*/ 0 h 328"/>
                <a:gd name="T8" fmla="*/ 15 w 15"/>
                <a:gd name="T9" fmla="*/ 10 h 328"/>
                <a:gd name="T10" fmla="*/ 15 w 15"/>
                <a:gd name="T11" fmla="*/ 328 h 328"/>
                <a:gd name="T12" fmla="*/ 15 w 15"/>
                <a:gd name="T13" fmla="*/ 328 h 328"/>
              </a:gdLst>
              <a:ahLst/>
              <a:cxnLst>
                <a:cxn ang="0">
                  <a:pos x="T0" y="T1"/>
                </a:cxn>
                <a:cxn ang="0">
                  <a:pos x="T2" y="T3"/>
                </a:cxn>
                <a:cxn ang="0">
                  <a:pos x="T4" y="T5"/>
                </a:cxn>
                <a:cxn ang="0">
                  <a:pos x="T6" y="T7"/>
                </a:cxn>
                <a:cxn ang="0">
                  <a:pos x="T8" y="T9"/>
                </a:cxn>
                <a:cxn ang="0">
                  <a:pos x="T10" y="T11"/>
                </a:cxn>
                <a:cxn ang="0">
                  <a:pos x="T12" y="T13"/>
                </a:cxn>
              </a:cxnLst>
              <a:rect l="0" t="0" r="r" b="b"/>
              <a:pathLst>
                <a:path w="15" h="328">
                  <a:moveTo>
                    <a:pt x="15" y="328"/>
                  </a:moveTo>
                  <a:lnTo>
                    <a:pt x="15" y="23"/>
                  </a:lnTo>
                  <a:cubicBezTo>
                    <a:pt x="15" y="13"/>
                    <a:pt x="9" y="4"/>
                    <a:pt x="0" y="1"/>
                  </a:cubicBezTo>
                  <a:cubicBezTo>
                    <a:pt x="1" y="0"/>
                    <a:pt x="3" y="0"/>
                    <a:pt x="5" y="0"/>
                  </a:cubicBezTo>
                  <a:cubicBezTo>
                    <a:pt x="10" y="0"/>
                    <a:pt x="15" y="4"/>
                    <a:pt x="15" y="10"/>
                  </a:cubicBezTo>
                  <a:lnTo>
                    <a:pt x="15" y="328"/>
                  </a:lnTo>
                  <a:lnTo>
                    <a:pt x="15" y="328"/>
                  </a:lnTo>
                </a:path>
              </a:pathLst>
            </a:custGeom>
            <a:solidFill>
              <a:srgbClr val="2D2D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7" name="Freeform 270">
              <a:extLst>
                <a:ext uri="{FF2B5EF4-FFF2-40B4-BE49-F238E27FC236}">
                  <a16:creationId xmlns:a16="http://schemas.microsoft.com/office/drawing/2014/main" id="{6C728B57-A05F-7444-B022-CDC8CEBB8B17}"/>
                </a:ext>
              </a:extLst>
            </p:cNvPr>
            <p:cNvSpPr>
              <a:spLocks/>
            </p:cNvSpPr>
            <p:nvPr/>
          </p:nvSpPr>
          <p:spPr bwMode="auto">
            <a:xfrm>
              <a:off x="2142166" y="3736614"/>
              <a:ext cx="54928" cy="2497081"/>
            </a:xfrm>
            <a:custGeom>
              <a:avLst/>
              <a:gdLst>
                <a:gd name="T0" fmla="*/ 21 w 21"/>
                <a:gd name="T1" fmla="*/ 950 h 950"/>
                <a:gd name="T2" fmla="*/ 0 w 21"/>
                <a:gd name="T3" fmla="*/ 941 h 950"/>
                <a:gd name="T4" fmla="*/ 0 w 21"/>
                <a:gd name="T5" fmla="*/ 9 h 950"/>
                <a:gd name="T6" fmla="*/ 6 w 21"/>
                <a:gd name="T7" fmla="*/ 0 h 950"/>
                <a:gd name="T8" fmla="*/ 21 w 21"/>
                <a:gd name="T9" fmla="*/ 22 h 950"/>
                <a:gd name="T10" fmla="*/ 21 w 21"/>
                <a:gd name="T11" fmla="*/ 327 h 950"/>
                <a:gd name="T12" fmla="*/ 21 w 21"/>
                <a:gd name="T13" fmla="*/ 498 h 950"/>
                <a:gd name="T14" fmla="*/ 21 w 21"/>
                <a:gd name="T15" fmla="*/ 527 h 950"/>
                <a:gd name="T16" fmla="*/ 21 w 21"/>
                <a:gd name="T17" fmla="*/ 596 h 950"/>
                <a:gd name="T18" fmla="*/ 21 w 21"/>
                <a:gd name="T19" fmla="*/ 608 h 950"/>
                <a:gd name="T20" fmla="*/ 21 w 21"/>
                <a:gd name="T21" fmla="*/ 950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950">
                  <a:moveTo>
                    <a:pt x="21" y="950"/>
                  </a:moveTo>
                  <a:lnTo>
                    <a:pt x="0" y="941"/>
                  </a:lnTo>
                  <a:lnTo>
                    <a:pt x="0" y="9"/>
                  </a:lnTo>
                  <a:cubicBezTo>
                    <a:pt x="0" y="5"/>
                    <a:pt x="3" y="2"/>
                    <a:pt x="6" y="0"/>
                  </a:cubicBezTo>
                  <a:cubicBezTo>
                    <a:pt x="15" y="3"/>
                    <a:pt x="21" y="12"/>
                    <a:pt x="21" y="22"/>
                  </a:cubicBezTo>
                  <a:lnTo>
                    <a:pt x="21" y="327"/>
                  </a:lnTo>
                  <a:lnTo>
                    <a:pt x="21" y="498"/>
                  </a:lnTo>
                  <a:lnTo>
                    <a:pt x="21" y="527"/>
                  </a:lnTo>
                  <a:lnTo>
                    <a:pt x="21" y="596"/>
                  </a:lnTo>
                  <a:lnTo>
                    <a:pt x="21" y="608"/>
                  </a:lnTo>
                  <a:lnTo>
                    <a:pt x="21" y="950"/>
                  </a:ln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8" name="Freeform 271">
              <a:extLst>
                <a:ext uri="{FF2B5EF4-FFF2-40B4-BE49-F238E27FC236}">
                  <a16:creationId xmlns:a16="http://schemas.microsoft.com/office/drawing/2014/main" id="{B2CD0418-4D24-2345-807E-29239E46AF51}"/>
                </a:ext>
              </a:extLst>
            </p:cNvPr>
            <p:cNvSpPr>
              <a:spLocks/>
            </p:cNvSpPr>
            <p:nvPr/>
          </p:nvSpPr>
          <p:spPr bwMode="auto">
            <a:xfrm>
              <a:off x="1585850" y="6206935"/>
              <a:ext cx="552090" cy="260553"/>
            </a:xfrm>
            <a:custGeom>
              <a:avLst/>
              <a:gdLst>
                <a:gd name="T0" fmla="*/ 0 w 392"/>
                <a:gd name="T1" fmla="*/ 167 h 185"/>
                <a:gd name="T2" fmla="*/ 392 w 392"/>
                <a:gd name="T3" fmla="*/ 0 h 185"/>
                <a:gd name="T4" fmla="*/ 392 w 392"/>
                <a:gd name="T5" fmla="*/ 69 h 185"/>
                <a:gd name="T6" fmla="*/ 0 w 392"/>
                <a:gd name="T7" fmla="*/ 185 h 185"/>
                <a:gd name="T8" fmla="*/ 0 w 392"/>
                <a:gd name="T9" fmla="*/ 167 h 185"/>
              </a:gdLst>
              <a:ahLst/>
              <a:cxnLst>
                <a:cxn ang="0">
                  <a:pos x="T0" y="T1"/>
                </a:cxn>
                <a:cxn ang="0">
                  <a:pos x="T2" y="T3"/>
                </a:cxn>
                <a:cxn ang="0">
                  <a:pos x="T4" y="T5"/>
                </a:cxn>
                <a:cxn ang="0">
                  <a:pos x="T6" y="T7"/>
                </a:cxn>
                <a:cxn ang="0">
                  <a:pos x="T8" y="T9"/>
                </a:cxn>
              </a:cxnLst>
              <a:rect l="0" t="0" r="r" b="b"/>
              <a:pathLst>
                <a:path w="392" h="185">
                  <a:moveTo>
                    <a:pt x="0" y="167"/>
                  </a:moveTo>
                  <a:lnTo>
                    <a:pt x="392" y="0"/>
                  </a:lnTo>
                  <a:lnTo>
                    <a:pt x="392" y="69"/>
                  </a:lnTo>
                  <a:lnTo>
                    <a:pt x="0" y="185"/>
                  </a:lnTo>
                  <a:lnTo>
                    <a:pt x="0" y="167"/>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9" name="Freeform 272">
              <a:extLst>
                <a:ext uri="{FF2B5EF4-FFF2-40B4-BE49-F238E27FC236}">
                  <a16:creationId xmlns:a16="http://schemas.microsoft.com/office/drawing/2014/main" id="{C2CB6358-6CC6-BA4A-AC9C-3B58F1CA6EB4}"/>
                </a:ext>
              </a:extLst>
            </p:cNvPr>
            <p:cNvSpPr>
              <a:spLocks/>
            </p:cNvSpPr>
            <p:nvPr/>
          </p:nvSpPr>
          <p:spPr bwMode="auto">
            <a:xfrm>
              <a:off x="2137941" y="6206935"/>
              <a:ext cx="553499" cy="260553"/>
            </a:xfrm>
            <a:custGeom>
              <a:avLst/>
              <a:gdLst>
                <a:gd name="T0" fmla="*/ 393 w 393"/>
                <a:gd name="T1" fmla="*/ 167 h 185"/>
                <a:gd name="T2" fmla="*/ 0 w 393"/>
                <a:gd name="T3" fmla="*/ 0 h 185"/>
                <a:gd name="T4" fmla="*/ 0 w 393"/>
                <a:gd name="T5" fmla="*/ 69 h 185"/>
                <a:gd name="T6" fmla="*/ 393 w 393"/>
                <a:gd name="T7" fmla="*/ 185 h 185"/>
                <a:gd name="T8" fmla="*/ 393 w 393"/>
                <a:gd name="T9" fmla="*/ 167 h 185"/>
              </a:gdLst>
              <a:ahLst/>
              <a:cxnLst>
                <a:cxn ang="0">
                  <a:pos x="T0" y="T1"/>
                </a:cxn>
                <a:cxn ang="0">
                  <a:pos x="T2" y="T3"/>
                </a:cxn>
                <a:cxn ang="0">
                  <a:pos x="T4" y="T5"/>
                </a:cxn>
                <a:cxn ang="0">
                  <a:pos x="T6" y="T7"/>
                </a:cxn>
                <a:cxn ang="0">
                  <a:pos x="T8" y="T9"/>
                </a:cxn>
              </a:cxnLst>
              <a:rect l="0" t="0" r="r" b="b"/>
              <a:pathLst>
                <a:path w="393" h="185">
                  <a:moveTo>
                    <a:pt x="393" y="167"/>
                  </a:moveTo>
                  <a:lnTo>
                    <a:pt x="0" y="0"/>
                  </a:lnTo>
                  <a:lnTo>
                    <a:pt x="0" y="69"/>
                  </a:lnTo>
                  <a:lnTo>
                    <a:pt x="393" y="185"/>
                  </a:lnTo>
                  <a:lnTo>
                    <a:pt x="393" y="167"/>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0" name="Freeform 273">
              <a:extLst>
                <a:ext uri="{FF2B5EF4-FFF2-40B4-BE49-F238E27FC236}">
                  <a16:creationId xmlns:a16="http://schemas.microsoft.com/office/drawing/2014/main" id="{04ED021C-64F8-C145-901E-17089BDE4800}"/>
                </a:ext>
              </a:extLst>
            </p:cNvPr>
            <p:cNvSpPr>
              <a:spLocks/>
            </p:cNvSpPr>
            <p:nvPr/>
          </p:nvSpPr>
          <p:spPr bwMode="auto">
            <a:xfrm>
              <a:off x="2137941" y="6206935"/>
              <a:ext cx="553499" cy="260553"/>
            </a:xfrm>
            <a:custGeom>
              <a:avLst/>
              <a:gdLst>
                <a:gd name="T0" fmla="*/ 393 w 393"/>
                <a:gd name="T1" fmla="*/ 185 h 185"/>
                <a:gd name="T2" fmla="*/ 393 w 393"/>
                <a:gd name="T3" fmla="*/ 185 h 185"/>
                <a:gd name="T4" fmla="*/ 0 w 393"/>
                <a:gd name="T5" fmla="*/ 10 h 185"/>
                <a:gd name="T6" fmla="*/ 0 w 393"/>
                <a:gd name="T7" fmla="*/ 0 h 185"/>
                <a:gd name="T8" fmla="*/ 393 w 393"/>
                <a:gd name="T9" fmla="*/ 167 h 185"/>
                <a:gd name="T10" fmla="*/ 393 w 393"/>
                <a:gd name="T11" fmla="*/ 185 h 185"/>
              </a:gdLst>
              <a:ahLst/>
              <a:cxnLst>
                <a:cxn ang="0">
                  <a:pos x="T0" y="T1"/>
                </a:cxn>
                <a:cxn ang="0">
                  <a:pos x="T2" y="T3"/>
                </a:cxn>
                <a:cxn ang="0">
                  <a:pos x="T4" y="T5"/>
                </a:cxn>
                <a:cxn ang="0">
                  <a:pos x="T6" y="T7"/>
                </a:cxn>
                <a:cxn ang="0">
                  <a:pos x="T8" y="T9"/>
                </a:cxn>
                <a:cxn ang="0">
                  <a:pos x="T10" y="T11"/>
                </a:cxn>
              </a:cxnLst>
              <a:rect l="0" t="0" r="r" b="b"/>
              <a:pathLst>
                <a:path w="393" h="185">
                  <a:moveTo>
                    <a:pt x="393" y="185"/>
                  </a:moveTo>
                  <a:lnTo>
                    <a:pt x="393" y="185"/>
                  </a:lnTo>
                  <a:lnTo>
                    <a:pt x="0" y="10"/>
                  </a:lnTo>
                  <a:lnTo>
                    <a:pt x="0" y="0"/>
                  </a:lnTo>
                  <a:lnTo>
                    <a:pt x="393" y="167"/>
                  </a:lnTo>
                  <a:lnTo>
                    <a:pt x="393" y="185"/>
                  </a:ln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1" name="Freeform 274">
              <a:extLst>
                <a:ext uri="{FF2B5EF4-FFF2-40B4-BE49-F238E27FC236}">
                  <a16:creationId xmlns:a16="http://schemas.microsoft.com/office/drawing/2014/main" id="{D0E306BA-66EA-B44C-923E-82C309E42259}"/>
                </a:ext>
              </a:extLst>
            </p:cNvPr>
            <p:cNvSpPr>
              <a:spLocks/>
            </p:cNvSpPr>
            <p:nvPr/>
          </p:nvSpPr>
          <p:spPr bwMode="auto">
            <a:xfrm>
              <a:off x="2102731" y="6221019"/>
              <a:ext cx="69012" cy="257736"/>
            </a:xfrm>
            <a:custGeom>
              <a:avLst/>
              <a:gdLst>
                <a:gd name="T0" fmla="*/ 40 w 49"/>
                <a:gd name="T1" fmla="*/ 183 h 183"/>
                <a:gd name="T2" fmla="*/ 10 w 49"/>
                <a:gd name="T3" fmla="*/ 183 h 183"/>
                <a:gd name="T4" fmla="*/ 0 w 49"/>
                <a:gd name="T5" fmla="*/ 0 h 183"/>
                <a:gd name="T6" fmla="*/ 49 w 49"/>
                <a:gd name="T7" fmla="*/ 0 h 183"/>
                <a:gd name="T8" fmla="*/ 40 w 49"/>
                <a:gd name="T9" fmla="*/ 183 h 183"/>
              </a:gdLst>
              <a:ahLst/>
              <a:cxnLst>
                <a:cxn ang="0">
                  <a:pos x="T0" y="T1"/>
                </a:cxn>
                <a:cxn ang="0">
                  <a:pos x="T2" y="T3"/>
                </a:cxn>
                <a:cxn ang="0">
                  <a:pos x="T4" y="T5"/>
                </a:cxn>
                <a:cxn ang="0">
                  <a:pos x="T6" y="T7"/>
                </a:cxn>
                <a:cxn ang="0">
                  <a:pos x="T8" y="T9"/>
                </a:cxn>
              </a:cxnLst>
              <a:rect l="0" t="0" r="r" b="b"/>
              <a:pathLst>
                <a:path w="49" h="183">
                  <a:moveTo>
                    <a:pt x="40" y="183"/>
                  </a:moveTo>
                  <a:lnTo>
                    <a:pt x="10" y="183"/>
                  </a:lnTo>
                  <a:lnTo>
                    <a:pt x="0" y="0"/>
                  </a:lnTo>
                  <a:lnTo>
                    <a:pt x="49" y="0"/>
                  </a:lnTo>
                  <a:lnTo>
                    <a:pt x="40" y="183"/>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452" name="그룹 367">
              <a:extLst>
                <a:ext uri="{FF2B5EF4-FFF2-40B4-BE49-F238E27FC236}">
                  <a16:creationId xmlns:a16="http://schemas.microsoft.com/office/drawing/2014/main" id="{C8D4F3F6-3C67-534F-8579-C5F72289532F}"/>
                </a:ext>
              </a:extLst>
            </p:cNvPr>
            <p:cNvGrpSpPr/>
            <p:nvPr/>
          </p:nvGrpSpPr>
          <p:grpSpPr>
            <a:xfrm>
              <a:off x="3015370" y="779721"/>
              <a:ext cx="1429519" cy="853486"/>
              <a:chOff x="2999877" y="1221224"/>
              <a:chExt cx="1429519" cy="853486"/>
            </a:xfrm>
          </p:grpSpPr>
          <p:sp>
            <p:nvSpPr>
              <p:cNvPr id="533" name="Freeform 275">
                <a:extLst>
                  <a:ext uri="{FF2B5EF4-FFF2-40B4-BE49-F238E27FC236}">
                    <a16:creationId xmlns:a16="http://schemas.microsoft.com/office/drawing/2014/main" id="{76AD7900-7141-E84A-8F76-24C7FCD64409}"/>
                  </a:ext>
                </a:extLst>
              </p:cNvPr>
              <p:cNvSpPr>
                <a:spLocks/>
              </p:cNvSpPr>
              <p:nvPr/>
            </p:nvSpPr>
            <p:spPr bwMode="auto">
              <a:xfrm>
                <a:off x="2999877" y="1221224"/>
                <a:ext cx="1429519" cy="853486"/>
              </a:xfrm>
              <a:custGeom>
                <a:avLst/>
                <a:gdLst>
                  <a:gd name="T0" fmla="*/ 456 w 544"/>
                  <a:gd name="T1" fmla="*/ 70 h 325"/>
                  <a:gd name="T2" fmla="*/ 434 w 544"/>
                  <a:gd name="T3" fmla="*/ 69 h 325"/>
                  <a:gd name="T4" fmla="*/ 359 w 544"/>
                  <a:gd name="T5" fmla="*/ 20 h 325"/>
                  <a:gd name="T6" fmla="*/ 286 w 544"/>
                  <a:gd name="T7" fmla="*/ 36 h 325"/>
                  <a:gd name="T8" fmla="*/ 225 w 544"/>
                  <a:gd name="T9" fmla="*/ 6 h 325"/>
                  <a:gd name="T10" fmla="*/ 117 w 544"/>
                  <a:gd name="T11" fmla="*/ 70 h 325"/>
                  <a:gd name="T12" fmla="*/ 118 w 544"/>
                  <a:gd name="T13" fmla="*/ 96 h 325"/>
                  <a:gd name="T14" fmla="*/ 27 w 544"/>
                  <a:gd name="T15" fmla="*/ 149 h 325"/>
                  <a:gd name="T16" fmla="*/ 70 w 544"/>
                  <a:gd name="T17" fmla="*/ 216 h 325"/>
                  <a:gd name="T18" fmla="*/ 68 w 544"/>
                  <a:gd name="T19" fmla="*/ 223 h 325"/>
                  <a:gd name="T20" fmla="*/ 68 w 544"/>
                  <a:gd name="T21" fmla="*/ 245 h 325"/>
                  <a:gd name="T22" fmla="*/ 0 w 544"/>
                  <a:gd name="T23" fmla="*/ 289 h 325"/>
                  <a:gd name="T24" fmla="*/ 79 w 544"/>
                  <a:gd name="T25" fmla="*/ 272 h 325"/>
                  <a:gd name="T26" fmla="*/ 147 w 544"/>
                  <a:gd name="T27" fmla="*/ 310 h 325"/>
                  <a:gd name="T28" fmla="*/ 225 w 544"/>
                  <a:gd name="T29" fmla="*/ 291 h 325"/>
                  <a:gd name="T30" fmla="*/ 287 w 544"/>
                  <a:gd name="T31" fmla="*/ 321 h 325"/>
                  <a:gd name="T32" fmla="*/ 372 w 544"/>
                  <a:gd name="T33" fmla="*/ 297 h 325"/>
                  <a:gd name="T34" fmla="*/ 385 w 544"/>
                  <a:gd name="T35" fmla="*/ 299 h 325"/>
                  <a:gd name="T36" fmla="*/ 493 w 544"/>
                  <a:gd name="T37" fmla="*/ 236 h 325"/>
                  <a:gd name="T38" fmla="*/ 492 w 544"/>
                  <a:gd name="T39" fmla="*/ 209 h 325"/>
                  <a:gd name="T40" fmla="*/ 536 w 544"/>
                  <a:gd name="T41" fmla="*/ 156 h 325"/>
                  <a:gd name="T42" fmla="*/ 456 w 544"/>
                  <a:gd name="T43" fmla="*/ 7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4" h="325">
                    <a:moveTo>
                      <a:pt x="456" y="70"/>
                    </a:moveTo>
                    <a:cubicBezTo>
                      <a:pt x="449" y="69"/>
                      <a:pt x="441" y="69"/>
                      <a:pt x="434" y="69"/>
                    </a:cubicBezTo>
                    <a:cubicBezTo>
                      <a:pt x="423" y="44"/>
                      <a:pt x="395" y="24"/>
                      <a:pt x="359" y="20"/>
                    </a:cubicBezTo>
                    <a:cubicBezTo>
                      <a:pt x="332" y="17"/>
                      <a:pt x="306" y="23"/>
                      <a:pt x="286" y="36"/>
                    </a:cubicBezTo>
                    <a:cubicBezTo>
                      <a:pt x="272" y="20"/>
                      <a:pt x="250" y="9"/>
                      <a:pt x="225" y="6"/>
                    </a:cubicBezTo>
                    <a:cubicBezTo>
                      <a:pt x="173" y="0"/>
                      <a:pt x="125" y="28"/>
                      <a:pt x="117" y="70"/>
                    </a:cubicBezTo>
                    <a:cubicBezTo>
                      <a:pt x="115" y="79"/>
                      <a:pt x="116" y="87"/>
                      <a:pt x="118" y="96"/>
                    </a:cubicBezTo>
                    <a:cubicBezTo>
                      <a:pt x="74" y="90"/>
                      <a:pt x="33" y="114"/>
                      <a:pt x="27" y="149"/>
                    </a:cubicBezTo>
                    <a:cubicBezTo>
                      <a:pt x="21" y="178"/>
                      <a:pt x="40" y="204"/>
                      <a:pt x="70" y="216"/>
                    </a:cubicBezTo>
                    <a:cubicBezTo>
                      <a:pt x="69" y="219"/>
                      <a:pt x="68" y="221"/>
                      <a:pt x="68" y="223"/>
                    </a:cubicBezTo>
                    <a:cubicBezTo>
                      <a:pt x="67" y="231"/>
                      <a:pt x="67" y="238"/>
                      <a:pt x="68" y="245"/>
                    </a:cubicBezTo>
                    <a:lnTo>
                      <a:pt x="0" y="289"/>
                    </a:lnTo>
                    <a:lnTo>
                      <a:pt x="79" y="272"/>
                    </a:lnTo>
                    <a:cubicBezTo>
                      <a:pt x="93" y="291"/>
                      <a:pt x="117" y="306"/>
                      <a:pt x="147" y="310"/>
                    </a:cubicBezTo>
                    <a:cubicBezTo>
                      <a:pt x="176" y="313"/>
                      <a:pt x="204" y="306"/>
                      <a:pt x="225" y="291"/>
                    </a:cubicBezTo>
                    <a:cubicBezTo>
                      <a:pt x="239" y="307"/>
                      <a:pt x="261" y="318"/>
                      <a:pt x="287" y="321"/>
                    </a:cubicBezTo>
                    <a:cubicBezTo>
                      <a:pt x="320" y="325"/>
                      <a:pt x="351" y="315"/>
                      <a:pt x="372" y="297"/>
                    </a:cubicBezTo>
                    <a:cubicBezTo>
                      <a:pt x="376" y="298"/>
                      <a:pt x="380" y="299"/>
                      <a:pt x="385" y="299"/>
                    </a:cubicBezTo>
                    <a:cubicBezTo>
                      <a:pt x="437" y="306"/>
                      <a:pt x="485" y="277"/>
                      <a:pt x="493" y="236"/>
                    </a:cubicBezTo>
                    <a:cubicBezTo>
                      <a:pt x="495" y="227"/>
                      <a:pt x="494" y="218"/>
                      <a:pt x="492" y="209"/>
                    </a:cubicBezTo>
                    <a:cubicBezTo>
                      <a:pt x="515" y="198"/>
                      <a:pt x="531" y="179"/>
                      <a:pt x="536" y="156"/>
                    </a:cubicBezTo>
                    <a:cubicBezTo>
                      <a:pt x="544" y="115"/>
                      <a:pt x="508" y="76"/>
                      <a:pt x="456" y="7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4" name="Rectangle 276">
                <a:extLst>
                  <a:ext uri="{FF2B5EF4-FFF2-40B4-BE49-F238E27FC236}">
                    <a16:creationId xmlns:a16="http://schemas.microsoft.com/office/drawing/2014/main" id="{62B971B9-8691-FE46-A698-E2E115AE3540}"/>
                  </a:ext>
                </a:extLst>
              </p:cNvPr>
              <p:cNvSpPr>
                <a:spLocks noChangeArrowheads="1"/>
              </p:cNvSpPr>
              <p:nvPr/>
            </p:nvSpPr>
            <p:spPr bwMode="auto">
              <a:xfrm>
                <a:off x="3412537" y="1452200"/>
                <a:ext cx="638002" cy="9859"/>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35" name="Rectangle 277">
                <a:extLst>
                  <a:ext uri="{FF2B5EF4-FFF2-40B4-BE49-F238E27FC236}">
                    <a16:creationId xmlns:a16="http://schemas.microsoft.com/office/drawing/2014/main" id="{9E7C0798-6535-A14E-8D38-5E82669F671C}"/>
                  </a:ext>
                </a:extLst>
              </p:cNvPr>
              <p:cNvSpPr>
                <a:spLocks noChangeArrowheads="1"/>
              </p:cNvSpPr>
              <p:nvPr/>
            </p:nvSpPr>
            <p:spPr bwMode="auto">
              <a:xfrm>
                <a:off x="3360426" y="1698669"/>
                <a:ext cx="638002" cy="1126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36" name="Rectangle 278">
                <a:extLst>
                  <a:ext uri="{FF2B5EF4-FFF2-40B4-BE49-F238E27FC236}">
                    <a16:creationId xmlns:a16="http://schemas.microsoft.com/office/drawing/2014/main" id="{19AC675E-4517-1C4D-BD6C-81962FF56826}"/>
                  </a:ext>
                </a:extLst>
              </p:cNvPr>
              <p:cNvSpPr>
                <a:spLocks noChangeArrowheads="1"/>
              </p:cNvSpPr>
              <p:nvPr/>
            </p:nvSpPr>
            <p:spPr bwMode="auto">
              <a:xfrm>
                <a:off x="3261838" y="1577547"/>
                <a:ext cx="1002776" cy="1126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37" name="Rectangle 279">
                <a:extLst>
                  <a:ext uri="{FF2B5EF4-FFF2-40B4-BE49-F238E27FC236}">
                    <a16:creationId xmlns:a16="http://schemas.microsoft.com/office/drawing/2014/main" id="{FFF6D8BC-9E59-D544-AF35-98F7FC08AB2D}"/>
                  </a:ext>
                </a:extLst>
              </p:cNvPr>
              <p:cNvSpPr>
                <a:spLocks noChangeArrowheads="1"/>
              </p:cNvSpPr>
              <p:nvPr/>
            </p:nvSpPr>
            <p:spPr bwMode="auto">
              <a:xfrm>
                <a:off x="3222403" y="1819791"/>
                <a:ext cx="1002776" cy="1126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sp>
          <p:nvSpPr>
            <p:cNvPr id="453" name="Rectangle 280">
              <a:extLst>
                <a:ext uri="{FF2B5EF4-FFF2-40B4-BE49-F238E27FC236}">
                  <a16:creationId xmlns:a16="http://schemas.microsoft.com/office/drawing/2014/main" id="{6E436ACA-3D83-7A4F-99CF-1419B2272601}"/>
                </a:ext>
              </a:extLst>
            </p:cNvPr>
            <p:cNvSpPr>
              <a:spLocks noChangeArrowheads="1"/>
            </p:cNvSpPr>
            <p:nvPr/>
          </p:nvSpPr>
          <p:spPr bwMode="auto">
            <a:xfrm>
              <a:off x="3194235" y="2374697"/>
              <a:ext cx="60561" cy="154923"/>
            </a:xfrm>
            <a:prstGeom prst="rect">
              <a:avLst/>
            </a:prstGeom>
            <a:solidFill>
              <a:srgbClr val="9A44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4" name="Rectangle 281">
              <a:extLst>
                <a:ext uri="{FF2B5EF4-FFF2-40B4-BE49-F238E27FC236}">
                  <a16:creationId xmlns:a16="http://schemas.microsoft.com/office/drawing/2014/main" id="{0393AB6E-C12F-1944-B4C3-150B677D4567}"/>
                </a:ext>
              </a:extLst>
            </p:cNvPr>
            <p:cNvSpPr>
              <a:spLocks noChangeArrowheads="1"/>
            </p:cNvSpPr>
            <p:nvPr/>
          </p:nvSpPr>
          <p:spPr bwMode="auto">
            <a:xfrm>
              <a:off x="3281556" y="2332446"/>
              <a:ext cx="59153" cy="197175"/>
            </a:xfrm>
            <a:prstGeom prst="rect">
              <a:avLst/>
            </a:prstGeom>
            <a:solidFill>
              <a:srgbClr val="D2A4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5" name="Rectangle 282">
              <a:extLst>
                <a:ext uri="{FF2B5EF4-FFF2-40B4-BE49-F238E27FC236}">
                  <a16:creationId xmlns:a16="http://schemas.microsoft.com/office/drawing/2014/main" id="{ADF563F9-14A5-5548-947C-AA92F0925F65}"/>
                </a:ext>
              </a:extLst>
            </p:cNvPr>
            <p:cNvSpPr>
              <a:spLocks noChangeArrowheads="1"/>
            </p:cNvSpPr>
            <p:nvPr/>
          </p:nvSpPr>
          <p:spPr bwMode="auto">
            <a:xfrm>
              <a:off x="3367468" y="2304278"/>
              <a:ext cx="60561" cy="225343"/>
            </a:xfrm>
            <a:prstGeom prst="rect">
              <a:avLst/>
            </a:prstGeom>
            <a:solidFill>
              <a:srgbClr val="87A4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6" name="Rectangle 283">
              <a:extLst>
                <a:ext uri="{FF2B5EF4-FFF2-40B4-BE49-F238E27FC236}">
                  <a16:creationId xmlns:a16="http://schemas.microsoft.com/office/drawing/2014/main" id="{C6655ABB-339B-324E-836A-BEAF81112FF6}"/>
                </a:ext>
              </a:extLst>
            </p:cNvPr>
            <p:cNvSpPr>
              <a:spLocks noChangeArrowheads="1"/>
            </p:cNvSpPr>
            <p:nvPr/>
          </p:nvSpPr>
          <p:spPr bwMode="auto">
            <a:xfrm>
              <a:off x="3454788" y="2267659"/>
              <a:ext cx="63378" cy="261961"/>
            </a:xfrm>
            <a:prstGeom prst="rect">
              <a:avLst/>
            </a:prstGeom>
            <a:solidFill>
              <a:srgbClr val="877D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7" name="Freeform 284">
              <a:extLst>
                <a:ext uri="{FF2B5EF4-FFF2-40B4-BE49-F238E27FC236}">
                  <a16:creationId xmlns:a16="http://schemas.microsoft.com/office/drawing/2014/main" id="{577CB9B4-6892-AA4C-B997-B3BC78E2E1AA}"/>
                </a:ext>
              </a:extLst>
            </p:cNvPr>
            <p:cNvSpPr>
              <a:spLocks/>
            </p:cNvSpPr>
            <p:nvPr/>
          </p:nvSpPr>
          <p:spPr bwMode="auto">
            <a:xfrm>
              <a:off x="3160434" y="2125412"/>
              <a:ext cx="191541" cy="42252"/>
            </a:xfrm>
            <a:custGeom>
              <a:avLst/>
              <a:gdLst>
                <a:gd name="T0" fmla="*/ 0 w 136"/>
                <a:gd name="T1" fmla="*/ 30 h 30"/>
                <a:gd name="T2" fmla="*/ 0 w 136"/>
                <a:gd name="T3" fmla="*/ 28 h 30"/>
                <a:gd name="T4" fmla="*/ 136 w 136"/>
                <a:gd name="T5" fmla="*/ 0 h 30"/>
                <a:gd name="T6" fmla="*/ 136 w 136"/>
                <a:gd name="T7" fmla="*/ 2 h 30"/>
                <a:gd name="T8" fmla="*/ 0 w 136"/>
                <a:gd name="T9" fmla="*/ 30 h 30"/>
              </a:gdLst>
              <a:ahLst/>
              <a:cxnLst>
                <a:cxn ang="0">
                  <a:pos x="T0" y="T1"/>
                </a:cxn>
                <a:cxn ang="0">
                  <a:pos x="T2" y="T3"/>
                </a:cxn>
                <a:cxn ang="0">
                  <a:pos x="T4" y="T5"/>
                </a:cxn>
                <a:cxn ang="0">
                  <a:pos x="T6" y="T7"/>
                </a:cxn>
                <a:cxn ang="0">
                  <a:pos x="T8" y="T9"/>
                </a:cxn>
              </a:cxnLst>
              <a:rect l="0" t="0" r="r" b="b"/>
              <a:pathLst>
                <a:path w="136" h="30">
                  <a:moveTo>
                    <a:pt x="0" y="30"/>
                  </a:moveTo>
                  <a:lnTo>
                    <a:pt x="0" y="28"/>
                  </a:lnTo>
                  <a:lnTo>
                    <a:pt x="136" y="0"/>
                  </a:lnTo>
                  <a:lnTo>
                    <a:pt x="136" y="2"/>
                  </a:lnTo>
                  <a:lnTo>
                    <a:pt x="0" y="3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8" name="Freeform 285">
              <a:extLst>
                <a:ext uri="{FF2B5EF4-FFF2-40B4-BE49-F238E27FC236}">
                  <a16:creationId xmlns:a16="http://schemas.microsoft.com/office/drawing/2014/main" id="{74A5ECF9-E00E-1145-8B47-5DF97EC6841B}"/>
                </a:ext>
              </a:extLst>
            </p:cNvPr>
            <p:cNvSpPr>
              <a:spLocks/>
            </p:cNvSpPr>
            <p:nvPr/>
          </p:nvSpPr>
          <p:spPr bwMode="auto">
            <a:xfrm>
              <a:off x="3357609" y="2125412"/>
              <a:ext cx="191541" cy="42252"/>
            </a:xfrm>
            <a:custGeom>
              <a:avLst/>
              <a:gdLst>
                <a:gd name="T0" fmla="*/ 136 w 136"/>
                <a:gd name="T1" fmla="*/ 30 h 30"/>
                <a:gd name="T2" fmla="*/ 0 w 136"/>
                <a:gd name="T3" fmla="*/ 2 h 30"/>
                <a:gd name="T4" fmla="*/ 0 w 136"/>
                <a:gd name="T5" fmla="*/ 0 h 30"/>
                <a:gd name="T6" fmla="*/ 136 w 136"/>
                <a:gd name="T7" fmla="*/ 28 h 30"/>
                <a:gd name="T8" fmla="*/ 136 w 136"/>
                <a:gd name="T9" fmla="*/ 30 h 30"/>
              </a:gdLst>
              <a:ahLst/>
              <a:cxnLst>
                <a:cxn ang="0">
                  <a:pos x="T0" y="T1"/>
                </a:cxn>
                <a:cxn ang="0">
                  <a:pos x="T2" y="T3"/>
                </a:cxn>
                <a:cxn ang="0">
                  <a:pos x="T4" y="T5"/>
                </a:cxn>
                <a:cxn ang="0">
                  <a:pos x="T6" y="T7"/>
                </a:cxn>
                <a:cxn ang="0">
                  <a:pos x="T8" y="T9"/>
                </a:cxn>
              </a:cxnLst>
              <a:rect l="0" t="0" r="r" b="b"/>
              <a:pathLst>
                <a:path w="136" h="30">
                  <a:moveTo>
                    <a:pt x="136" y="30"/>
                  </a:moveTo>
                  <a:lnTo>
                    <a:pt x="0" y="2"/>
                  </a:lnTo>
                  <a:lnTo>
                    <a:pt x="0" y="0"/>
                  </a:lnTo>
                  <a:lnTo>
                    <a:pt x="136" y="28"/>
                  </a:lnTo>
                  <a:lnTo>
                    <a:pt x="136" y="3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9" name="Oval 286">
              <a:extLst>
                <a:ext uri="{FF2B5EF4-FFF2-40B4-BE49-F238E27FC236}">
                  <a16:creationId xmlns:a16="http://schemas.microsoft.com/office/drawing/2014/main" id="{2696850A-EC86-4344-87E8-F36C6B1E1AA8}"/>
                </a:ext>
              </a:extLst>
            </p:cNvPr>
            <p:cNvSpPr>
              <a:spLocks noChangeArrowheads="1"/>
            </p:cNvSpPr>
            <p:nvPr/>
          </p:nvSpPr>
          <p:spPr bwMode="auto">
            <a:xfrm>
              <a:off x="3340708" y="2116962"/>
              <a:ext cx="29577" cy="29577"/>
            </a:xfrm>
            <a:prstGeom prst="ellipse">
              <a:avLst/>
            </a:prstGeom>
            <a:solidFill>
              <a:srgbClr val="4444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0" name="Freeform 287">
              <a:extLst>
                <a:ext uri="{FF2B5EF4-FFF2-40B4-BE49-F238E27FC236}">
                  <a16:creationId xmlns:a16="http://schemas.microsoft.com/office/drawing/2014/main" id="{8A9E43A4-B80A-8D46-B8AD-93F072D400EA}"/>
                </a:ext>
              </a:extLst>
            </p:cNvPr>
            <p:cNvSpPr>
              <a:spLocks/>
            </p:cNvSpPr>
            <p:nvPr/>
          </p:nvSpPr>
          <p:spPr bwMode="auto">
            <a:xfrm>
              <a:off x="3343525" y="2119779"/>
              <a:ext cx="23943" cy="21126"/>
            </a:xfrm>
            <a:custGeom>
              <a:avLst/>
              <a:gdLst>
                <a:gd name="T0" fmla="*/ 7 w 9"/>
                <a:gd name="T1" fmla="*/ 8 h 8"/>
                <a:gd name="T2" fmla="*/ 9 w 9"/>
                <a:gd name="T3" fmla="*/ 5 h 8"/>
                <a:gd name="T4" fmla="*/ 4 w 9"/>
                <a:gd name="T5" fmla="*/ 0 h 8"/>
                <a:gd name="T6" fmla="*/ 0 w 9"/>
                <a:gd name="T7" fmla="*/ 2 h 8"/>
                <a:gd name="T8" fmla="*/ 4 w 9"/>
                <a:gd name="T9" fmla="*/ 0 h 8"/>
                <a:gd name="T10" fmla="*/ 9 w 9"/>
                <a:gd name="T11" fmla="*/ 5 h 8"/>
                <a:gd name="T12" fmla="*/ 7 w 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7" y="8"/>
                  </a:moveTo>
                  <a:lnTo>
                    <a:pt x="9" y="5"/>
                  </a:lnTo>
                  <a:cubicBezTo>
                    <a:pt x="9" y="2"/>
                    <a:pt x="6" y="0"/>
                    <a:pt x="4" y="0"/>
                  </a:cubicBezTo>
                  <a:lnTo>
                    <a:pt x="0" y="2"/>
                  </a:lnTo>
                  <a:lnTo>
                    <a:pt x="4" y="0"/>
                  </a:lnTo>
                  <a:cubicBezTo>
                    <a:pt x="7" y="0"/>
                    <a:pt x="9" y="2"/>
                    <a:pt x="9" y="5"/>
                  </a:cubicBezTo>
                  <a:lnTo>
                    <a:pt x="7" y="8"/>
                  </a:lnTo>
                  <a:close/>
                </a:path>
              </a:pathLst>
            </a:custGeom>
            <a:solidFill>
              <a:srgbClr val="767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461" name="그룹 366">
              <a:extLst>
                <a:ext uri="{FF2B5EF4-FFF2-40B4-BE49-F238E27FC236}">
                  <a16:creationId xmlns:a16="http://schemas.microsoft.com/office/drawing/2014/main" id="{51252215-7CC3-4A48-A54A-3B9D5CBBFE83}"/>
                </a:ext>
              </a:extLst>
            </p:cNvPr>
            <p:cNvGrpSpPr/>
            <p:nvPr/>
          </p:nvGrpSpPr>
          <p:grpSpPr>
            <a:xfrm>
              <a:off x="-1" y="3620019"/>
              <a:ext cx="1319665" cy="3265410"/>
              <a:chOff x="0" y="3802808"/>
              <a:chExt cx="1101364" cy="2725241"/>
            </a:xfrm>
          </p:grpSpPr>
          <p:sp>
            <p:nvSpPr>
              <p:cNvPr id="505" name="Freeform 288">
                <a:extLst>
                  <a:ext uri="{FF2B5EF4-FFF2-40B4-BE49-F238E27FC236}">
                    <a16:creationId xmlns:a16="http://schemas.microsoft.com/office/drawing/2014/main" id="{CD4C9C83-9FF0-A74F-B804-EF8E6E8F6D2B}"/>
                  </a:ext>
                </a:extLst>
              </p:cNvPr>
              <p:cNvSpPr>
                <a:spLocks/>
              </p:cNvSpPr>
              <p:nvPr/>
            </p:nvSpPr>
            <p:spPr bwMode="auto">
              <a:xfrm>
                <a:off x="0" y="5790051"/>
                <a:ext cx="861936" cy="109855"/>
              </a:xfrm>
              <a:custGeom>
                <a:avLst/>
                <a:gdLst>
                  <a:gd name="T0" fmla="*/ 327 w 328"/>
                  <a:gd name="T1" fmla="*/ 20 h 42"/>
                  <a:gd name="T2" fmla="*/ 325 w 328"/>
                  <a:gd name="T3" fmla="*/ 18 h 42"/>
                  <a:gd name="T4" fmla="*/ 136 w 328"/>
                  <a:gd name="T5" fmla="*/ 0 h 42"/>
                  <a:gd name="T6" fmla="*/ 131 w 328"/>
                  <a:gd name="T7" fmla="*/ 0 h 42"/>
                  <a:gd name="T8" fmla="*/ 112 w 328"/>
                  <a:gd name="T9" fmla="*/ 0 h 42"/>
                  <a:gd name="T10" fmla="*/ 71 w 328"/>
                  <a:gd name="T11" fmla="*/ 0 h 42"/>
                  <a:gd name="T12" fmla="*/ 66 w 328"/>
                  <a:gd name="T13" fmla="*/ 1 h 42"/>
                  <a:gd name="T14" fmla="*/ 0 w 328"/>
                  <a:gd name="T15" fmla="*/ 3 h 42"/>
                  <a:gd name="T16" fmla="*/ 0 w 328"/>
                  <a:gd name="T17" fmla="*/ 39 h 42"/>
                  <a:gd name="T18" fmla="*/ 56 w 328"/>
                  <a:gd name="T19" fmla="*/ 41 h 42"/>
                  <a:gd name="T20" fmla="*/ 61 w 328"/>
                  <a:gd name="T21" fmla="*/ 41 h 42"/>
                  <a:gd name="T22" fmla="*/ 112 w 328"/>
                  <a:gd name="T23" fmla="*/ 42 h 42"/>
                  <a:gd name="T24" fmla="*/ 299 w 328"/>
                  <a:gd name="T25" fmla="*/ 31 h 42"/>
                  <a:gd name="T26" fmla="*/ 328 w 328"/>
                  <a:gd name="T27" fmla="*/ 21 h 42"/>
                  <a:gd name="T28" fmla="*/ 328 w 328"/>
                  <a:gd name="T29" fmla="*/ 21 h 42"/>
                  <a:gd name="T30" fmla="*/ 327 w 328"/>
                  <a:gd name="T3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8" h="42">
                    <a:moveTo>
                      <a:pt x="327" y="20"/>
                    </a:moveTo>
                    <a:lnTo>
                      <a:pt x="325" y="18"/>
                    </a:lnTo>
                    <a:cubicBezTo>
                      <a:pt x="311" y="8"/>
                      <a:pt x="233" y="1"/>
                      <a:pt x="136" y="0"/>
                    </a:cubicBezTo>
                    <a:lnTo>
                      <a:pt x="131" y="0"/>
                    </a:lnTo>
                    <a:cubicBezTo>
                      <a:pt x="125" y="0"/>
                      <a:pt x="119" y="0"/>
                      <a:pt x="112" y="0"/>
                    </a:cubicBezTo>
                    <a:cubicBezTo>
                      <a:pt x="98" y="0"/>
                      <a:pt x="84" y="0"/>
                      <a:pt x="71" y="0"/>
                    </a:cubicBezTo>
                    <a:cubicBezTo>
                      <a:pt x="69" y="0"/>
                      <a:pt x="68" y="0"/>
                      <a:pt x="66" y="1"/>
                    </a:cubicBezTo>
                    <a:cubicBezTo>
                      <a:pt x="42" y="1"/>
                      <a:pt x="20" y="2"/>
                      <a:pt x="0" y="3"/>
                    </a:cubicBezTo>
                    <a:lnTo>
                      <a:pt x="0" y="39"/>
                    </a:lnTo>
                    <a:cubicBezTo>
                      <a:pt x="17" y="40"/>
                      <a:pt x="36" y="41"/>
                      <a:pt x="56" y="41"/>
                    </a:cubicBezTo>
                    <a:cubicBezTo>
                      <a:pt x="57" y="41"/>
                      <a:pt x="59" y="41"/>
                      <a:pt x="61" y="41"/>
                    </a:cubicBezTo>
                    <a:cubicBezTo>
                      <a:pt x="77" y="42"/>
                      <a:pt x="94" y="42"/>
                      <a:pt x="112" y="42"/>
                    </a:cubicBezTo>
                    <a:cubicBezTo>
                      <a:pt x="192" y="42"/>
                      <a:pt x="262" y="38"/>
                      <a:pt x="299" y="31"/>
                    </a:cubicBezTo>
                    <a:cubicBezTo>
                      <a:pt x="317" y="28"/>
                      <a:pt x="327" y="25"/>
                      <a:pt x="328" y="21"/>
                    </a:cubicBezTo>
                    <a:lnTo>
                      <a:pt x="328" y="21"/>
                    </a:lnTo>
                    <a:lnTo>
                      <a:pt x="327" y="20"/>
                    </a:lnTo>
                    <a:close/>
                  </a:path>
                </a:pathLst>
              </a:custGeom>
              <a:solidFill>
                <a:srgbClr val="446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6" name="Freeform 289">
                <a:extLst>
                  <a:ext uri="{FF2B5EF4-FFF2-40B4-BE49-F238E27FC236}">
                    <a16:creationId xmlns:a16="http://schemas.microsoft.com/office/drawing/2014/main" id="{D9115D3C-FA8B-FF44-B9AC-DA28A6484D26}"/>
                  </a:ext>
                </a:extLst>
              </p:cNvPr>
              <p:cNvSpPr>
                <a:spLocks/>
              </p:cNvSpPr>
              <p:nvPr/>
            </p:nvSpPr>
            <p:spPr bwMode="auto">
              <a:xfrm>
                <a:off x="0" y="4984450"/>
                <a:ext cx="312663" cy="897147"/>
              </a:xfrm>
              <a:custGeom>
                <a:avLst/>
                <a:gdLst>
                  <a:gd name="T0" fmla="*/ 116 w 119"/>
                  <a:gd name="T1" fmla="*/ 221 h 341"/>
                  <a:gd name="T2" fmla="*/ 90 w 119"/>
                  <a:gd name="T3" fmla="*/ 104 h 341"/>
                  <a:gd name="T4" fmla="*/ 16 w 119"/>
                  <a:gd name="T5" fmla="*/ 9 h 341"/>
                  <a:gd name="T6" fmla="*/ 0 w 119"/>
                  <a:gd name="T7" fmla="*/ 0 h 341"/>
                  <a:gd name="T8" fmla="*/ 0 w 119"/>
                  <a:gd name="T9" fmla="*/ 4 h 341"/>
                  <a:gd name="T10" fmla="*/ 14 w 119"/>
                  <a:gd name="T11" fmla="*/ 12 h 341"/>
                  <a:gd name="T12" fmla="*/ 85 w 119"/>
                  <a:gd name="T13" fmla="*/ 105 h 341"/>
                  <a:gd name="T14" fmla="*/ 113 w 119"/>
                  <a:gd name="T15" fmla="*/ 221 h 341"/>
                  <a:gd name="T16" fmla="*/ 114 w 119"/>
                  <a:gd name="T17" fmla="*/ 341 h 341"/>
                  <a:gd name="T18" fmla="*/ 116 w 119"/>
                  <a:gd name="T19" fmla="*/ 22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341">
                    <a:moveTo>
                      <a:pt x="116" y="221"/>
                    </a:moveTo>
                    <a:cubicBezTo>
                      <a:pt x="112" y="181"/>
                      <a:pt x="104" y="141"/>
                      <a:pt x="90" y="104"/>
                    </a:cubicBezTo>
                    <a:cubicBezTo>
                      <a:pt x="74" y="67"/>
                      <a:pt x="50" y="32"/>
                      <a:pt x="16" y="9"/>
                    </a:cubicBezTo>
                    <a:cubicBezTo>
                      <a:pt x="11" y="6"/>
                      <a:pt x="6" y="3"/>
                      <a:pt x="0" y="0"/>
                    </a:cubicBezTo>
                    <a:lnTo>
                      <a:pt x="0" y="4"/>
                    </a:lnTo>
                    <a:cubicBezTo>
                      <a:pt x="5" y="6"/>
                      <a:pt x="10" y="9"/>
                      <a:pt x="14" y="12"/>
                    </a:cubicBezTo>
                    <a:cubicBezTo>
                      <a:pt x="47" y="35"/>
                      <a:pt x="71" y="69"/>
                      <a:pt x="85" y="105"/>
                    </a:cubicBezTo>
                    <a:cubicBezTo>
                      <a:pt x="100" y="142"/>
                      <a:pt x="109" y="182"/>
                      <a:pt x="113" y="221"/>
                    </a:cubicBezTo>
                    <a:cubicBezTo>
                      <a:pt x="116" y="261"/>
                      <a:pt x="117" y="301"/>
                      <a:pt x="114" y="341"/>
                    </a:cubicBezTo>
                    <a:cubicBezTo>
                      <a:pt x="119" y="301"/>
                      <a:pt x="119" y="261"/>
                      <a:pt x="116" y="221"/>
                    </a:cubicBezTo>
                    <a:close/>
                  </a:path>
                </a:pathLst>
              </a:custGeom>
              <a:solidFill>
                <a:srgbClr val="9E6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7" name="Freeform 290">
                <a:extLst>
                  <a:ext uri="{FF2B5EF4-FFF2-40B4-BE49-F238E27FC236}">
                    <a16:creationId xmlns:a16="http://schemas.microsoft.com/office/drawing/2014/main" id="{3597E9F2-B847-0D4A-8869-0F2C7BDC4389}"/>
                  </a:ext>
                </a:extLst>
              </p:cNvPr>
              <p:cNvSpPr>
                <a:spLocks/>
              </p:cNvSpPr>
              <p:nvPr/>
            </p:nvSpPr>
            <p:spPr bwMode="auto">
              <a:xfrm>
                <a:off x="0" y="4826710"/>
                <a:ext cx="294355" cy="645044"/>
              </a:xfrm>
              <a:custGeom>
                <a:avLst/>
                <a:gdLst>
                  <a:gd name="T0" fmla="*/ 0 w 112"/>
                  <a:gd name="T1" fmla="*/ 0 h 245"/>
                  <a:gd name="T2" fmla="*/ 0 w 112"/>
                  <a:gd name="T3" fmla="*/ 129 h 245"/>
                  <a:gd name="T4" fmla="*/ 104 w 112"/>
                  <a:gd name="T5" fmla="*/ 233 h 245"/>
                  <a:gd name="T6" fmla="*/ 0 w 112"/>
                  <a:gd name="T7" fmla="*/ 0 h 245"/>
                </a:gdLst>
                <a:ahLst/>
                <a:cxnLst>
                  <a:cxn ang="0">
                    <a:pos x="T0" y="T1"/>
                  </a:cxn>
                  <a:cxn ang="0">
                    <a:pos x="T2" y="T3"/>
                  </a:cxn>
                  <a:cxn ang="0">
                    <a:pos x="T4" y="T5"/>
                  </a:cxn>
                  <a:cxn ang="0">
                    <a:pos x="T6" y="T7"/>
                  </a:cxn>
                </a:cxnLst>
                <a:rect l="0" t="0" r="r" b="b"/>
                <a:pathLst>
                  <a:path w="112" h="245">
                    <a:moveTo>
                      <a:pt x="0" y="0"/>
                    </a:moveTo>
                    <a:lnTo>
                      <a:pt x="0" y="129"/>
                    </a:lnTo>
                    <a:cubicBezTo>
                      <a:pt x="38" y="154"/>
                      <a:pt x="76" y="188"/>
                      <a:pt x="104" y="233"/>
                    </a:cubicBezTo>
                    <a:cubicBezTo>
                      <a:pt x="112" y="245"/>
                      <a:pt x="111" y="30"/>
                      <a:pt x="0" y="0"/>
                    </a:cubicBezTo>
                    <a:close/>
                  </a:path>
                </a:pathLst>
              </a:custGeom>
              <a:solidFill>
                <a:srgbClr val="4AA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8" name="Freeform 291">
                <a:extLst>
                  <a:ext uri="{FF2B5EF4-FFF2-40B4-BE49-F238E27FC236}">
                    <a16:creationId xmlns:a16="http://schemas.microsoft.com/office/drawing/2014/main" id="{2DCF9C2E-FBA1-164F-9FE8-1F50E1E18384}"/>
                  </a:ext>
                </a:extLst>
              </p:cNvPr>
              <p:cNvSpPr>
                <a:spLocks/>
              </p:cNvSpPr>
              <p:nvPr/>
            </p:nvSpPr>
            <p:spPr bwMode="auto">
              <a:xfrm>
                <a:off x="0" y="4971774"/>
                <a:ext cx="236610" cy="287312"/>
              </a:xfrm>
              <a:custGeom>
                <a:avLst/>
                <a:gdLst>
                  <a:gd name="T0" fmla="*/ 90 w 90"/>
                  <a:gd name="T1" fmla="*/ 109 h 109"/>
                  <a:gd name="T2" fmla="*/ 0 w 90"/>
                  <a:gd name="T3" fmla="*/ 8 h 109"/>
                  <a:gd name="T4" fmla="*/ 0 w 90"/>
                  <a:gd name="T5" fmla="*/ 0 h 109"/>
                  <a:gd name="T6" fmla="*/ 90 w 90"/>
                  <a:gd name="T7" fmla="*/ 102 h 109"/>
                  <a:gd name="T8" fmla="*/ 90 w 90"/>
                  <a:gd name="T9" fmla="*/ 109 h 109"/>
                </a:gdLst>
                <a:ahLst/>
                <a:cxnLst>
                  <a:cxn ang="0">
                    <a:pos x="T0" y="T1"/>
                  </a:cxn>
                  <a:cxn ang="0">
                    <a:pos x="T2" y="T3"/>
                  </a:cxn>
                  <a:cxn ang="0">
                    <a:pos x="T4" y="T5"/>
                  </a:cxn>
                  <a:cxn ang="0">
                    <a:pos x="T6" y="T7"/>
                  </a:cxn>
                  <a:cxn ang="0">
                    <a:pos x="T8" y="T9"/>
                  </a:cxn>
                </a:cxnLst>
                <a:rect l="0" t="0" r="r" b="b"/>
                <a:pathLst>
                  <a:path w="90" h="109">
                    <a:moveTo>
                      <a:pt x="90" y="109"/>
                    </a:moveTo>
                    <a:cubicBezTo>
                      <a:pt x="77" y="72"/>
                      <a:pt x="51" y="30"/>
                      <a:pt x="0" y="8"/>
                    </a:cubicBezTo>
                    <a:lnTo>
                      <a:pt x="0" y="0"/>
                    </a:lnTo>
                    <a:cubicBezTo>
                      <a:pt x="37" y="14"/>
                      <a:pt x="71" y="45"/>
                      <a:pt x="90" y="102"/>
                    </a:cubicBezTo>
                    <a:cubicBezTo>
                      <a:pt x="90" y="104"/>
                      <a:pt x="90" y="106"/>
                      <a:pt x="90" y="109"/>
                    </a:cubicBezTo>
                    <a:close/>
                  </a:path>
                </a:pathLst>
              </a:custGeom>
              <a:solidFill>
                <a:srgbClr val="7FE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9" name="Freeform 292">
                <a:extLst>
                  <a:ext uri="{FF2B5EF4-FFF2-40B4-BE49-F238E27FC236}">
                    <a16:creationId xmlns:a16="http://schemas.microsoft.com/office/drawing/2014/main" id="{90DFC9CE-C349-0940-B88B-DFB86AD9A133}"/>
                  </a:ext>
                </a:extLst>
              </p:cNvPr>
              <p:cNvSpPr>
                <a:spLocks/>
              </p:cNvSpPr>
              <p:nvPr/>
            </p:nvSpPr>
            <p:spPr bwMode="auto">
              <a:xfrm>
                <a:off x="0" y="3973224"/>
                <a:ext cx="278862" cy="2123857"/>
              </a:xfrm>
              <a:custGeom>
                <a:avLst/>
                <a:gdLst>
                  <a:gd name="T0" fmla="*/ 90 w 106"/>
                  <a:gd name="T1" fmla="*/ 274 h 808"/>
                  <a:gd name="T2" fmla="*/ 90 w 106"/>
                  <a:gd name="T3" fmla="*/ 272 h 808"/>
                  <a:gd name="T4" fmla="*/ 90 w 106"/>
                  <a:gd name="T5" fmla="*/ 271 h 808"/>
                  <a:gd name="T6" fmla="*/ 82 w 106"/>
                  <a:gd name="T7" fmla="*/ 226 h 808"/>
                  <a:gd name="T8" fmla="*/ 81 w 106"/>
                  <a:gd name="T9" fmla="*/ 223 h 808"/>
                  <a:gd name="T10" fmla="*/ 36 w 106"/>
                  <a:gd name="T11" fmla="*/ 75 h 808"/>
                  <a:gd name="T12" fmla="*/ 34 w 106"/>
                  <a:gd name="T13" fmla="*/ 68 h 808"/>
                  <a:gd name="T14" fmla="*/ 0 w 106"/>
                  <a:gd name="T15" fmla="*/ 0 h 808"/>
                  <a:gd name="T16" fmla="*/ 0 w 106"/>
                  <a:gd name="T17" fmla="*/ 10 h 808"/>
                  <a:gd name="T18" fmla="*/ 10 w 106"/>
                  <a:gd name="T19" fmla="*/ 28 h 808"/>
                  <a:gd name="T20" fmla="*/ 11 w 106"/>
                  <a:gd name="T21" fmla="*/ 31 h 808"/>
                  <a:gd name="T22" fmla="*/ 89 w 106"/>
                  <a:gd name="T23" fmla="*/ 295 h 808"/>
                  <a:gd name="T24" fmla="*/ 89 w 106"/>
                  <a:gd name="T25" fmla="*/ 301 h 808"/>
                  <a:gd name="T26" fmla="*/ 94 w 106"/>
                  <a:gd name="T27" fmla="*/ 339 h 808"/>
                  <a:gd name="T28" fmla="*/ 95 w 106"/>
                  <a:gd name="T29" fmla="*/ 355 h 808"/>
                  <a:gd name="T30" fmla="*/ 97 w 106"/>
                  <a:gd name="T31" fmla="*/ 377 h 808"/>
                  <a:gd name="T32" fmla="*/ 99 w 106"/>
                  <a:gd name="T33" fmla="*/ 428 h 808"/>
                  <a:gd name="T34" fmla="*/ 99 w 106"/>
                  <a:gd name="T35" fmla="*/ 430 h 808"/>
                  <a:gd name="T36" fmla="*/ 98 w 106"/>
                  <a:gd name="T37" fmla="*/ 523 h 808"/>
                  <a:gd name="T38" fmla="*/ 97 w 106"/>
                  <a:gd name="T39" fmla="*/ 547 h 808"/>
                  <a:gd name="T40" fmla="*/ 69 w 106"/>
                  <a:gd name="T41" fmla="*/ 767 h 808"/>
                  <a:gd name="T42" fmla="*/ 61 w 106"/>
                  <a:gd name="T43" fmla="*/ 808 h 808"/>
                  <a:gd name="T44" fmla="*/ 66 w 106"/>
                  <a:gd name="T45" fmla="*/ 808 h 808"/>
                  <a:gd name="T46" fmla="*/ 74 w 106"/>
                  <a:gd name="T47" fmla="*/ 767 h 808"/>
                  <a:gd name="T48" fmla="*/ 102 w 106"/>
                  <a:gd name="T49" fmla="*/ 539 h 808"/>
                  <a:gd name="T50" fmla="*/ 103 w 106"/>
                  <a:gd name="T51" fmla="*/ 524 h 808"/>
                  <a:gd name="T52" fmla="*/ 90 w 106"/>
                  <a:gd name="T53" fmla="*/ 27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808">
                    <a:moveTo>
                      <a:pt x="90" y="274"/>
                    </a:moveTo>
                    <a:lnTo>
                      <a:pt x="90" y="272"/>
                    </a:lnTo>
                    <a:lnTo>
                      <a:pt x="90" y="271"/>
                    </a:lnTo>
                    <a:cubicBezTo>
                      <a:pt x="87" y="256"/>
                      <a:pt x="85" y="241"/>
                      <a:pt x="82" y="226"/>
                    </a:cubicBezTo>
                    <a:lnTo>
                      <a:pt x="81" y="223"/>
                    </a:lnTo>
                    <a:cubicBezTo>
                      <a:pt x="71" y="173"/>
                      <a:pt x="56" y="123"/>
                      <a:pt x="36" y="75"/>
                    </a:cubicBezTo>
                    <a:cubicBezTo>
                      <a:pt x="36" y="73"/>
                      <a:pt x="35" y="70"/>
                      <a:pt x="34" y="68"/>
                    </a:cubicBezTo>
                    <a:cubicBezTo>
                      <a:pt x="24" y="45"/>
                      <a:pt x="13" y="22"/>
                      <a:pt x="0" y="0"/>
                    </a:cubicBezTo>
                    <a:lnTo>
                      <a:pt x="0" y="10"/>
                    </a:lnTo>
                    <a:cubicBezTo>
                      <a:pt x="3" y="16"/>
                      <a:pt x="7" y="22"/>
                      <a:pt x="10" y="28"/>
                    </a:cubicBezTo>
                    <a:lnTo>
                      <a:pt x="11" y="31"/>
                    </a:lnTo>
                    <a:cubicBezTo>
                      <a:pt x="53" y="115"/>
                      <a:pt x="77" y="206"/>
                      <a:pt x="89" y="295"/>
                    </a:cubicBezTo>
                    <a:cubicBezTo>
                      <a:pt x="89" y="297"/>
                      <a:pt x="89" y="299"/>
                      <a:pt x="89" y="301"/>
                    </a:cubicBezTo>
                    <a:cubicBezTo>
                      <a:pt x="91" y="314"/>
                      <a:pt x="93" y="327"/>
                      <a:pt x="94" y="339"/>
                    </a:cubicBezTo>
                    <a:cubicBezTo>
                      <a:pt x="94" y="345"/>
                      <a:pt x="95" y="350"/>
                      <a:pt x="95" y="355"/>
                    </a:cubicBezTo>
                    <a:cubicBezTo>
                      <a:pt x="96" y="363"/>
                      <a:pt x="96" y="370"/>
                      <a:pt x="97" y="377"/>
                    </a:cubicBezTo>
                    <a:cubicBezTo>
                      <a:pt x="98" y="395"/>
                      <a:pt x="99" y="411"/>
                      <a:pt x="99" y="428"/>
                    </a:cubicBezTo>
                    <a:lnTo>
                      <a:pt x="99" y="430"/>
                    </a:lnTo>
                    <a:cubicBezTo>
                      <a:pt x="100" y="463"/>
                      <a:pt x="99" y="494"/>
                      <a:pt x="98" y="523"/>
                    </a:cubicBezTo>
                    <a:cubicBezTo>
                      <a:pt x="98" y="532"/>
                      <a:pt x="97" y="540"/>
                      <a:pt x="97" y="547"/>
                    </a:cubicBezTo>
                    <a:cubicBezTo>
                      <a:pt x="92" y="635"/>
                      <a:pt x="80" y="712"/>
                      <a:pt x="69" y="767"/>
                    </a:cubicBezTo>
                    <a:cubicBezTo>
                      <a:pt x="66" y="783"/>
                      <a:pt x="64" y="796"/>
                      <a:pt x="61" y="808"/>
                    </a:cubicBezTo>
                    <a:cubicBezTo>
                      <a:pt x="63" y="808"/>
                      <a:pt x="64" y="808"/>
                      <a:pt x="66" y="808"/>
                    </a:cubicBezTo>
                    <a:cubicBezTo>
                      <a:pt x="68" y="796"/>
                      <a:pt x="71" y="782"/>
                      <a:pt x="74" y="767"/>
                    </a:cubicBezTo>
                    <a:cubicBezTo>
                      <a:pt x="85" y="709"/>
                      <a:pt x="97" y="629"/>
                      <a:pt x="102" y="539"/>
                    </a:cubicBezTo>
                    <a:cubicBezTo>
                      <a:pt x="102" y="534"/>
                      <a:pt x="102" y="529"/>
                      <a:pt x="103" y="524"/>
                    </a:cubicBezTo>
                    <a:cubicBezTo>
                      <a:pt x="106" y="450"/>
                      <a:pt x="104" y="363"/>
                      <a:pt x="90" y="274"/>
                    </a:cubicBezTo>
                  </a:path>
                </a:pathLst>
              </a:custGeom>
              <a:solidFill>
                <a:srgbClr val="9E6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0" name="Freeform 293">
                <a:extLst>
                  <a:ext uri="{FF2B5EF4-FFF2-40B4-BE49-F238E27FC236}">
                    <a16:creationId xmlns:a16="http://schemas.microsoft.com/office/drawing/2014/main" id="{4298DF64-7BFA-F44E-BCAE-15F9FE382DE6}"/>
                  </a:ext>
                </a:extLst>
              </p:cNvPr>
              <p:cNvSpPr>
                <a:spLocks/>
              </p:cNvSpPr>
              <p:nvPr/>
            </p:nvSpPr>
            <p:spPr bwMode="auto">
              <a:xfrm>
                <a:off x="0" y="3802808"/>
                <a:ext cx="478854" cy="1678804"/>
              </a:xfrm>
              <a:custGeom>
                <a:avLst/>
                <a:gdLst>
                  <a:gd name="T0" fmla="*/ 0 w 182"/>
                  <a:gd name="T1" fmla="*/ 0 h 639"/>
                  <a:gd name="T2" fmla="*/ 0 w 182"/>
                  <a:gd name="T3" fmla="*/ 167 h 639"/>
                  <a:gd name="T4" fmla="*/ 99 w 182"/>
                  <a:gd name="T5" fmla="*/ 619 h 639"/>
                  <a:gd name="T6" fmla="*/ 0 w 182"/>
                  <a:gd name="T7" fmla="*/ 0 h 639"/>
                </a:gdLst>
                <a:ahLst/>
                <a:cxnLst>
                  <a:cxn ang="0">
                    <a:pos x="T0" y="T1"/>
                  </a:cxn>
                  <a:cxn ang="0">
                    <a:pos x="T2" y="T3"/>
                  </a:cxn>
                  <a:cxn ang="0">
                    <a:pos x="T4" y="T5"/>
                  </a:cxn>
                  <a:cxn ang="0">
                    <a:pos x="T6" y="T7"/>
                  </a:cxn>
                </a:cxnLst>
                <a:rect l="0" t="0" r="r" b="b"/>
                <a:pathLst>
                  <a:path w="182" h="639">
                    <a:moveTo>
                      <a:pt x="0" y="0"/>
                    </a:moveTo>
                    <a:lnTo>
                      <a:pt x="0" y="167"/>
                    </a:lnTo>
                    <a:cubicBezTo>
                      <a:pt x="90" y="395"/>
                      <a:pt x="94" y="639"/>
                      <a:pt x="99" y="619"/>
                    </a:cubicBezTo>
                    <a:cubicBezTo>
                      <a:pt x="182" y="240"/>
                      <a:pt x="92" y="73"/>
                      <a:pt x="0" y="0"/>
                    </a:cubicBezTo>
                    <a:close/>
                  </a:path>
                </a:pathLst>
              </a:custGeom>
              <a:solidFill>
                <a:srgbClr val="4ABF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1" name="Freeform 294">
                <a:extLst>
                  <a:ext uri="{FF2B5EF4-FFF2-40B4-BE49-F238E27FC236}">
                    <a16:creationId xmlns:a16="http://schemas.microsoft.com/office/drawing/2014/main" id="{8C8A37C5-5740-DC4A-A70D-E6F13F298523}"/>
                  </a:ext>
                </a:extLst>
              </p:cNvPr>
              <p:cNvSpPr>
                <a:spLocks/>
              </p:cNvSpPr>
              <p:nvPr/>
            </p:nvSpPr>
            <p:spPr bwMode="auto">
              <a:xfrm>
                <a:off x="0" y="3985899"/>
                <a:ext cx="267595" cy="1425294"/>
              </a:xfrm>
              <a:custGeom>
                <a:avLst/>
                <a:gdLst>
                  <a:gd name="T0" fmla="*/ 99 w 102"/>
                  <a:gd name="T1" fmla="*/ 542 h 542"/>
                  <a:gd name="T2" fmla="*/ 99 w 102"/>
                  <a:gd name="T3" fmla="*/ 542 h 542"/>
                  <a:gd name="T4" fmla="*/ 100 w 102"/>
                  <a:gd name="T5" fmla="*/ 455 h 542"/>
                  <a:gd name="T6" fmla="*/ 96 w 102"/>
                  <a:gd name="T7" fmla="*/ 361 h 542"/>
                  <a:gd name="T8" fmla="*/ 86 w 102"/>
                  <a:gd name="T9" fmla="*/ 268 h 542"/>
                  <a:gd name="T10" fmla="*/ 77 w 102"/>
                  <a:gd name="T11" fmla="*/ 222 h 542"/>
                  <a:gd name="T12" fmla="*/ 73 w 102"/>
                  <a:gd name="T13" fmla="*/ 199 h 542"/>
                  <a:gd name="T14" fmla="*/ 67 w 102"/>
                  <a:gd name="T15" fmla="*/ 176 h 542"/>
                  <a:gd name="T16" fmla="*/ 0 w 102"/>
                  <a:gd name="T17" fmla="*/ 6 h 542"/>
                  <a:gd name="T18" fmla="*/ 0 w 102"/>
                  <a:gd name="T19" fmla="*/ 0 h 542"/>
                  <a:gd name="T20" fmla="*/ 1 w 102"/>
                  <a:gd name="T21" fmla="*/ 1 h 542"/>
                  <a:gd name="T22" fmla="*/ 72 w 102"/>
                  <a:gd name="T23" fmla="*/ 175 h 542"/>
                  <a:gd name="T24" fmla="*/ 78 w 102"/>
                  <a:gd name="T25" fmla="*/ 198 h 542"/>
                  <a:gd name="T26" fmla="*/ 82 w 102"/>
                  <a:gd name="T27" fmla="*/ 221 h 542"/>
                  <a:gd name="T28" fmla="*/ 90 w 102"/>
                  <a:gd name="T29" fmla="*/ 267 h 542"/>
                  <a:gd name="T30" fmla="*/ 99 w 102"/>
                  <a:gd name="T31" fmla="*/ 361 h 542"/>
                  <a:gd name="T32" fmla="*/ 102 w 102"/>
                  <a:gd name="T33" fmla="*/ 455 h 542"/>
                  <a:gd name="T34" fmla="*/ 99 w 102"/>
                  <a:gd name="T35"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542">
                    <a:moveTo>
                      <a:pt x="99" y="542"/>
                    </a:moveTo>
                    <a:cubicBezTo>
                      <a:pt x="99" y="542"/>
                      <a:pt x="99" y="542"/>
                      <a:pt x="99" y="542"/>
                    </a:cubicBezTo>
                    <a:lnTo>
                      <a:pt x="100" y="455"/>
                    </a:lnTo>
                    <a:cubicBezTo>
                      <a:pt x="100" y="424"/>
                      <a:pt x="97" y="392"/>
                      <a:pt x="96" y="361"/>
                    </a:cubicBezTo>
                    <a:cubicBezTo>
                      <a:pt x="94" y="330"/>
                      <a:pt x="90" y="299"/>
                      <a:pt x="86" y="268"/>
                    </a:cubicBezTo>
                    <a:lnTo>
                      <a:pt x="77" y="222"/>
                    </a:lnTo>
                    <a:lnTo>
                      <a:pt x="73" y="199"/>
                    </a:lnTo>
                    <a:lnTo>
                      <a:pt x="67" y="176"/>
                    </a:lnTo>
                    <a:cubicBezTo>
                      <a:pt x="53" y="116"/>
                      <a:pt x="31" y="59"/>
                      <a:pt x="0" y="6"/>
                    </a:cubicBezTo>
                    <a:lnTo>
                      <a:pt x="0" y="0"/>
                    </a:lnTo>
                    <a:lnTo>
                      <a:pt x="1" y="1"/>
                    </a:lnTo>
                    <a:cubicBezTo>
                      <a:pt x="33" y="54"/>
                      <a:pt x="57" y="114"/>
                      <a:pt x="72" y="175"/>
                    </a:cubicBezTo>
                    <a:lnTo>
                      <a:pt x="78" y="198"/>
                    </a:lnTo>
                    <a:lnTo>
                      <a:pt x="82" y="221"/>
                    </a:lnTo>
                    <a:lnTo>
                      <a:pt x="90" y="267"/>
                    </a:lnTo>
                    <a:cubicBezTo>
                      <a:pt x="93" y="298"/>
                      <a:pt x="97" y="330"/>
                      <a:pt x="99" y="361"/>
                    </a:cubicBezTo>
                    <a:cubicBezTo>
                      <a:pt x="100" y="392"/>
                      <a:pt x="102" y="424"/>
                      <a:pt x="102" y="455"/>
                    </a:cubicBezTo>
                    <a:lnTo>
                      <a:pt x="99" y="542"/>
                    </a:lnTo>
                    <a:close/>
                  </a:path>
                </a:pathLst>
              </a:custGeom>
              <a:solidFill>
                <a:srgbClr val="7FE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2" name="Freeform 295">
                <a:extLst>
                  <a:ext uri="{FF2B5EF4-FFF2-40B4-BE49-F238E27FC236}">
                    <a16:creationId xmlns:a16="http://schemas.microsoft.com/office/drawing/2014/main" id="{4A9718B5-D570-654B-850F-0D901696B0D1}"/>
                  </a:ext>
                </a:extLst>
              </p:cNvPr>
              <p:cNvSpPr>
                <a:spLocks/>
              </p:cNvSpPr>
              <p:nvPr/>
            </p:nvSpPr>
            <p:spPr bwMode="auto">
              <a:xfrm>
                <a:off x="328156" y="4170399"/>
                <a:ext cx="523922" cy="1290088"/>
              </a:xfrm>
              <a:custGeom>
                <a:avLst/>
                <a:gdLst>
                  <a:gd name="T0" fmla="*/ 9 w 199"/>
                  <a:gd name="T1" fmla="*/ 491 h 491"/>
                  <a:gd name="T2" fmla="*/ 19 w 199"/>
                  <a:gd name="T3" fmla="*/ 301 h 491"/>
                  <a:gd name="T4" fmla="*/ 197 w 199"/>
                  <a:gd name="T5" fmla="*/ 0 h 491"/>
                  <a:gd name="T6" fmla="*/ 199 w 199"/>
                  <a:gd name="T7" fmla="*/ 2 h 491"/>
                  <a:gd name="T8" fmla="*/ 22 w 199"/>
                  <a:gd name="T9" fmla="*/ 302 h 491"/>
                  <a:gd name="T10" fmla="*/ 12 w 199"/>
                  <a:gd name="T11" fmla="*/ 491 h 491"/>
                  <a:gd name="T12" fmla="*/ 9 w 199"/>
                  <a:gd name="T13" fmla="*/ 491 h 491"/>
                </a:gdLst>
                <a:ahLst/>
                <a:cxnLst>
                  <a:cxn ang="0">
                    <a:pos x="T0" y="T1"/>
                  </a:cxn>
                  <a:cxn ang="0">
                    <a:pos x="T2" y="T3"/>
                  </a:cxn>
                  <a:cxn ang="0">
                    <a:pos x="T4" y="T5"/>
                  </a:cxn>
                  <a:cxn ang="0">
                    <a:pos x="T6" y="T7"/>
                  </a:cxn>
                  <a:cxn ang="0">
                    <a:pos x="T8" y="T9"/>
                  </a:cxn>
                  <a:cxn ang="0">
                    <a:pos x="T10" y="T11"/>
                  </a:cxn>
                  <a:cxn ang="0">
                    <a:pos x="T12" y="T13"/>
                  </a:cxn>
                </a:cxnLst>
                <a:rect l="0" t="0" r="r" b="b"/>
                <a:pathLst>
                  <a:path w="199" h="491">
                    <a:moveTo>
                      <a:pt x="9" y="491"/>
                    </a:moveTo>
                    <a:cubicBezTo>
                      <a:pt x="9" y="490"/>
                      <a:pt x="0" y="404"/>
                      <a:pt x="19" y="301"/>
                    </a:cubicBezTo>
                    <a:cubicBezTo>
                      <a:pt x="36" y="206"/>
                      <a:pt x="81" y="77"/>
                      <a:pt x="197" y="0"/>
                    </a:cubicBezTo>
                    <a:lnTo>
                      <a:pt x="199" y="2"/>
                    </a:lnTo>
                    <a:cubicBezTo>
                      <a:pt x="84" y="79"/>
                      <a:pt x="39" y="207"/>
                      <a:pt x="22" y="302"/>
                    </a:cubicBezTo>
                    <a:cubicBezTo>
                      <a:pt x="3" y="405"/>
                      <a:pt x="12" y="490"/>
                      <a:pt x="12" y="491"/>
                    </a:cubicBezTo>
                    <a:lnTo>
                      <a:pt x="9" y="491"/>
                    </a:lnTo>
                    <a:close/>
                  </a:path>
                </a:pathLst>
              </a:custGeom>
              <a:solidFill>
                <a:srgbClr val="9E6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3" name="Freeform 296">
                <a:extLst>
                  <a:ext uri="{FF2B5EF4-FFF2-40B4-BE49-F238E27FC236}">
                    <a16:creationId xmlns:a16="http://schemas.microsoft.com/office/drawing/2014/main" id="{B1FD7B74-BF38-0048-AB6F-F5733642DDA9}"/>
                  </a:ext>
                </a:extLst>
              </p:cNvPr>
              <p:cNvSpPr>
                <a:spLocks/>
              </p:cNvSpPr>
              <p:nvPr/>
            </p:nvSpPr>
            <p:spPr bwMode="auto">
              <a:xfrm>
                <a:off x="328156" y="4028151"/>
                <a:ext cx="715464" cy="983058"/>
              </a:xfrm>
              <a:custGeom>
                <a:avLst/>
                <a:gdLst>
                  <a:gd name="T0" fmla="*/ 22 w 272"/>
                  <a:gd name="T1" fmla="*/ 359 h 374"/>
                  <a:gd name="T2" fmla="*/ 272 w 272"/>
                  <a:gd name="T3" fmla="*/ 39 h 374"/>
                  <a:gd name="T4" fmla="*/ 22 w 272"/>
                  <a:gd name="T5" fmla="*/ 359 h 374"/>
                </a:gdLst>
                <a:ahLst/>
                <a:cxnLst>
                  <a:cxn ang="0">
                    <a:pos x="T0" y="T1"/>
                  </a:cxn>
                  <a:cxn ang="0">
                    <a:pos x="T2" y="T3"/>
                  </a:cxn>
                  <a:cxn ang="0">
                    <a:pos x="T4" y="T5"/>
                  </a:cxn>
                </a:cxnLst>
                <a:rect l="0" t="0" r="r" b="b"/>
                <a:pathLst>
                  <a:path w="272" h="374">
                    <a:moveTo>
                      <a:pt x="22" y="359"/>
                    </a:moveTo>
                    <a:cubicBezTo>
                      <a:pt x="23" y="374"/>
                      <a:pt x="84" y="136"/>
                      <a:pt x="272" y="39"/>
                    </a:cubicBezTo>
                    <a:cubicBezTo>
                      <a:pt x="272" y="39"/>
                      <a:pt x="0" y="0"/>
                      <a:pt x="22" y="359"/>
                    </a:cubicBezTo>
                    <a:close/>
                  </a:path>
                </a:pathLst>
              </a:custGeom>
              <a:solidFill>
                <a:srgbClr val="4AA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4" name="Freeform 297">
                <a:extLst>
                  <a:ext uri="{FF2B5EF4-FFF2-40B4-BE49-F238E27FC236}">
                    <a16:creationId xmlns:a16="http://schemas.microsoft.com/office/drawing/2014/main" id="{86E0E993-1D86-A74D-87C3-B7EA78331B4C}"/>
                  </a:ext>
                </a:extLst>
              </p:cNvPr>
              <p:cNvSpPr>
                <a:spLocks/>
              </p:cNvSpPr>
              <p:nvPr/>
            </p:nvSpPr>
            <p:spPr bwMode="auto">
              <a:xfrm>
                <a:off x="385900" y="4130964"/>
                <a:ext cx="657720" cy="840811"/>
              </a:xfrm>
              <a:custGeom>
                <a:avLst/>
                <a:gdLst>
                  <a:gd name="T0" fmla="*/ 0 w 250"/>
                  <a:gd name="T1" fmla="*/ 320 h 320"/>
                  <a:gd name="T2" fmla="*/ 0 w 250"/>
                  <a:gd name="T3" fmla="*/ 320 h 320"/>
                  <a:gd name="T4" fmla="*/ 10 w 250"/>
                  <a:gd name="T5" fmla="*/ 267 h 320"/>
                  <a:gd name="T6" fmla="*/ 26 w 250"/>
                  <a:gd name="T7" fmla="*/ 215 h 320"/>
                  <a:gd name="T8" fmla="*/ 36 w 250"/>
                  <a:gd name="T9" fmla="*/ 190 h 320"/>
                  <a:gd name="T10" fmla="*/ 41 w 250"/>
                  <a:gd name="T11" fmla="*/ 177 h 320"/>
                  <a:gd name="T12" fmla="*/ 47 w 250"/>
                  <a:gd name="T13" fmla="*/ 165 h 320"/>
                  <a:gd name="T14" fmla="*/ 59 w 250"/>
                  <a:gd name="T15" fmla="*/ 141 h 320"/>
                  <a:gd name="T16" fmla="*/ 74 w 250"/>
                  <a:gd name="T17" fmla="*/ 118 h 320"/>
                  <a:gd name="T18" fmla="*/ 150 w 250"/>
                  <a:gd name="T19" fmla="*/ 40 h 320"/>
                  <a:gd name="T20" fmla="*/ 250 w 250"/>
                  <a:gd name="T21" fmla="*/ 0 h 320"/>
                  <a:gd name="T22" fmla="*/ 250 w 250"/>
                  <a:gd name="T23" fmla="*/ 0 h 320"/>
                  <a:gd name="T24" fmla="*/ 151 w 250"/>
                  <a:gd name="T25" fmla="*/ 42 h 320"/>
                  <a:gd name="T26" fmla="*/ 77 w 250"/>
                  <a:gd name="T27" fmla="*/ 119 h 320"/>
                  <a:gd name="T28" fmla="*/ 62 w 250"/>
                  <a:gd name="T29" fmla="*/ 142 h 320"/>
                  <a:gd name="T30" fmla="*/ 49 w 250"/>
                  <a:gd name="T31" fmla="*/ 166 h 320"/>
                  <a:gd name="T32" fmla="*/ 43 w 250"/>
                  <a:gd name="T33" fmla="*/ 178 h 320"/>
                  <a:gd name="T34" fmla="*/ 38 w 250"/>
                  <a:gd name="T35" fmla="*/ 191 h 320"/>
                  <a:gd name="T36" fmla="*/ 28 w 250"/>
                  <a:gd name="T37" fmla="*/ 216 h 320"/>
                  <a:gd name="T38" fmla="*/ 12 w 250"/>
                  <a:gd name="T39" fmla="*/ 267 h 320"/>
                  <a:gd name="T40" fmla="*/ 0 w 250"/>
                  <a:gd name="T41"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0" h="320">
                    <a:moveTo>
                      <a:pt x="0" y="320"/>
                    </a:moveTo>
                    <a:lnTo>
                      <a:pt x="0" y="320"/>
                    </a:lnTo>
                    <a:lnTo>
                      <a:pt x="10" y="267"/>
                    </a:lnTo>
                    <a:cubicBezTo>
                      <a:pt x="15" y="250"/>
                      <a:pt x="20" y="232"/>
                      <a:pt x="26" y="215"/>
                    </a:cubicBezTo>
                    <a:lnTo>
                      <a:pt x="36" y="190"/>
                    </a:lnTo>
                    <a:lnTo>
                      <a:pt x="41" y="177"/>
                    </a:lnTo>
                    <a:lnTo>
                      <a:pt x="47" y="165"/>
                    </a:lnTo>
                    <a:lnTo>
                      <a:pt x="59" y="141"/>
                    </a:lnTo>
                    <a:lnTo>
                      <a:pt x="74" y="118"/>
                    </a:lnTo>
                    <a:cubicBezTo>
                      <a:pt x="95" y="88"/>
                      <a:pt x="120" y="61"/>
                      <a:pt x="150" y="40"/>
                    </a:cubicBezTo>
                    <a:cubicBezTo>
                      <a:pt x="180" y="20"/>
                      <a:pt x="214" y="4"/>
                      <a:pt x="250" y="0"/>
                    </a:cubicBezTo>
                    <a:lnTo>
                      <a:pt x="250" y="0"/>
                    </a:lnTo>
                    <a:cubicBezTo>
                      <a:pt x="214" y="6"/>
                      <a:pt x="181" y="21"/>
                      <a:pt x="151" y="42"/>
                    </a:cubicBezTo>
                    <a:cubicBezTo>
                      <a:pt x="122" y="63"/>
                      <a:pt x="97" y="90"/>
                      <a:pt x="77" y="119"/>
                    </a:cubicBezTo>
                    <a:lnTo>
                      <a:pt x="62" y="142"/>
                    </a:lnTo>
                    <a:lnTo>
                      <a:pt x="49" y="166"/>
                    </a:lnTo>
                    <a:lnTo>
                      <a:pt x="43" y="178"/>
                    </a:lnTo>
                    <a:lnTo>
                      <a:pt x="38" y="191"/>
                    </a:lnTo>
                    <a:lnTo>
                      <a:pt x="28" y="216"/>
                    </a:lnTo>
                    <a:cubicBezTo>
                      <a:pt x="22" y="233"/>
                      <a:pt x="17" y="250"/>
                      <a:pt x="12" y="267"/>
                    </a:cubicBezTo>
                    <a:lnTo>
                      <a:pt x="0" y="320"/>
                    </a:lnTo>
                  </a:path>
                </a:pathLst>
              </a:custGeom>
              <a:solidFill>
                <a:srgbClr val="7FE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5" name="Freeform 298">
                <a:extLst>
                  <a:ext uri="{FF2B5EF4-FFF2-40B4-BE49-F238E27FC236}">
                    <a16:creationId xmlns:a16="http://schemas.microsoft.com/office/drawing/2014/main" id="{97DCF72A-15E3-F645-86B9-2B48AFB8D84C}"/>
                  </a:ext>
                </a:extLst>
              </p:cNvPr>
              <p:cNvSpPr>
                <a:spLocks/>
              </p:cNvSpPr>
              <p:nvPr/>
            </p:nvSpPr>
            <p:spPr bwMode="auto">
              <a:xfrm>
                <a:off x="167599" y="4987267"/>
                <a:ext cx="390125" cy="1061928"/>
              </a:xfrm>
              <a:custGeom>
                <a:avLst/>
                <a:gdLst>
                  <a:gd name="T0" fmla="*/ 53 w 148"/>
                  <a:gd name="T1" fmla="*/ 404 h 404"/>
                  <a:gd name="T2" fmla="*/ 144 w 148"/>
                  <a:gd name="T3" fmla="*/ 0 h 404"/>
                  <a:gd name="T4" fmla="*/ 148 w 148"/>
                  <a:gd name="T5" fmla="*/ 3 h 404"/>
                  <a:gd name="T6" fmla="*/ 58 w 148"/>
                  <a:gd name="T7" fmla="*/ 403 h 404"/>
                  <a:gd name="T8" fmla="*/ 53 w 148"/>
                  <a:gd name="T9" fmla="*/ 404 h 404"/>
                </a:gdLst>
                <a:ahLst/>
                <a:cxnLst>
                  <a:cxn ang="0">
                    <a:pos x="T0" y="T1"/>
                  </a:cxn>
                  <a:cxn ang="0">
                    <a:pos x="T2" y="T3"/>
                  </a:cxn>
                  <a:cxn ang="0">
                    <a:pos x="T4" y="T5"/>
                  </a:cxn>
                  <a:cxn ang="0">
                    <a:pos x="T6" y="T7"/>
                  </a:cxn>
                  <a:cxn ang="0">
                    <a:pos x="T8" y="T9"/>
                  </a:cxn>
                </a:cxnLst>
                <a:rect l="0" t="0" r="r" b="b"/>
                <a:pathLst>
                  <a:path w="148" h="404">
                    <a:moveTo>
                      <a:pt x="53" y="404"/>
                    </a:moveTo>
                    <a:cubicBezTo>
                      <a:pt x="53" y="402"/>
                      <a:pt x="0" y="168"/>
                      <a:pt x="144" y="0"/>
                    </a:cubicBezTo>
                    <a:lnTo>
                      <a:pt x="148" y="3"/>
                    </a:lnTo>
                    <a:cubicBezTo>
                      <a:pt x="5" y="170"/>
                      <a:pt x="57" y="401"/>
                      <a:pt x="58" y="403"/>
                    </a:cubicBezTo>
                    <a:lnTo>
                      <a:pt x="53" y="404"/>
                    </a:lnTo>
                  </a:path>
                </a:pathLst>
              </a:custGeom>
              <a:solidFill>
                <a:srgbClr val="9E6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6" name="Freeform 299">
                <a:extLst>
                  <a:ext uri="{FF2B5EF4-FFF2-40B4-BE49-F238E27FC236}">
                    <a16:creationId xmlns:a16="http://schemas.microsoft.com/office/drawing/2014/main" id="{A401A3B5-A6D1-774F-BE31-9DB015F9CCAA}"/>
                  </a:ext>
                </a:extLst>
              </p:cNvPr>
              <p:cNvSpPr>
                <a:spLocks/>
              </p:cNvSpPr>
              <p:nvPr/>
            </p:nvSpPr>
            <p:spPr bwMode="auto">
              <a:xfrm>
                <a:off x="281679" y="4614042"/>
                <a:ext cx="819685" cy="1012635"/>
              </a:xfrm>
              <a:custGeom>
                <a:avLst/>
                <a:gdLst>
                  <a:gd name="T0" fmla="*/ 146 w 312"/>
                  <a:gd name="T1" fmla="*/ 20 h 385"/>
                  <a:gd name="T2" fmla="*/ 270 w 312"/>
                  <a:gd name="T3" fmla="*/ 33 h 385"/>
                  <a:gd name="T4" fmla="*/ 285 w 312"/>
                  <a:gd name="T5" fmla="*/ 206 h 385"/>
                  <a:gd name="T6" fmla="*/ 248 w 312"/>
                  <a:gd name="T7" fmla="*/ 291 h 385"/>
                  <a:gd name="T8" fmla="*/ 212 w 312"/>
                  <a:gd name="T9" fmla="*/ 104 h 385"/>
                  <a:gd name="T10" fmla="*/ 22 w 312"/>
                  <a:gd name="T11" fmla="*/ 354 h 385"/>
                  <a:gd name="T12" fmla="*/ 3 w 312"/>
                  <a:gd name="T13" fmla="*/ 344 h 385"/>
                  <a:gd name="T14" fmla="*/ 26 w 312"/>
                  <a:gd name="T15" fmla="*/ 203 h 385"/>
                  <a:gd name="T16" fmla="*/ 134 w 312"/>
                  <a:gd name="T17" fmla="*/ 27 h 385"/>
                  <a:gd name="T18" fmla="*/ 146 w 312"/>
                  <a:gd name="T19" fmla="*/ 2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85">
                    <a:moveTo>
                      <a:pt x="146" y="20"/>
                    </a:moveTo>
                    <a:cubicBezTo>
                      <a:pt x="186" y="2"/>
                      <a:pt x="240" y="0"/>
                      <a:pt x="270" y="33"/>
                    </a:cubicBezTo>
                    <a:cubicBezTo>
                      <a:pt x="312" y="80"/>
                      <a:pt x="301" y="153"/>
                      <a:pt x="285" y="206"/>
                    </a:cubicBezTo>
                    <a:cubicBezTo>
                      <a:pt x="276" y="235"/>
                      <a:pt x="264" y="264"/>
                      <a:pt x="248" y="291"/>
                    </a:cubicBezTo>
                    <a:cubicBezTo>
                      <a:pt x="248" y="291"/>
                      <a:pt x="288" y="90"/>
                      <a:pt x="212" y="104"/>
                    </a:cubicBezTo>
                    <a:cubicBezTo>
                      <a:pt x="135" y="118"/>
                      <a:pt x="22" y="354"/>
                      <a:pt x="22" y="354"/>
                    </a:cubicBezTo>
                    <a:cubicBezTo>
                      <a:pt x="22" y="354"/>
                      <a:pt x="0" y="385"/>
                      <a:pt x="3" y="344"/>
                    </a:cubicBezTo>
                    <a:cubicBezTo>
                      <a:pt x="5" y="297"/>
                      <a:pt x="14" y="250"/>
                      <a:pt x="26" y="203"/>
                    </a:cubicBezTo>
                    <a:cubicBezTo>
                      <a:pt x="43" y="141"/>
                      <a:pt x="67" y="65"/>
                      <a:pt x="134" y="27"/>
                    </a:cubicBezTo>
                    <a:cubicBezTo>
                      <a:pt x="138" y="24"/>
                      <a:pt x="142" y="22"/>
                      <a:pt x="146" y="20"/>
                    </a:cubicBezTo>
                    <a:close/>
                  </a:path>
                </a:pathLst>
              </a:custGeom>
              <a:solidFill>
                <a:srgbClr val="4ABF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7" name="Freeform 300">
                <a:extLst>
                  <a:ext uri="{FF2B5EF4-FFF2-40B4-BE49-F238E27FC236}">
                    <a16:creationId xmlns:a16="http://schemas.microsoft.com/office/drawing/2014/main" id="{763B46FC-5553-1143-AE2D-AF6FB1A5D9A7}"/>
                  </a:ext>
                </a:extLst>
              </p:cNvPr>
              <p:cNvSpPr>
                <a:spLocks noEditPoints="1"/>
              </p:cNvSpPr>
              <p:nvPr/>
            </p:nvSpPr>
            <p:spPr bwMode="auto">
              <a:xfrm>
                <a:off x="294355" y="5321055"/>
                <a:ext cx="652086" cy="253511"/>
              </a:xfrm>
              <a:custGeom>
                <a:avLst/>
                <a:gdLst>
                  <a:gd name="T0" fmla="*/ 1 w 248"/>
                  <a:gd name="T1" fmla="*/ 96 h 96"/>
                  <a:gd name="T2" fmla="*/ 0 w 248"/>
                  <a:gd name="T3" fmla="*/ 96 h 96"/>
                  <a:gd name="T4" fmla="*/ 0 w 248"/>
                  <a:gd name="T5" fmla="*/ 95 h 96"/>
                  <a:gd name="T6" fmla="*/ 1 w 248"/>
                  <a:gd name="T7" fmla="*/ 95 h 96"/>
                  <a:gd name="T8" fmla="*/ 1 w 248"/>
                  <a:gd name="T9" fmla="*/ 96 h 96"/>
                  <a:gd name="T10" fmla="*/ 245 w 248"/>
                  <a:gd name="T11" fmla="*/ 22 h 96"/>
                  <a:gd name="T12" fmla="*/ 243 w 248"/>
                  <a:gd name="T13" fmla="*/ 22 h 96"/>
                  <a:gd name="T14" fmla="*/ 248 w 248"/>
                  <a:gd name="T15" fmla="*/ 12 h 96"/>
                  <a:gd name="T16" fmla="*/ 245 w 248"/>
                  <a:gd name="T17" fmla="*/ 22 h 96"/>
                  <a:gd name="T18" fmla="*/ 243 w 248"/>
                  <a:gd name="T19" fmla="*/ 22 h 96"/>
                  <a:gd name="T20" fmla="*/ 241 w 248"/>
                  <a:gd name="T21" fmla="*/ 21 h 96"/>
                  <a:gd name="T22" fmla="*/ 247 w 248"/>
                  <a:gd name="T23" fmla="*/ 0 h 96"/>
                  <a:gd name="T24" fmla="*/ 243 w 248"/>
                  <a:gd name="T25"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96">
                    <a:moveTo>
                      <a:pt x="1" y="96"/>
                    </a:moveTo>
                    <a:lnTo>
                      <a:pt x="0" y="96"/>
                    </a:lnTo>
                    <a:cubicBezTo>
                      <a:pt x="0" y="96"/>
                      <a:pt x="0" y="95"/>
                      <a:pt x="0" y="95"/>
                    </a:cubicBezTo>
                    <a:cubicBezTo>
                      <a:pt x="1" y="95"/>
                      <a:pt x="1" y="95"/>
                      <a:pt x="1" y="95"/>
                    </a:cubicBezTo>
                    <a:cubicBezTo>
                      <a:pt x="1" y="95"/>
                      <a:pt x="1" y="96"/>
                      <a:pt x="1" y="96"/>
                    </a:cubicBezTo>
                    <a:close/>
                    <a:moveTo>
                      <a:pt x="245" y="22"/>
                    </a:moveTo>
                    <a:lnTo>
                      <a:pt x="243" y="22"/>
                    </a:lnTo>
                    <a:cubicBezTo>
                      <a:pt x="245" y="19"/>
                      <a:pt x="247" y="15"/>
                      <a:pt x="248" y="12"/>
                    </a:cubicBezTo>
                    <a:cubicBezTo>
                      <a:pt x="247" y="16"/>
                      <a:pt x="246" y="19"/>
                      <a:pt x="245" y="22"/>
                    </a:cubicBezTo>
                    <a:close/>
                    <a:moveTo>
                      <a:pt x="243" y="22"/>
                    </a:moveTo>
                    <a:lnTo>
                      <a:pt x="241" y="21"/>
                    </a:lnTo>
                    <a:cubicBezTo>
                      <a:pt x="243" y="14"/>
                      <a:pt x="245" y="7"/>
                      <a:pt x="247" y="0"/>
                    </a:cubicBezTo>
                    <a:cubicBezTo>
                      <a:pt x="245" y="13"/>
                      <a:pt x="243" y="22"/>
                      <a:pt x="243" y="22"/>
                    </a:cubicBezTo>
                    <a:close/>
                  </a:path>
                </a:pathLst>
              </a:custGeom>
              <a:solidFill>
                <a:srgbClr val="4AA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8" name="Freeform 301">
                <a:extLst>
                  <a:ext uri="{FF2B5EF4-FFF2-40B4-BE49-F238E27FC236}">
                    <a16:creationId xmlns:a16="http://schemas.microsoft.com/office/drawing/2014/main" id="{2171BA4E-5089-2F4C-8754-D2F2DC30F894}"/>
                  </a:ext>
                </a:extLst>
              </p:cNvPr>
              <p:cNvSpPr>
                <a:spLocks noEditPoints="1"/>
              </p:cNvSpPr>
              <p:nvPr/>
            </p:nvSpPr>
            <p:spPr bwMode="auto">
              <a:xfrm>
                <a:off x="297171" y="5571749"/>
                <a:ext cx="9859" cy="4226"/>
              </a:xfrm>
              <a:custGeom>
                <a:avLst/>
                <a:gdLst>
                  <a:gd name="T0" fmla="*/ 4 w 4"/>
                  <a:gd name="T1" fmla="*/ 2 h 2"/>
                  <a:gd name="T2" fmla="*/ 2 w 4"/>
                  <a:gd name="T3" fmla="*/ 1 h 2"/>
                  <a:gd name="T4" fmla="*/ 2 w 4"/>
                  <a:gd name="T5" fmla="*/ 1 h 2"/>
                  <a:gd name="T6" fmla="*/ 4 w 4"/>
                  <a:gd name="T7" fmla="*/ 1 h 2"/>
                  <a:gd name="T8" fmla="*/ 4 w 4"/>
                  <a:gd name="T9" fmla="*/ 2 h 2"/>
                  <a:gd name="T10" fmla="*/ 1 w 4"/>
                  <a:gd name="T11" fmla="*/ 1 h 2"/>
                  <a:gd name="T12" fmla="*/ 0 w 4"/>
                  <a:gd name="T13" fmla="*/ 1 h 2"/>
                  <a:gd name="T14" fmla="*/ 0 w 4"/>
                  <a:gd name="T15" fmla="*/ 0 h 2"/>
                  <a:gd name="T16" fmla="*/ 1 w 4"/>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4" y="2"/>
                    </a:moveTo>
                    <a:lnTo>
                      <a:pt x="2" y="1"/>
                    </a:lnTo>
                    <a:cubicBezTo>
                      <a:pt x="2" y="1"/>
                      <a:pt x="2" y="1"/>
                      <a:pt x="2" y="1"/>
                    </a:cubicBezTo>
                    <a:cubicBezTo>
                      <a:pt x="3" y="1"/>
                      <a:pt x="3" y="1"/>
                      <a:pt x="4" y="1"/>
                    </a:cubicBezTo>
                    <a:cubicBezTo>
                      <a:pt x="4" y="1"/>
                      <a:pt x="4" y="1"/>
                      <a:pt x="4" y="2"/>
                    </a:cubicBezTo>
                    <a:moveTo>
                      <a:pt x="1" y="1"/>
                    </a:moveTo>
                    <a:lnTo>
                      <a:pt x="0" y="1"/>
                    </a:lnTo>
                    <a:cubicBezTo>
                      <a:pt x="0" y="1"/>
                      <a:pt x="0" y="0"/>
                      <a:pt x="0" y="0"/>
                    </a:cubicBezTo>
                    <a:cubicBezTo>
                      <a:pt x="0" y="1"/>
                      <a:pt x="1" y="1"/>
                      <a:pt x="1" y="1"/>
                    </a:cubicBezTo>
                    <a:close/>
                  </a:path>
                </a:pathLst>
              </a:custGeom>
              <a:solidFill>
                <a:srgbClr val="BAD2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9" name="Freeform 302">
                <a:extLst>
                  <a:ext uri="{FF2B5EF4-FFF2-40B4-BE49-F238E27FC236}">
                    <a16:creationId xmlns:a16="http://schemas.microsoft.com/office/drawing/2014/main" id="{94D7A35F-9EC0-8A46-AB9E-102D54C1C6D9}"/>
                  </a:ext>
                </a:extLst>
              </p:cNvPr>
              <p:cNvSpPr>
                <a:spLocks/>
              </p:cNvSpPr>
              <p:nvPr/>
            </p:nvSpPr>
            <p:spPr bwMode="auto">
              <a:xfrm>
                <a:off x="294355" y="4768965"/>
                <a:ext cx="722506" cy="805601"/>
              </a:xfrm>
              <a:custGeom>
                <a:avLst/>
                <a:gdLst>
                  <a:gd name="T0" fmla="*/ 3 w 275"/>
                  <a:gd name="T1" fmla="*/ 306 h 306"/>
                  <a:gd name="T2" fmla="*/ 3 w 275"/>
                  <a:gd name="T3" fmla="*/ 306 h 306"/>
                  <a:gd name="T4" fmla="*/ 2 w 275"/>
                  <a:gd name="T5" fmla="*/ 306 h 306"/>
                  <a:gd name="T6" fmla="*/ 1 w 275"/>
                  <a:gd name="T7" fmla="*/ 305 h 306"/>
                  <a:gd name="T8" fmla="*/ 0 w 275"/>
                  <a:gd name="T9" fmla="*/ 305 h 306"/>
                  <a:gd name="T10" fmla="*/ 68 w 275"/>
                  <a:gd name="T11" fmla="*/ 105 h 306"/>
                  <a:gd name="T12" fmla="*/ 166 w 275"/>
                  <a:gd name="T13" fmla="*/ 8 h 306"/>
                  <a:gd name="T14" fmla="*/ 207 w 275"/>
                  <a:gd name="T15" fmla="*/ 0 h 306"/>
                  <a:gd name="T16" fmla="*/ 232 w 275"/>
                  <a:gd name="T17" fmla="*/ 3 h 306"/>
                  <a:gd name="T18" fmla="*/ 274 w 275"/>
                  <a:gd name="T19" fmla="*/ 84 h 306"/>
                  <a:gd name="T20" fmla="*/ 248 w 275"/>
                  <a:gd name="T21" fmla="*/ 222 h 306"/>
                  <a:gd name="T22" fmla="*/ 243 w 275"/>
                  <a:gd name="T23" fmla="*/ 232 h 306"/>
                  <a:gd name="T24" fmla="*/ 243 w 275"/>
                  <a:gd name="T25" fmla="*/ 232 h 306"/>
                  <a:gd name="T26" fmla="*/ 247 w 275"/>
                  <a:gd name="T27" fmla="*/ 210 h 306"/>
                  <a:gd name="T28" fmla="*/ 270 w 275"/>
                  <a:gd name="T29" fmla="*/ 84 h 306"/>
                  <a:gd name="T30" fmla="*/ 230 w 275"/>
                  <a:gd name="T31" fmla="*/ 8 h 306"/>
                  <a:gd name="T32" fmla="*/ 207 w 275"/>
                  <a:gd name="T33" fmla="*/ 5 h 306"/>
                  <a:gd name="T34" fmla="*/ 168 w 275"/>
                  <a:gd name="T35" fmla="*/ 12 h 306"/>
                  <a:gd name="T36" fmla="*/ 73 w 275"/>
                  <a:gd name="T37" fmla="*/ 107 h 306"/>
                  <a:gd name="T38" fmla="*/ 5 w 275"/>
                  <a:gd name="T39" fmla="*/ 306 h 306"/>
                  <a:gd name="T40" fmla="*/ 3 w 275"/>
                  <a:gd name="T41"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306">
                    <a:moveTo>
                      <a:pt x="3" y="306"/>
                    </a:moveTo>
                    <a:cubicBezTo>
                      <a:pt x="3" y="306"/>
                      <a:pt x="3" y="306"/>
                      <a:pt x="3" y="306"/>
                    </a:cubicBezTo>
                    <a:lnTo>
                      <a:pt x="2" y="306"/>
                    </a:lnTo>
                    <a:cubicBezTo>
                      <a:pt x="2" y="306"/>
                      <a:pt x="1" y="306"/>
                      <a:pt x="1" y="305"/>
                    </a:cubicBezTo>
                    <a:cubicBezTo>
                      <a:pt x="1" y="305"/>
                      <a:pt x="1" y="305"/>
                      <a:pt x="0" y="305"/>
                    </a:cubicBezTo>
                    <a:cubicBezTo>
                      <a:pt x="15" y="229"/>
                      <a:pt x="37" y="162"/>
                      <a:pt x="68" y="105"/>
                    </a:cubicBezTo>
                    <a:cubicBezTo>
                      <a:pt x="89" y="68"/>
                      <a:pt x="116" y="28"/>
                      <a:pt x="166" y="8"/>
                    </a:cubicBezTo>
                    <a:cubicBezTo>
                      <a:pt x="180" y="3"/>
                      <a:pt x="194" y="0"/>
                      <a:pt x="207" y="0"/>
                    </a:cubicBezTo>
                    <a:cubicBezTo>
                      <a:pt x="216" y="0"/>
                      <a:pt x="224" y="1"/>
                      <a:pt x="232" y="3"/>
                    </a:cubicBezTo>
                    <a:cubicBezTo>
                      <a:pt x="271" y="15"/>
                      <a:pt x="275" y="53"/>
                      <a:pt x="274" y="84"/>
                    </a:cubicBezTo>
                    <a:cubicBezTo>
                      <a:pt x="273" y="132"/>
                      <a:pt x="261" y="180"/>
                      <a:pt x="248" y="222"/>
                    </a:cubicBezTo>
                    <a:cubicBezTo>
                      <a:pt x="247" y="225"/>
                      <a:pt x="245" y="229"/>
                      <a:pt x="243" y="232"/>
                    </a:cubicBezTo>
                    <a:lnTo>
                      <a:pt x="243" y="232"/>
                    </a:lnTo>
                    <a:cubicBezTo>
                      <a:pt x="243" y="232"/>
                      <a:pt x="245" y="223"/>
                      <a:pt x="247" y="210"/>
                    </a:cubicBezTo>
                    <a:cubicBezTo>
                      <a:pt x="258" y="171"/>
                      <a:pt x="268" y="127"/>
                      <a:pt x="270" y="84"/>
                    </a:cubicBezTo>
                    <a:cubicBezTo>
                      <a:pt x="271" y="54"/>
                      <a:pt x="267" y="19"/>
                      <a:pt x="230" y="8"/>
                    </a:cubicBezTo>
                    <a:cubicBezTo>
                      <a:pt x="223" y="6"/>
                      <a:pt x="215" y="5"/>
                      <a:pt x="207" y="5"/>
                    </a:cubicBezTo>
                    <a:cubicBezTo>
                      <a:pt x="194" y="5"/>
                      <a:pt x="181" y="7"/>
                      <a:pt x="168" y="12"/>
                    </a:cubicBezTo>
                    <a:cubicBezTo>
                      <a:pt x="119" y="31"/>
                      <a:pt x="92" y="71"/>
                      <a:pt x="73" y="107"/>
                    </a:cubicBezTo>
                    <a:cubicBezTo>
                      <a:pt x="42" y="164"/>
                      <a:pt x="19" y="231"/>
                      <a:pt x="5" y="306"/>
                    </a:cubicBezTo>
                    <a:cubicBezTo>
                      <a:pt x="4" y="306"/>
                      <a:pt x="4" y="306"/>
                      <a:pt x="3" y="306"/>
                    </a:cubicBezTo>
                    <a:close/>
                  </a:path>
                </a:pathLst>
              </a:custGeom>
              <a:solidFill>
                <a:srgbClr val="7FE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0" name="Freeform 303">
                <a:extLst>
                  <a:ext uri="{FF2B5EF4-FFF2-40B4-BE49-F238E27FC236}">
                    <a16:creationId xmlns:a16="http://schemas.microsoft.com/office/drawing/2014/main" id="{D10B7EE8-4C2C-EA47-BA99-84C62F43627A}"/>
                  </a:ext>
                </a:extLst>
              </p:cNvPr>
              <p:cNvSpPr>
                <a:spLocks/>
              </p:cNvSpPr>
              <p:nvPr/>
            </p:nvSpPr>
            <p:spPr bwMode="auto">
              <a:xfrm>
                <a:off x="305622" y="5421052"/>
                <a:ext cx="453503" cy="560540"/>
              </a:xfrm>
              <a:custGeom>
                <a:avLst/>
                <a:gdLst>
                  <a:gd name="T0" fmla="*/ 14 w 173"/>
                  <a:gd name="T1" fmla="*/ 213 h 213"/>
                  <a:gd name="T2" fmla="*/ 3 w 173"/>
                  <a:gd name="T3" fmla="*/ 144 h 213"/>
                  <a:gd name="T4" fmla="*/ 15 w 173"/>
                  <a:gd name="T5" fmla="*/ 78 h 213"/>
                  <a:gd name="T6" fmla="*/ 71 w 173"/>
                  <a:gd name="T7" fmla="*/ 20 h 213"/>
                  <a:gd name="T8" fmla="*/ 173 w 173"/>
                  <a:gd name="T9" fmla="*/ 3 h 213"/>
                  <a:gd name="T10" fmla="*/ 119 w 173"/>
                  <a:gd name="T11" fmla="*/ 3 h 213"/>
                  <a:gd name="T12" fmla="*/ 69 w 173"/>
                  <a:gd name="T13" fmla="*/ 18 h 213"/>
                  <a:gd name="T14" fmla="*/ 12 w 173"/>
                  <a:gd name="T15" fmla="*/ 77 h 213"/>
                  <a:gd name="T16" fmla="*/ 1 w 173"/>
                  <a:gd name="T17" fmla="*/ 144 h 213"/>
                  <a:gd name="T18" fmla="*/ 14 w 173"/>
                  <a:gd name="T1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213">
                    <a:moveTo>
                      <a:pt x="14" y="213"/>
                    </a:moveTo>
                    <a:cubicBezTo>
                      <a:pt x="8" y="189"/>
                      <a:pt x="4" y="167"/>
                      <a:pt x="3" y="144"/>
                    </a:cubicBezTo>
                    <a:cubicBezTo>
                      <a:pt x="3" y="122"/>
                      <a:pt x="6" y="100"/>
                      <a:pt x="15" y="78"/>
                    </a:cubicBezTo>
                    <a:cubicBezTo>
                      <a:pt x="25" y="56"/>
                      <a:pt x="43" y="35"/>
                      <a:pt x="71" y="20"/>
                    </a:cubicBezTo>
                    <a:cubicBezTo>
                      <a:pt x="100" y="6"/>
                      <a:pt x="137" y="0"/>
                      <a:pt x="173" y="3"/>
                    </a:cubicBezTo>
                    <a:cubicBezTo>
                      <a:pt x="155" y="2"/>
                      <a:pt x="136" y="1"/>
                      <a:pt x="119" y="3"/>
                    </a:cubicBezTo>
                    <a:cubicBezTo>
                      <a:pt x="101" y="6"/>
                      <a:pt x="84" y="11"/>
                      <a:pt x="69" y="18"/>
                    </a:cubicBezTo>
                    <a:cubicBezTo>
                      <a:pt x="40" y="33"/>
                      <a:pt x="21" y="55"/>
                      <a:pt x="12" y="77"/>
                    </a:cubicBezTo>
                    <a:cubicBezTo>
                      <a:pt x="2" y="99"/>
                      <a:pt x="0" y="121"/>
                      <a:pt x="1" y="144"/>
                    </a:cubicBezTo>
                    <a:cubicBezTo>
                      <a:pt x="2" y="166"/>
                      <a:pt x="6" y="189"/>
                      <a:pt x="14" y="213"/>
                    </a:cubicBezTo>
                    <a:close/>
                  </a:path>
                </a:pathLst>
              </a:custGeom>
              <a:solidFill>
                <a:srgbClr val="9E6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1" name="Freeform 304">
                <a:extLst>
                  <a:ext uri="{FF2B5EF4-FFF2-40B4-BE49-F238E27FC236}">
                    <a16:creationId xmlns:a16="http://schemas.microsoft.com/office/drawing/2014/main" id="{59EF9825-B395-A848-A99B-8960321128DE}"/>
                  </a:ext>
                </a:extLst>
              </p:cNvPr>
              <p:cNvSpPr>
                <a:spLocks/>
              </p:cNvSpPr>
              <p:nvPr/>
            </p:nvSpPr>
            <p:spPr bwMode="auto">
              <a:xfrm>
                <a:off x="285904" y="5232327"/>
                <a:ext cx="636594" cy="525331"/>
              </a:xfrm>
              <a:custGeom>
                <a:avLst/>
                <a:gdLst>
                  <a:gd name="T0" fmla="*/ 13 w 242"/>
                  <a:gd name="T1" fmla="*/ 189 h 200"/>
                  <a:gd name="T2" fmla="*/ 12 w 242"/>
                  <a:gd name="T3" fmla="*/ 118 h 200"/>
                  <a:gd name="T4" fmla="*/ 242 w 242"/>
                  <a:gd name="T5" fmla="*/ 97 h 200"/>
                  <a:gd name="T6" fmla="*/ 13 w 242"/>
                  <a:gd name="T7" fmla="*/ 189 h 200"/>
                </a:gdLst>
                <a:ahLst/>
                <a:cxnLst>
                  <a:cxn ang="0">
                    <a:pos x="T0" y="T1"/>
                  </a:cxn>
                  <a:cxn ang="0">
                    <a:pos x="T2" y="T3"/>
                  </a:cxn>
                  <a:cxn ang="0">
                    <a:pos x="T4" y="T5"/>
                  </a:cxn>
                  <a:cxn ang="0">
                    <a:pos x="T6" y="T7"/>
                  </a:cxn>
                </a:cxnLst>
                <a:rect l="0" t="0" r="r" b="b"/>
                <a:pathLst>
                  <a:path w="242" h="200">
                    <a:moveTo>
                      <a:pt x="13" y="189"/>
                    </a:moveTo>
                    <a:cubicBezTo>
                      <a:pt x="7" y="200"/>
                      <a:pt x="0" y="159"/>
                      <a:pt x="12" y="118"/>
                    </a:cubicBezTo>
                    <a:cubicBezTo>
                      <a:pt x="30" y="59"/>
                      <a:pt x="86" y="0"/>
                      <a:pt x="242" y="97"/>
                    </a:cubicBezTo>
                    <a:cubicBezTo>
                      <a:pt x="242" y="92"/>
                      <a:pt x="74" y="107"/>
                      <a:pt x="13" y="189"/>
                    </a:cubicBezTo>
                  </a:path>
                </a:pathLst>
              </a:custGeom>
              <a:solidFill>
                <a:srgbClr val="4AA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2" name="Freeform 305">
                <a:extLst>
                  <a:ext uri="{FF2B5EF4-FFF2-40B4-BE49-F238E27FC236}">
                    <a16:creationId xmlns:a16="http://schemas.microsoft.com/office/drawing/2014/main" id="{BB039F38-EC40-074A-A3DB-C3A355A4E6FB}"/>
                  </a:ext>
                </a:extLst>
              </p:cNvPr>
              <p:cNvSpPr>
                <a:spLocks/>
              </p:cNvSpPr>
              <p:nvPr/>
            </p:nvSpPr>
            <p:spPr bwMode="auto">
              <a:xfrm>
                <a:off x="318297" y="5729489"/>
                <a:ext cx="2817"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lnTo>
                      <a:pt x="1" y="0"/>
                    </a:lnTo>
                    <a:cubicBezTo>
                      <a:pt x="0" y="0"/>
                      <a:pt x="0" y="0"/>
                      <a:pt x="0" y="0"/>
                    </a:cubicBezTo>
                    <a:close/>
                  </a:path>
                </a:pathLst>
              </a:custGeom>
              <a:solidFill>
                <a:srgbClr val="4AA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3" name="Freeform 306">
                <a:extLst>
                  <a:ext uri="{FF2B5EF4-FFF2-40B4-BE49-F238E27FC236}">
                    <a16:creationId xmlns:a16="http://schemas.microsoft.com/office/drawing/2014/main" id="{D8D0C354-421D-2843-98B3-7F7EF5AADAAE}"/>
                  </a:ext>
                </a:extLst>
              </p:cNvPr>
              <p:cNvSpPr>
                <a:spLocks/>
              </p:cNvSpPr>
              <p:nvPr/>
            </p:nvSpPr>
            <p:spPr bwMode="auto">
              <a:xfrm>
                <a:off x="315480" y="5668929"/>
                <a:ext cx="5634" cy="60561"/>
              </a:xfrm>
              <a:custGeom>
                <a:avLst/>
                <a:gdLst>
                  <a:gd name="T0" fmla="*/ 1 w 2"/>
                  <a:gd name="T1" fmla="*/ 23 h 23"/>
                  <a:gd name="T2" fmla="*/ 2 w 2"/>
                  <a:gd name="T3" fmla="*/ 0 h 23"/>
                  <a:gd name="T4" fmla="*/ 2 w 2"/>
                  <a:gd name="T5" fmla="*/ 23 h 23"/>
                  <a:gd name="T6" fmla="*/ 1 w 2"/>
                  <a:gd name="T7" fmla="*/ 23 h 23"/>
                </a:gdLst>
                <a:ahLst/>
                <a:cxnLst>
                  <a:cxn ang="0">
                    <a:pos x="T0" y="T1"/>
                  </a:cxn>
                  <a:cxn ang="0">
                    <a:pos x="T2" y="T3"/>
                  </a:cxn>
                  <a:cxn ang="0">
                    <a:pos x="T4" y="T5"/>
                  </a:cxn>
                  <a:cxn ang="0">
                    <a:pos x="T6" y="T7"/>
                  </a:cxn>
                </a:cxnLst>
                <a:rect l="0" t="0" r="r" b="b"/>
                <a:pathLst>
                  <a:path w="2" h="23">
                    <a:moveTo>
                      <a:pt x="1" y="23"/>
                    </a:moveTo>
                    <a:cubicBezTo>
                      <a:pt x="1" y="23"/>
                      <a:pt x="0" y="13"/>
                      <a:pt x="2" y="0"/>
                    </a:cubicBezTo>
                    <a:cubicBezTo>
                      <a:pt x="1" y="7"/>
                      <a:pt x="1" y="15"/>
                      <a:pt x="2" y="23"/>
                    </a:cubicBezTo>
                    <a:cubicBezTo>
                      <a:pt x="1" y="23"/>
                      <a:pt x="1" y="23"/>
                      <a:pt x="1" y="23"/>
                    </a:cubicBezTo>
                    <a:close/>
                  </a:path>
                </a:pathLst>
              </a:custGeom>
              <a:solidFill>
                <a:srgbClr val="7FE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4" name="Freeform 307">
                <a:extLst>
                  <a:ext uri="{FF2B5EF4-FFF2-40B4-BE49-F238E27FC236}">
                    <a16:creationId xmlns:a16="http://schemas.microsoft.com/office/drawing/2014/main" id="{83019266-D0C1-0440-A96B-FA5A795151CF}"/>
                  </a:ext>
                </a:extLst>
              </p:cNvPr>
              <p:cNvSpPr>
                <a:spLocks/>
              </p:cNvSpPr>
              <p:nvPr/>
            </p:nvSpPr>
            <p:spPr bwMode="auto">
              <a:xfrm>
                <a:off x="876020" y="5457670"/>
                <a:ext cx="49294" cy="29577"/>
              </a:xfrm>
              <a:custGeom>
                <a:avLst/>
                <a:gdLst>
                  <a:gd name="T0" fmla="*/ 18 w 19"/>
                  <a:gd name="T1" fmla="*/ 11 h 11"/>
                  <a:gd name="T2" fmla="*/ 15 w 19"/>
                  <a:gd name="T3" fmla="*/ 10 h 11"/>
                  <a:gd name="T4" fmla="*/ 17 w 19"/>
                  <a:gd name="T5" fmla="*/ 11 h 11"/>
                  <a:gd name="T6" fmla="*/ 18 w 19"/>
                  <a:gd name="T7" fmla="*/ 11 h 11"/>
                  <a:gd name="T8" fmla="*/ 17 w 19"/>
                  <a:gd name="T9" fmla="*/ 11 h 11"/>
                  <a:gd name="T10" fmla="*/ 0 w 19"/>
                  <a:gd name="T11" fmla="*/ 0 h 11"/>
                  <a:gd name="T12" fmla="*/ 18 w 1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 h="11">
                    <a:moveTo>
                      <a:pt x="18" y="11"/>
                    </a:moveTo>
                    <a:cubicBezTo>
                      <a:pt x="17" y="11"/>
                      <a:pt x="16" y="11"/>
                      <a:pt x="15" y="10"/>
                    </a:cubicBezTo>
                    <a:cubicBezTo>
                      <a:pt x="16" y="10"/>
                      <a:pt x="16" y="11"/>
                      <a:pt x="17" y="11"/>
                    </a:cubicBezTo>
                    <a:cubicBezTo>
                      <a:pt x="17" y="11"/>
                      <a:pt x="17" y="11"/>
                      <a:pt x="18" y="11"/>
                    </a:cubicBezTo>
                    <a:cubicBezTo>
                      <a:pt x="18" y="11"/>
                      <a:pt x="17" y="11"/>
                      <a:pt x="17" y="11"/>
                    </a:cubicBezTo>
                    <a:cubicBezTo>
                      <a:pt x="11" y="7"/>
                      <a:pt x="5" y="4"/>
                      <a:pt x="0" y="0"/>
                    </a:cubicBezTo>
                    <a:cubicBezTo>
                      <a:pt x="12" y="4"/>
                      <a:pt x="19" y="8"/>
                      <a:pt x="18" y="11"/>
                    </a:cubicBezTo>
                    <a:close/>
                  </a:path>
                </a:pathLst>
              </a:custGeom>
              <a:solidFill>
                <a:srgbClr val="4AA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5" name="Freeform 308">
                <a:extLst>
                  <a:ext uri="{FF2B5EF4-FFF2-40B4-BE49-F238E27FC236}">
                    <a16:creationId xmlns:a16="http://schemas.microsoft.com/office/drawing/2014/main" id="{2CB825B7-28FF-7045-AEAE-27C389CE8869}"/>
                  </a:ext>
                </a:extLst>
              </p:cNvPr>
              <p:cNvSpPr>
                <a:spLocks noEditPoints="1"/>
              </p:cNvSpPr>
              <p:nvPr/>
            </p:nvSpPr>
            <p:spPr bwMode="auto">
              <a:xfrm>
                <a:off x="321114" y="5429502"/>
                <a:ext cx="601384" cy="239427"/>
              </a:xfrm>
              <a:custGeom>
                <a:avLst/>
                <a:gdLst>
                  <a:gd name="T0" fmla="*/ 0 w 229"/>
                  <a:gd name="T1" fmla="*/ 91 h 91"/>
                  <a:gd name="T2" fmla="*/ 131 w 229"/>
                  <a:gd name="T3" fmla="*/ 0 h 91"/>
                  <a:gd name="T4" fmla="*/ 211 w 229"/>
                  <a:gd name="T5" fmla="*/ 11 h 91"/>
                  <a:gd name="T6" fmla="*/ 228 w 229"/>
                  <a:gd name="T7" fmla="*/ 22 h 91"/>
                  <a:gd name="T8" fmla="*/ 226 w 229"/>
                  <a:gd name="T9" fmla="*/ 21 h 91"/>
                  <a:gd name="T10" fmla="*/ 126 w 229"/>
                  <a:gd name="T11" fmla="*/ 7 h 91"/>
                  <a:gd name="T12" fmla="*/ 11 w 229"/>
                  <a:gd name="T13" fmla="*/ 61 h 91"/>
                  <a:gd name="T14" fmla="*/ 0 w 229"/>
                  <a:gd name="T15" fmla="*/ 91 h 91"/>
                  <a:gd name="T16" fmla="*/ 229 w 229"/>
                  <a:gd name="T17" fmla="*/ 22 h 91"/>
                  <a:gd name="T18" fmla="*/ 228 w 229"/>
                  <a:gd name="T19" fmla="*/ 22 h 91"/>
                  <a:gd name="T20" fmla="*/ 229 w 229"/>
                  <a:gd name="T21"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91">
                    <a:moveTo>
                      <a:pt x="0" y="91"/>
                    </a:moveTo>
                    <a:cubicBezTo>
                      <a:pt x="8" y="19"/>
                      <a:pt x="72" y="0"/>
                      <a:pt x="131" y="0"/>
                    </a:cubicBezTo>
                    <a:cubicBezTo>
                      <a:pt x="162" y="0"/>
                      <a:pt x="192" y="5"/>
                      <a:pt x="211" y="11"/>
                    </a:cubicBezTo>
                    <a:cubicBezTo>
                      <a:pt x="216" y="15"/>
                      <a:pt x="222" y="18"/>
                      <a:pt x="228" y="22"/>
                    </a:cubicBezTo>
                    <a:cubicBezTo>
                      <a:pt x="227" y="22"/>
                      <a:pt x="227" y="21"/>
                      <a:pt x="226" y="21"/>
                    </a:cubicBezTo>
                    <a:cubicBezTo>
                      <a:pt x="186" y="11"/>
                      <a:pt x="153" y="7"/>
                      <a:pt x="126" y="7"/>
                    </a:cubicBezTo>
                    <a:cubicBezTo>
                      <a:pt x="58" y="7"/>
                      <a:pt x="26" y="34"/>
                      <a:pt x="11" y="61"/>
                    </a:cubicBezTo>
                    <a:cubicBezTo>
                      <a:pt x="5" y="71"/>
                      <a:pt x="2" y="82"/>
                      <a:pt x="0" y="91"/>
                    </a:cubicBezTo>
                    <a:close/>
                    <a:moveTo>
                      <a:pt x="229" y="22"/>
                    </a:moveTo>
                    <a:cubicBezTo>
                      <a:pt x="228" y="22"/>
                      <a:pt x="228" y="22"/>
                      <a:pt x="228" y="22"/>
                    </a:cubicBezTo>
                    <a:cubicBezTo>
                      <a:pt x="228" y="22"/>
                      <a:pt x="229" y="22"/>
                      <a:pt x="229" y="22"/>
                    </a:cubicBezTo>
                    <a:close/>
                  </a:path>
                </a:pathLst>
              </a:custGeom>
              <a:solidFill>
                <a:srgbClr val="7FE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6" name="Freeform 309">
                <a:extLst>
                  <a:ext uri="{FF2B5EF4-FFF2-40B4-BE49-F238E27FC236}">
                    <a16:creationId xmlns:a16="http://schemas.microsoft.com/office/drawing/2014/main" id="{548970B9-C749-814F-9B99-00B09D49E6D3}"/>
                  </a:ext>
                </a:extLst>
              </p:cNvPr>
              <p:cNvSpPr>
                <a:spLocks/>
              </p:cNvSpPr>
              <p:nvPr/>
            </p:nvSpPr>
            <p:spPr bwMode="auto">
              <a:xfrm>
                <a:off x="99996" y="5356266"/>
                <a:ext cx="323930" cy="638002"/>
              </a:xfrm>
              <a:custGeom>
                <a:avLst/>
                <a:gdLst>
                  <a:gd name="T0" fmla="*/ 45 w 123"/>
                  <a:gd name="T1" fmla="*/ 236 h 243"/>
                  <a:gd name="T2" fmla="*/ 4 w 123"/>
                  <a:gd name="T3" fmla="*/ 0 h 243"/>
                  <a:gd name="T4" fmla="*/ 0 w 123"/>
                  <a:gd name="T5" fmla="*/ 1 h 243"/>
                  <a:gd name="T6" fmla="*/ 42 w 123"/>
                  <a:gd name="T7" fmla="*/ 233 h 243"/>
                  <a:gd name="T8" fmla="*/ 45 w 123"/>
                  <a:gd name="T9" fmla="*/ 236 h 243"/>
                </a:gdLst>
                <a:ahLst/>
                <a:cxnLst>
                  <a:cxn ang="0">
                    <a:pos x="T0" y="T1"/>
                  </a:cxn>
                  <a:cxn ang="0">
                    <a:pos x="T2" y="T3"/>
                  </a:cxn>
                  <a:cxn ang="0">
                    <a:pos x="T4" y="T5"/>
                  </a:cxn>
                  <a:cxn ang="0">
                    <a:pos x="T6" y="T7"/>
                  </a:cxn>
                  <a:cxn ang="0">
                    <a:pos x="T8" y="T9"/>
                  </a:cxn>
                </a:cxnLst>
                <a:rect l="0" t="0" r="r" b="b"/>
                <a:pathLst>
                  <a:path w="123" h="243">
                    <a:moveTo>
                      <a:pt x="45" y="236"/>
                    </a:moveTo>
                    <a:cubicBezTo>
                      <a:pt x="39" y="243"/>
                      <a:pt x="123" y="109"/>
                      <a:pt x="4" y="0"/>
                    </a:cubicBezTo>
                    <a:lnTo>
                      <a:pt x="0" y="1"/>
                    </a:lnTo>
                    <a:cubicBezTo>
                      <a:pt x="118" y="108"/>
                      <a:pt x="36" y="240"/>
                      <a:pt x="42" y="233"/>
                    </a:cubicBezTo>
                    <a:lnTo>
                      <a:pt x="45" y="236"/>
                    </a:lnTo>
                  </a:path>
                </a:pathLst>
              </a:custGeom>
              <a:solidFill>
                <a:srgbClr val="9E6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7" name="Freeform 310">
                <a:extLst>
                  <a:ext uri="{FF2B5EF4-FFF2-40B4-BE49-F238E27FC236}">
                    <a16:creationId xmlns:a16="http://schemas.microsoft.com/office/drawing/2014/main" id="{B7A6CE25-D0B2-9140-9F33-824D52CF666E}"/>
                  </a:ext>
                </a:extLst>
              </p:cNvPr>
              <p:cNvSpPr>
                <a:spLocks/>
              </p:cNvSpPr>
              <p:nvPr/>
            </p:nvSpPr>
            <p:spPr bwMode="auto">
              <a:xfrm>
                <a:off x="0" y="5198526"/>
                <a:ext cx="297171" cy="533781"/>
              </a:xfrm>
              <a:custGeom>
                <a:avLst/>
                <a:gdLst>
                  <a:gd name="T0" fmla="*/ 105 w 113"/>
                  <a:gd name="T1" fmla="*/ 104 h 203"/>
                  <a:gd name="T2" fmla="*/ 15 w 113"/>
                  <a:gd name="T3" fmla="*/ 3 h 203"/>
                  <a:gd name="T4" fmla="*/ 3 w 113"/>
                  <a:gd name="T5" fmla="*/ 0 h 203"/>
                  <a:gd name="T6" fmla="*/ 0 w 113"/>
                  <a:gd name="T7" fmla="*/ 0 h 203"/>
                  <a:gd name="T8" fmla="*/ 0 w 113"/>
                  <a:gd name="T9" fmla="*/ 61 h 203"/>
                  <a:gd name="T10" fmla="*/ 94 w 113"/>
                  <a:gd name="T11" fmla="*/ 186 h 203"/>
                  <a:gd name="T12" fmla="*/ 98 w 113"/>
                  <a:gd name="T13" fmla="*/ 192 h 203"/>
                  <a:gd name="T14" fmla="*/ 110 w 113"/>
                  <a:gd name="T15" fmla="*/ 187 h 203"/>
                  <a:gd name="T16" fmla="*/ 105 w 113"/>
                  <a:gd name="T17" fmla="*/ 10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03">
                    <a:moveTo>
                      <a:pt x="105" y="104"/>
                    </a:moveTo>
                    <a:cubicBezTo>
                      <a:pt x="97" y="67"/>
                      <a:pt x="81" y="21"/>
                      <a:pt x="15" y="3"/>
                    </a:cubicBezTo>
                    <a:cubicBezTo>
                      <a:pt x="11" y="2"/>
                      <a:pt x="7" y="1"/>
                      <a:pt x="3" y="0"/>
                    </a:cubicBezTo>
                    <a:lnTo>
                      <a:pt x="0" y="0"/>
                    </a:lnTo>
                    <a:lnTo>
                      <a:pt x="0" y="61"/>
                    </a:lnTo>
                    <a:cubicBezTo>
                      <a:pt x="55" y="101"/>
                      <a:pt x="98" y="182"/>
                      <a:pt x="94" y="186"/>
                    </a:cubicBezTo>
                    <a:cubicBezTo>
                      <a:pt x="94" y="186"/>
                      <a:pt x="96" y="189"/>
                      <a:pt x="98" y="192"/>
                    </a:cubicBezTo>
                    <a:cubicBezTo>
                      <a:pt x="102" y="197"/>
                      <a:pt x="109" y="203"/>
                      <a:pt x="110" y="187"/>
                    </a:cubicBezTo>
                    <a:cubicBezTo>
                      <a:pt x="113" y="160"/>
                      <a:pt x="112" y="131"/>
                      <a:pt x="105" y="104"/>
                    </a:cubicBezTo>
                    <a:close/>
                  </a:path>
                </a:pathLst>
              </a:custGeom>
              <a:solidFill>
                <a:srgbClr val="4ABF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8" name="Freeform 311">
                <a:extLst>
                  <a:ext uri="{FF2B5EF4-FFF2-40B4-BE49-F238E27FC236}">
                    <a16:creationId xmlns:a16="http://schemas.microsoft.com/office/drawing/2014/main" id="{26C38FAB-4C35-DA45-9EE8-CC215AC8C7F3}"/>
                  </a:ext>
                </a:extLst>
              </p:cNvPr>
              <p:cNvSpPr>
                <a:spLocks/>
              </p:cNvSpPr>
              <p:nvPr/>
            </p:nvSpPr>
            <p:spPr bwMode="auto">
              <a:xfrm>
                <a:off x="267595" y="5713997"/>
                <a:ext cx="0" cy="1409"/>
              </a:xfrm>
              <a:custGeom>
                <a:avLst/>
                <a:gdLst>
                  <a:gd name="T0" fmla="*/ 1 h 1"/>
                  <a:gd name="T1" fmla="*/ 1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lnTo>
                      <a:pt x="0" y="1"/>
                    </a:lnTo>
                    <a:cubicBezTo>
                      <a:pt x="0" y="1"/>
                      <a:pt x="0" y="0"/>
                      <a:pt x="0" y="0"/>
                    </a:cubicBezTo>
                    <a:cubicBezTo>
                      <a:pt x="0" y="0"/>
                      <a:pt x="0" y="0"/>
                      <a:pt x="0" y="0"/>
                    </a:cubicBezTo>
                    <a:cubicBezTo>
                      <a:pt x="0" y="1"/>
                      <a:pt x="0" y="1"/>
                      <a:pt x="0" y="1"/>
                    </a:cubicBezTo>
                    <a:close/>
                  </a:path>
                </a:pathLst>
              </a:custGeom>
              <a:solidFill>
                <a:srgbClr val="4AA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9" name="Freeform 312">
                <a:extLst>
                  <a:ext uri="{FF2B5EF4-FFF2-40B4-BE49-F238E27FC236}">
                    <a16:creationId xmlns:a16="http://schemas.microsoft.com/office/drawing/2014/main" id="{CACA743C-E08F-BA4C-836B-A614F60C91E5}"/>
                  </a:ext>
                </a:extLst>
              </p:cNvPr>
              <p:cNvSpPr>
                <a:spLocks/>
              </p:cNvSpPr>
              <p:nvPr/>
            </p:nvSpPr>
            <p:spPr bwMode="auto">
              <a:xfrm>
                <a:off x="267595" y="5713997"/>
                <a:ext cx="11267" cy="4226"/>
              </a:xfrm>
              <a:custGeom>
                <a:avLst/>
                <a:gdLst>
                  <a:gd name="T0" fmla="*/ 4 w 4"/>
                  <a:gd name="T1" fmla="*/ 2 h 2"/>
                  <a:gd name="T2" fmla="*/ 0 w 4"/>
                  <a:gd name="T3" fmla="*/ 1 h 2"/>
                  <a:gd name="T4" fmla="*/ 0 w 4"/>
                  <a:gd name="T5" fmla="*/ 0 h 2"/>
                  <a:gd name="T6" fmla="*/ 3 w 4"/>
                  <a:gd name="T7" fmla="*/ 2 h 2"/>
                  <a:gd name="T8" fmla="*/ 4 w 4"/>
                  <a:gd name="T9" fmla="*/ 1 h 2"/>
                  <a:gd name="T10" fmla="*/ 4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4" y="2"/>
                    </a:moveTo>
                    <a:lnTo>
                      <a:pt x="0" y="1"/>
                    </a:lnTo>
                    <a:cubicBezTo>
                      <a:pt x="0" y="1"/>
                      <a:pt x="0" y="1"/>
                      <a:pt x="0" y="0"/>
                    </a:cubicBezTo>
                    <a:cubicBezTo>
                      <a:pt x="1" y="1"/>
                      <a:pt x="2" y="2"/>
                      <a:pt x="3" y="2"/>
                    </a:cubicBezTo>
                    <a:cubicBezTo>
                      <a:pt x="3" y="2"/>
                      <a:pt x="4" y="1"/>
                      <a:pt x="4" y="1"/>
                    </a:cubicBezTo>
                    <a:cubicBezTo>
                      <a:pt x="4" y="2"/>
                      <a:pt x="4" y="2"/>
                      <a:pt x="4" y="2"/>
                    </a:cubicBezTo>
                  </a:path>
                </a:pathLst>
              </a:custGeom>
              <a:solidFill>
                <a:srgbClr val="BAD2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0" name="Freeform 313">
                <a:extLst>
                  <a:ext uri="{FF2B5EF4-FFF2-40B4-BE49-F238E27FC236}">
                    <a16:creationId xmlns:a16="http://schemas.microsoft.com/office/drawing/2014/main" id="{E856D945-0056-2D4A-8CF6-6F7AD7729AA6}"/>
                  </a:ext>
                </a:extLst>
              </p:cNvPr>
              <p:cNvSpPr>
                <a:spLocks/>
              </p:cNvSpPr>
              <p:nvPr/>
            </p:nvSpPr>
            <p:spPr bwMode="auto">
              <a:xfrm>
                <a:off x="0" y="5268945"/>
                <a:ext cx="278862" cy="449278"/>
              </a:xfrm>
              <a:custGeom>
                <a:avLst/>
                <a:gdLst>
                  <a:gd name="T0" fmla="*/ 105 w 106"/>
                  <a:gd name="T1" fmla="*/ 171 h 171"/>
                  <a:gd name="T2" fmla="*/ 102 w 106"/>
                  <a:gd name="T3" fmla="*/ 169 h 171"/>
                  <a:gd name="T4" fmla="*/ 102 w 106"/>
                  <a:gd name="T5" fmla="*/ 169 h 171"/>
                  <a:gd name="T6" fmla="*/ 62 w 106"/>
                  <a:gd name="T7" fmla="*/ 48 h 171"/>
                  <a:gd name="T8" fmla="*/ 0 w 106"/>
                  <a:gd name="T9" fmla="*/ 3 h 171"/>
                  <a:gd name="T10" fmla="*/ 0 w 106"/>
                  <a:gd name="T11" fmla="*/ 0 h 171"/>
                  <a:gd name="T12" fmla="*/ 66 w 106"/>
                  <a:gd name="T13" fmla="*/ 47 h 171"/>
                  <a:gd name="T14" fmla="*/ 106 w 106"/>
                  <a:gd name="T15" fmla="*/ 170 h 171"/>
                  <a:gd name="T16" fmla="*/ 105 w 10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71">
                    <a:moveTo>
                      <a:pt x="105" y="171"/>
                    </a:moveTo>
                    <a:cubicBezTo>
                      <a:pt x="104" y="171"/>
                      <a:pt x="103" y="170"/>
                      <a:pt x="102" y="169"/>
                    </a:cubicBezTo>
                    <a:cubicBezTo>
                      <a:pt x="102" y="169"/>
                      <a:pt x="102" y="169"/>
                      <a:pt x="102" y="169"/>
                    </a:cubicBezTo>
                    <a:cubicBezTo>
                      <a:pt x="99" y="123"/>
                      <a:pt x="87" y="81"/>
                      <a:pt x="62" y="48"/>
                    </a:cubicBezTo>
                    <a:cubicBezTo>
                      <a:pt x="50" y="31"/>
                      <a:pt x="32" y="13"/>
                      <a:pt x="0" y="3"/>
                    </a:cubicBezTo>
                    <a:lnTo>
                      <a:pt x="0" y="0"/>
                    </a:lnTo>
                    <a:cubicBezTo>
                      <a:pt x="34" y="11"/>
                      <a:pt x="53" y="29"/>
                      <a:pt x="66" y="47"/>
                    </a:cubicBezTo>
                    <a:cubicBezTo>
                      <a:pt x="91" y="81"/>
                      <a:pt x="103" y="124"/>
                      <a:pt x="106" y="170"/>
                    </a:cubicBezTo>
                    <a:cubicBezTo>
                      <a:pt x="106" y="170"/>
                      <a:pt x="105" y="171"/>
                      <a:pt x="105" y="171"/>
                    </a:cubicBezTo>
                    <a:close/>
                  </a:path>
                </a:pathLst>
              </a:custGeom>
              <a:solidFill>
                <a:srgbClr val="7FE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1" name="Freeform 314">
                <a:extLst>
                  <a:ext uri="{FF2B5EF4-FFF2-40B4-BE49-F238E27FC236}">
                    <a16:creationId xmlns:a16="http://schemas.microsoft.com/office/drawing/2014/main" id="{A037AA09-D772-AC40-A0DF-5A9520126095}"/>
                  </a:ext>
                </a:extLst>
              </p:cNvPr>
              <p:cNvSpPr>
                <a:spLocks/>
              </p:cNvSpPr>
              <p:nvPr/>
            </p:nvSpPr>
            <p:spPr bwMode="auto">
              <a:xfrm>
                <a:off x="0" y="5844978"/>
                <a:ext cx="870387" cy="683071"/>
              </a:xfrm>
              <a:custGeom>
                <a:avLst/>
                <a:gdLst>
                  <a:gd name="T0" fmla="*/ 328 w 331"/>
                  <a:gd name="T1" fmla="*/ 6 h 260"/>
                  <a:gd name="T2" fmla="*/ 328 w 331"/>
                  <a:gd name="T3" fmla="*/ 6 h 260"/>
                  <a:gd name="T4" fmla="*/ 327 w 331"/>
                  <a:gd name="T5" fmla="*/ 4 h 260"/>
                  <a:gd name="T6" fmla="*/ 325 w 331"/>
                  <a:gd name="T7" fmla="*/ 0 h 260"/>
                  <a:gd name="T8" fmla="*/ 0 w 331"/>
                  <a:gd name="T9" fmla="*/ 0 h 260"/>
                  <a:gd name="T10" fmla="*/ 0 w 331"/>
                  <a:gd name="T11" fmla="*/ 237 h 260"/>
                  <a:gd name="T12" fmla="*/ 51 w 331"/>
                  <a:gd name="T13" fmla="*/ 260 h 260"/>
                  <a:gd name="T14" fmla="*/ 172 w 331"/>
                  <a:gd name="T15" fmla="*/ 260 h 260"/>
                  <a:gd name="T16" fmla="*/ 331 w 331"/>
                  <a:gd name="T17" fmla="*/ 41 h 260"/>
                  <a:gd name="T18" fmla="*/ 328 w 331"/>
                  <a:gd name="T19" fmla="*/ 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260">
                    <a:moveTo>
                      <a:pt x="328" y="6"/>
                    </a:moveTo>
                    <a:lnTo>
                      <a:pt x="328" y="6"/>
                    </a:lnTo>
                    <a:lnTo>
                      <a:pt x="327" y="4"/>
                    </a:lnTo>
                    <a:lnTo>
                      <a:pt x="325" y="0"/>
                    </a:lnTo>
                    <a:lnTo>
                      <a:pt x="0" y="0"/>
                    </a:lnTo>
                    <a:lnTo>
                      <a:pt x="0" y="237"/>
                    </a:lnTo>
                    <a:cubicBezTo>
                      <a:pt x="16" y="247"/>
                      <a:pt x="33" y="255"/>
                      <a:pt x="51" y="260"/>
                    </a:cubicBezTo>
                    <a:lnTo>
                      <a:pt x="172" y="260"/>
                    </a:lnTo>
                    <a:cubicBezTo>
                      <a:pt x="263" y="233"/>
                      <a:pt x="331" y="145"/>
                      <a:pt x="331" y="41"/>
                    </a:cubicBezTo>
                    <a:cubicBezTo>
                      <a:pt x="331" y="29"/>
                      <a:pt x="330" y="18"/>
                      <a:pt x="328" y="6"/>
                    </a:cubicBezTo>
                  </a:path>
                </a:pathLst>
              </a:custGeom>
              <a:solidFill>
                <a:srgbClr val="709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2" name="Freeform 315">
                <a:extLst>
                  <a:ext uri="{FF2B5EF4-FFF2-40B4-BE49-F238E27FC236}">
                    <a16:creationId xmlns:a16="http://schemas.microsoft.com/office/drawing/2014/main" id="{2A56E344-5A14-ED48-AEB0-F968FE199AE9}"/>
                  </a:ext>
                </a:extLst>
              </p:cNvPr>
              <p:cNvSpPr>
                <a:spLocks/>
              </p:cNvSpPr>
              <p:nvPr/>
            </p:nvSpPr>
            <p:spPr bwMode="auto">
              <a:xfrm>
                <a:off x="525331" y="5997084"/>
                <a:ext cx="297171" cy="430968"/>
              </a:xfrm>
              <a:custGeom>
                <a:avLst/>
                <a:gdLst>
                  <a:gd name="T0" fmla="*/ 0 w 113"/>
                  <a:gd name="T1" fmla="*/ 164 h 164"/>
                  <a:gd name="T2" fmla="*/ 113 w 113"/>
                  <a:gd name="T3" fmla="*/ 0 h 164"/>
                  <a:gd name="T4" fmla="*/ 0 w 113"/>
                  <a:gd name="T5" fmla="*/ 164 h 164"/>
                </a:gdLst>
                <a:ahLst/>
                <a:cxnLst>
                  <a:cxn ang="0">
                    <a:pos x="T0" y="T1"/>
                  </a:cxn>
                  <a:cxn ang="0">
                    <a:pos x="T2" y="T3"/>
                  </a:cxn>
                  <a:cxn ang="0">
                    <a:pos x="T4" y="T5"/>
                  </a:cxn>
                </a:cxnLst>
                <a:rect l="0" t="0" r="r" b="b"/>
                <a:pathLst>
                  <a:path w="113" h="164">
                    <a:moveTo>
                      <a:pt x="0" y="164"/>
                    </a:moveTo>
                    <a:cubicBezTo>
                      <a:pt x="77" y="107"/>
                      <a:pt x="113" y="0"/>
                      <a:pt x="113" y="0"/>
                    </a:cubicBezTo>
                    <a:cubicBezTo>
                      <a:pt x="89" y="127"/>
                      <a:pt x="0" y="164"/>
                      <a:pt x="0" y="164"/>
                    </a:cubicBezTo>
                    <a:close/>
                  </a:path>
                </a:pathLst>
              </a:custGeom>
              <a:solidFill>
                <a:srgbClr val="B5C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462" name="그룹 309">
              <a:extLst>
                <a:ext uri="{FF2B5EF4-FFF2-40B4-BE49-F238E27FC236}">
                  <a16:creationId xmlns:a16="http://schemas.microsoft.com/office/drawing/2014/main" id="{97849AEA-B189-BE45-9D37-6E80DE772A44}"/>
                </a:ext>
              </a:extLst>
            </p:cNvPr>
            <p:cNvGrpSpPr/>
            <p:nvPr/>
          </p:nvGrpSpPr>
          <p:grpSpPr>
            <a:xfrm>
              <a:off x="3496470" y="2999534"/>
              <a:ext cx="1211262" cy="1227138"/>
              <a:chOff x="6319838" y="644525"/>
              <a:chExt cx="1211262" cy="1227138"/>
            </a:xfrm>
          </p:grpSpPr>
          <p:sp>
            <p:nvSpPr>
              <p:cNvPr id="463" name="Freeform 407">
                <a:extLst>
                  <a:ext uri="{FF2B5EF4-FFF2-40B4-BE49-F238E27FC236}">
                    <a16:creationId xmlns:a16="http://schemas.microsoft.com/office/drawing/2014/main" id="{8C645979-50FE-CE41-9288-B0FB904A3B86}"/>
                  </a:ext>
                </a:extLst>
              </p:cNvPr>
              <p:cNvSpPr>
                <a:spLocks/>
              </p:cNvSpPr>
              <p:nvPr/>
            </p:nvSpPr>
            <p:spPr bwMode="auto">
              <a:xfrm>
                <a:off x="6705600" y="1082675"/>
                <a:ext cx="150813" cy="153988"/>
              </a:xfrm>
              <a:custGeom>
                <a:avLst/>
                <a:gdLst>
                  <a:gd name="T0" fmla="*/ 88 w 108"/>
                  <a:gd name="T1" fmla="*/ 39 h 109"/>
                  <a:gd name="T2" fmla="*/ 94 w 108"/>
                  <a:gd name="T3" fmla="*/ 95 h 109"/>
                  <a:gd name="T4" fmla="*/ 37 w 108"/>
                  <a:gd name="T5" fmla="*/ 88 h 109"/>
                  <a:gd name="T6" fmla="*/ 7 w 108"/>
                  <a:gd name="T7" fmla="*/ 6 h 109"/>
                  <a:gd name="T8" fmla="*/ 88 w 108"/>
                  <a:gd name="T9" fmla="*/ 39 h 109"/>
                </a:gdLst>
                <a:ahLst/>
                <a:cxnLst>
                  <a:cxn ang="0">
                    <a:pos x="T0" y="T1"/>
                  </a:cxn>
                  <a:cxn ang="0">
                    <a:pos x="T2" y="T3"/>
                  </a:cxn>
                  <a:cxn ang="0">
                    <a:pos x="T4" y="T5"/>
                  </a:cxn>
                  <a:cxn ang="0">
                    <a:pos x="T6" y="T7"/>
                  </a:cxn>
                  <a:cxn ang="0">
                    <a:pos x="T8" y="T9"/>
                  </a:cxn>
                </a:cxnLst>
                <a:rect l="0" t="0" r="r" b="b"/>
                <a:pathLst>
                  <a:path w="108" h="109">
                    <a:moveTo>
                      <a:pt x="88" y="39"/>
                    </a:moveTo>
                    <a:cubicBezTo>
                      <a:pt x="100" y="51"/>
                      <a:pt x="108" y="82"/>
                      <a:pt x="94" y="95"/>
                    </a:cubicBezTo>
                    <a:cubicBezTo>
                      <a:pt x="80" y="109"/>
                      <a:pt x="50" y="101"/>
                      <a:pt x="37" y="88"/>
                    </a:cubicBezTo>
                    <a:cubicBezTo>
                      <a:pt x="20" y="70"/>
                      <a:pt x="0" y="12"/>
                      <a:pt x="7" y="6"/>
                    </a:cubicBezTo>
                    <a:cubicBezTo>
                      <a:pt x="13" y="0"/>
                      <a:pt x="70" y="20"/>
                      <a:pt x="88" y="39"/>
                    </a:cubicBezTo>
                    <a:close/>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4" name="Freeform 408">
                <a:extLst>
                  <a:ext uri="{FF2B5EF4-FFF2-40B4-BE49-F238E27FC236}">
                    <a16:creationId xmlns:a16="http://schemas.microsoft.com/office/drawing/2014/main" id="{302DBC00-8860-A840-AA62-66655A5DD373}"/>
                  </a:ext>
                </a:extLst>
              </p:cNvPr>
              <p:cNvSpPr>
                <a:spLocks/>
              </p:cNvSpPr>
              <p:nvPr/>
            </p:nvSpPr>
            <p:spPr bwMode="auto">
              <a:xfrm>
                <a:off x="6689725" y="1233488"/>
                <a:ext cx="155575" cy="147638"/>
              </a:xfrm>
              <a:custGeom>
                <a:avLst/>
                <a:gdLst>
                  <a:gd name="T0" fmla="*/ 89 w 111"/>
                  <a:gd name="T1" fmla="*/ 35 h 105"/>
                  <a:gd name="T2" fmla="*/ 98 w 111"/>
                  <a:gd name="T3" fmla="*/ 91 h 105"/>
                  <a:gd name="T4" fmla="*/ 41 w 111"/>
                  <a:gd name="T5" fmla="*/ 87 h 105"/>
                  <a:gd name="T6" fmla="*/ 6 w 111"/>
                  <a:gd name="T7" fmla="*/ 7 h 105"/>
                  <a:gd name="T8" fmla="*/ 89 w 111"/>
                  <a:gd name="T9" fmla="*/ 35 h 105"/>
                </a:gdLst>
                <a:ahLst/>
                <a:cxnLst>
                  <a:cxn ang="0">
                    <a:pos x="T0" y="T1"/>
                  </a:cxn>
                  <a:cxn ang="0">
                    <a:pos x="T2" y="T3"/>
                  </a:cxn>
                  <a:cxn ang="0">
                    <a:pos x="T4" y="T5"/>
                  </a:cxn>
                  <a:cxn ang="0">
                    <a:pos x="T6" y="T7"/>
                  </a:cxn>
                  <a:cxn ang="0">
                    <a:pos x="T8" y="T9"/>
                  </a:cxn>
                </a:cxnLst>
                <a:rect l="0" t="0" r="r" b="b"/>
                <a:pathLst>
                  <a:path w="111" h="105">
                    <a:moveTo>
                      <a:pt x="89" y="35"/>
                    </a:moveTo>
                    <a:cubicBezTo>
                      <a:pt x="102" y="46"/>
                      <a:pt x="111" y="76"/>
                      <a:pt x="98" y="91"/>
                    </a:cubicBezTo>
                    <a:cubicBezTo>
                      <a:pt x="85" y="105"/>
                      <a:pt x="54" y="99"/>
                      <a:pt x="41" y="87"/>
                    </a:cubicBezTo>
                    <a:cubicBezTo>
                      <a:pt x="22" y="70"/>
                      <a:pt x="0" y="13"/>
                      <a:pt x="6" y="7"/>
                    </a:cubicBezTo>
                    <a:cubicBezTo>
                      <a:pt x="11" y="0"/>
                      <a:pt x="70" y="17"/>
                      <a:pt x="89" y="35"/>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5" name="Freeform 409">
                <a:extLst>
                  <a:ext uri="{FF2B5EF4-FFF2-40B4-BE49-F238E27FC236}">
                    <a16:creationId xmlns:a16="http://schemas.microsoft.com/office/drawing/2014/main" id="{51AFF40C-1E8D-7245-A533-1632E1B65298}"/>
                  </a:ext>
                </a:extLst>
              </p:cNvPr>
              <p:cNvSpPr>
                <a:spLocks/>
              </p:cNvSpPr>
              <p:nvPr/>
            </p:nvSpPr>
            <p:spPr bwMode="auto">
              <a:xfrm>
                <a:off x="7067550" y="644525"/>
                <a:ext cx="179388" cy="106363"/>
              </a:xfrm>
              <a:custGeom>
                <a:avLst/>
                <a:gdLst>
                  <a:gd name="T0" fmla="*/ 52 w 128"/>
                  <a:gd name="T1" fmla="*/ 73 h 76"/>
                  <a:gd name="T2" fmla="*/ 3 w 128"/>
                  <a:gd name="T3" fmla="*/ 44 h 76"/>
                  <a:gd name="T4" fmla="*/ 42 w 128"/>
                  <a:gd name="T5" fmla="*/ 3 h 76"/>
                  <a:gd name="T6" fmla="*/ 126 w 128"/>
                  <a:gd name="T7" fmla="*/ 27 h 76"/>
                  <a:gd name="T8" fmla="*/ 52 w 128"/>
                  <a:gd name="T9" fmla="*/ 73 h 76"/>
                </a:gdLst>
                <a:ahLst/>
                <a:cxnLst>
                  <a:cxn ang="0">
                    <a:pos x="T0" y="T1"/>
                  </a:cxn>
                  <a:cxn ang="0">
                    <a:pos x="T2" y="T3"/>
                  </a:cxn>
                  <a:cxn ang="0">
                    <a:pos x="T4" y="T5"/>
                  </a:cxn>
                  <a:cxn ang="0">
                    <a:pos x="T6" y="T7"/>
                  </a:cxn>
                  <a:cxn ang="0">
                    <a:pos x="T8" y="T9"/>
                  </a:cxn>
                </a:cxnLst>
                <a:rect l="0" t="0" r="r" b="b"/>
                <a:pathLst>
                  <a:path w="128" h="76">
                    <a:moveTo>
                      <a:pt x="52" y="73"/>
                    </a:moveTo>
                    <a:cubicBezTo>
                      <a:pt x="34" y="76"/>
                      <a:pt x="5" y="64"/>
                      <a:pt x="3" y="44"/>
                    </a:cubicBezTo>
                    <a:cubicBezTo>
                      <a:pt x="0" y="25"/>
                      <a:pt x="25" y="5"/>
                      <a:pt x="42" y="3"/>
                    </a:cubicBezTo>
                    <a:cubicBezTo>
                      <a:pt x="68" y="0"/>
                      <a:pt x="125" y="19"/>
                      <a:pt x="126" y="27"/>
                    </a:cubicBezTo>
                    <a:cubicBezTo>
                      <a:pt x="128" y="36"/>
                      <a:pt x="77" y="70"/>
                      <a:pt x="52" y="73"/>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6" name="Freeform 410">
                <a:extLst>
                  <a:ext uri="{FF2B5EF4-FFF2-40B4-BE49-F238E27FC236}">
                    <a16:creationId xmlns:a16="http://schemas.microsoft.com/office/drawing/2014/main" id="{BC3C257E-0632-A941-AECA-7EB2EACD49E0}"/>
                  </a:ext>
                </a:extLst>
              </p:cNvPr>
              <p:cNvSpPr>
                <a:spLocks/>
              </p:cNvSpPr>
              <p:nvPr/>
            </p:nvSpPr>
            <p:spPr bwMode="auto">
              <a:xfrm>
                <a:off x="7002463" y="742950"/>
                <a:ext cx="179388" cy="106363"/>
              </a:xfrm>
              <a:custGeom>
                <a:avLst/>
                <a:gdLst>
                  <a:gd name="T0" fmla="*/ 43 w 128"/>
                  <a:gd name="T1" fmla="*/ 73 h 76"/>
                  <a:gd name="T2" fmla="*/ 3 w 128"/>
                  <a:gd name="T3" fmla="*/ 32 h 76"/>
                  <a:gd name="T4" fmla="*/ 52 w 128"/>
                  <a:gd name="T5" fmla="*/ 3 h 76"/>
                  <a:gd name="T6" fmla="*/ 127 w 128"/>
                  <a:gd name="T7" fmla="*/ 48 h 76"/>
                  <a:gd name="T8" fmla="*/ 43 w 128"/>
                  <a:gd name="T9" fmla="*/ 73 h 76"/>
                </a:gdLst>
                <a:ahLst/>
                <a:cxnLst>
                  <a:cxn ang="0">
                    <a:pos x="T0" y="T1"/>
                  </a:cxn>
                  <a:cxn ang="0">
                    <a:pos x="T2" y="T3"/>
                  </a:cxn>
                  <a:cxn ang="0">
                    <a:pos x="T4" y="T5"/>
                  </a:cxn>
                  <a:cxn ang="0">
                    <a:pos x="T6" y="T7"/>
                  </a:cxn>
                  <a:cxn ang="0">
                    <a:pos x="T8" y="T9"/>
                  </a:cxn>
                </a:cxnLst>
                <a:rect l="0" t="0" r="r" b="b"/>
                <a:pathLst>
                  <a:path w="128" h="76">
                    <a:moveTo>
                      <a:pt x="43" y="73"/>
                    </a:moveTo>
                    <a:cubicBezTo>
                      <a:pt x="25" y="71"/>
                      <a:pt x="0" y="51"/>
                      <a:pt x="3" y="32"/>
                    </a:cubicBezTo>
                    <a:cubicBezTo>
                      <a:pt x="5" y="13"/>
                      <a:pt x="34" y="0"/>
                      <a:pt x="52" y="3"/>
                    </a:cubicBezTo>
                    <a:cubicBezTo>
                      <a:pt x="77" y="6"/>
                      <a:pt x="128" y="39"/>
                      <a:pt x="127" y="48"/>
                    </a:cubicBezTo>
                    <a:cubicBezTo>
                      <a:pt x="125" y="57"/>
                      <a:pt x="68" y="76"/>
                      <a:pt x="43" y="73"/>
                    </a:cubicBezTo>
                    <a:close/>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7" name="Freeform 411">
                <a:extLst>
                  <a:ext uri="{FF2B5EF4-FFF2-40B4-BE49-F238E27FC236}">
                    <a16:creationId xmlns:a16="http://schemas.microsoft.com/office/drawing/2014/main" id="{0653959C-599D-1645-809A-4D7BC459D7F2}"/>
                  </a:ext>
                </a:extLst>
              </p:cNvPr>
              <p:cNvSpPr>
                <a:spLocks/>
              </p:cNvSpPr>
              <p:nvPr/>
            </p:nvSpPr>
            <p:spPr bwMode="auto">
              <a:xfrm>
                <a:off x="6938963" y="846138"/>
                <a:ext cx="179388" cy="106363"/>
              </a:xfrm>
              <a:custGeom>
                <a:avLst/>
                <a:gdLst>
                  <a:gd name="T0" fmla="*/ 43 w 128"/>
                  <a:gd name="T1" fmla="*/ 73 h 76"/>
                  <a:gd name="T2" fmla="*/ 3 w 128"/>
                  <a:gd name="T3" fmla="*/ 32 h 76"/>
                  <a:gd name="T4" fmla="*/ 52 w 128"/>
                  <a:gd name="T5" fmla="*/ 3 h 76"/>
                  <a:gd name="T6" fmla="*/ 127 w 128"/>
                  <a:gd name="T7" fmla="*/ 48 h 76"/>
                  <a:gd name="T8" fmla="*/ 43 w 128"/>
                  <a:gd name="T9" fmla="*/ 73 h 76"/>
                </a:gdLst>
                <a:ahLst/>
                <a:cxnLst>
                  <a:cxn ang="0">
                    <a:pos x="T0" y="T1"/>
                  </a:cxn>
                  <a:cxn ang="0">
                    <a:pos x="T2" y="T3"/>
                  </a:cxn>
                  <a:cxn ang="0">
                    <a:pos x="T4" y="T5"/>
                  </a:cxn>
                  <a:cxn ang="0">
                    <a:pos x="T6" y="T7"/>
                  </a:cxn>
                  <a:cxn ang="0">
                    <a:pos x="T8" y="T9"/>
                  </a:cxn>
                </a:cxnLst>
                <a:rect l="0" t="0" r="r" b="b"/>
                <a:pathLst>
                  <a:path w="128" h="76">
                    <a:moveTo>
                      <a:pt x="43" y="73"/>
                    </a:moveTo>
                    <a:cubicBezTo>
                      <a:pt x="25" y="71"/>
                      <a:pt x="0" y="52"/>
                      <a:pt x="3" y="32"/>
                    </a:cubicBezTo>
                    <a:cubicBezTo>
                      <a:pt x="5" y="13"/>
                      <a:pt x="34" y="0"/>
                      <a:pt x="52" y="3"/>
                    </a:cubicBezTo>
                    <a:cubicBezTo>
                      <a:pt x="77" y="6"/>
                      <a:pt x="128" y="39"/>
                      <a:pt x="127" y="48"/>
                    </a:cubicBezTo>
                    <a:cubicBezTo>
                      <a:pt x="125" y="57"/>
                      <a:pt x="68" y="76"/>
                      <a:pt x="43" y="73"/>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8" name="Freeform 412">
                <a:extLst>
                  <a:ext uri="{FF2B5EF4-FFF2-40B4-BE49-F238E27FC236}">
                    <a16:creationId xmlns:a16="http://schemas.microsoft.com/office/drawing/2014/main" id="{924D066B-B603-DB4F-96EE-8DCEA0FD7F4B}"/>
                  </a:ext>
                </a:extLst>
              </p:cNvPr>
              <p:cNvSpPr>
                <a:spLocks/>
              </p:cNvSpPr>
              <p:nvPr/>
            </p:nvSpPr>
            <p:spPr bwMode="auto">
              <a:xfrm>
                <a:off x="6888163" y="963613"/>
                <a:ext cx="179388" cy="106363"/>
              </a:xfrm>
              <a:custGeom>
                <a:avLst/>
                <a:gdLst>
                  <a:gd name="T0" fmla="*/ 43 w 128"/>
                  <a:gd name="T1" fmla="*/ 73 h 76"/>
                  <a:gd name="T2" fmla="*/ 3 w 128"/>
                  <a:gd name="T3" fmla="*/ 32 h 76"/>
                  <a:gd name="T4" fmla="*/ 52 w 128"/>
                  <a:gd name="T5" fmla="*/ 3 h 76"/>
                  <a:gd name="T6" fmla="*/ 127 w 128"/>
                  <a:gd name="T7" fmla="*/ 48 h 76"/>
                  <a:gd name="T8" fmla="*/ 43 w 128"/>
                  <a:gd name="T9" fmla="*/ 73 h 76"/>
                </a:gdLst>
                <a:ahLst/>
                <a:cxnLst>
                  <a:cxn ang="0">
                    <a:pos x="T0" y="T1"/>
                  </a:cxn>
                  <a:cxn ang="0">
                    <a:pos x="T2" y="T3"/>
                  </a:cxn>
                  <a:cxn ang="0">
                    <a:pos x="T4" y="T5"/>
                  </a:cxn>
                  <a:cxn ang="0">
                    <a:pos x="T6" y="T7"/>
                  </a:cxn>
                  <a:cxn ang="0">
                    <a:pos x="T8" y="T9"/>
                  </a:cxn>
                </a:cxnLst>
                <a:rect l="0" t="0" r="r" b="b"/>
                <a:pathLst>
                  <a:path w="128" h="76">
                    <a:moveTo>
                      <a:pt x="43" y="73"/>
                    </a:moveTo>
                    <a:cubicBezTo>
                      <a:pt x="25" y="70"/>
                      <a:pt x="0" y="51"/>
                      <a:pt x="3" y="32"/>
                    </a:cubicBezTo>
                    <a:cubicBezTo>
                      <a:pt x="5" y="13"/>
                      <a:pt x="34" y="0"/>
                      <a:pt x="52" y="3"/>
                    </a:cubicBezTo>
                    <a:cubicBezTo>
                      <a:pt x="77" y="6"/>
                      <a:pt x="128" y="39"/>
                      <a:pt x="127" y="48"/>
                    </a:cubicBezTo>
                    <a:cubicBezTo>
                      <a:pt x="126" y="56"/>
                      <a:pt x="68" y="76"/>
                      <a:pt x="43" y="73"/>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9" name="Freeform 413">
                <a:extLst>
                  <a:ext uri="{FF2B5EF4-FFF2-40B4-BE49-F238E27FC236}">
                    <a16:creationId xmlns:a16="http://schemas.microsoft.com/office/drawing/2014/main" id="{4A232B91-AFA7-FB41-94C7-2B3B81BD4A21}"/>
                  </a:ext>
                </a:extLst>
              </p:cNvPr>
              <p:cNvSpPr>
                <a:spLocks/>
              </p:cNvSpPr>
              <p:nvPr/>
            </p:nvSpPr>
            <p:spPr bwMode="auto">
              <a:xfrm>
                <a:off x="6853238" y="1085850"/>
                <a:ext cx="177800" cy="104775"/>
              </a:xfrm>
              <a:custGeom>
                <a:avLst/>
                <a:gdLst>
                  <a:gd name="T0" fmla="*/ 50 w 127"/>
                  <a:gd name="T1" fmla="*/ 73 h 75"/>
                  <a:gd name="T2" fmla="*/ 2 w 127"/>
                  <a:gd name="T3" fmla="*/ 42 h 75"/>
                  <a:gd name="T4" fmla="*/ 43 w 127"/>
                  <a:gd name="T5" fmla="*/ 3 h 75"/>
                  <a:gd name="T6" fmla="*/ 126 w 127"/>
                  <a:gd name="T7" fmla="*/ 31 h 75"/>
                  <a:gd name="T8" fmla="*/ 50 w 127"/>
                  <a:gd name="T9" fmla="*/ 73 h 75"/>
                </a:gdLst>
                <a:ahLst/>
                <a:cxnLst>
                  <a:cxn ang="0">
                    <a:pos x="T0" y="T1"/>
                  </a:cxn>
                  <a:cxn ang="0">
                    <a:pos x="T2" y="T3"/>
                  </a:cxn>
                  <a:cxn ang="0">
                    <a:pos x="T4" y="T5"/>
                  </a:cxn>
                  <a:cxn ang="0">
                    <a:pos x="T6" y="T7"/>
                  </a:cxn>
                  <a:cxn ang="0">
                    <a:pos x="T8" y="T9"/>
                  </a:cxn>
                </a:cxnLst>
                <a:rect l="0" t="0" r="r" b="b"/>
                <a:pathLst>
                  <a:path w="127" h="75">
                    <a:moveTo>
                      <a:pt x="50" y="73"/>
                    </a:moveTo>
                    <a:cubicBezTo>
                      <a:pt x="32" y="75"/>
                      <a:pt x="4" y="62"/>
                      <a:pt x="2" y="42"/>
                    </a:cubicBezTo>
                    <a:cubicBezTo>
                      <a:pt x="0" y="23"/>
                      <a:pt x="25" y="5"/>
                      <a:pt x="43" y="3"/>
                    </a:cubicBezTo>
                    <a:cubicBezTo>
                      <a:pt x="69" y="0"/>
                      <a:pt x="125" y="22"/>
                      <a:pt x="126" y="31"/>
                    </a:cubicBezTo>
                    <a:cubicBezTo>
                      <a:pt x="127" y="39"/>
                      <a:pt x="75" y="71"/>
                      <a:pt x="50" y="73"/>
                    </a:cubicBezTo>
                    <a:close/>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0" name="Freeform 414">
                <a:extLst>
                  <a:ext uri="{FF2B5EF4-FFF2-40B4-BE49-F238E27FC236}">
                    <a16:creationId xmlns:a16="http://schemas.microsoft.com/office/drawing/2014/main" id="{7BBC64F8-1F8A-3E4E-85B1-A6D07A59BB08}"/>
                  </a:ext>
                </a:extLst>
              </p:cNvPr>
              <p:cNvSpPr>
                <a:spLocks/>
              </p:cNvSpPr>
              <p:nvPr/>
            </p:nvSpPr>
            <p:spPr bwMode="auto">
              <a:xfrm>
                <a:off x="6834188" y="1212850"/>
                <a:ext cx="179388" cy="112713"/>
              </a:xfrm>
              <a:custGeom>
                <a:avLst/>
                <a:gdLst>
                  <a:gd name="T0" fmla="*/ 57 w 127"/>
                  <a:gd name="T1" fmla="*/ 75 h 80"/>
                  <a:gd name="T2" fmla="*/ 5 w 127"/>
                  <a:gd name="T3" fmla="*/ 53 h 80"/>
                  <a:gd name="T4" fmla="*/ 39 w 127"/>
                  <a:gd name="T5" fmla="*/ 7 h 80"/>
                  <a:gd name="T6" fmla="*/ 125 w 127"/>
                  <a:gd name="T7" fmla="*/ 21 h 80"/>
                  <a:gd name="T8" fmla="*/ 57 w 127"/>
                  <a:gd name="T9" fmla="*/ 75 h 80"/>
                </a:gdLst>
                <a:ahLst/>
                <a:cxnLst>
                  <a:cxn ang="0">
                    <a:pos x="T0" y="T1"/>
                  </a:cxn>
                  <a:cxn ang="0">
                    <a:pos x="T2" y="T3"/>
                  </a:cxn>
                  <a:cxn ang="0">
                    <a:pos x="T4" y="T5"/>
                  </a:cxn>
                  <a:cxn ang="0">
                    <a:pos x="T6" y="T7"/>
                  </a:cxn>
                  <a:cxn ang="0">
                    <a:pos x="T8" y="T9"/>
                  </a:cxn>
                </a:cxnLst>
                <a:rect l="0" t="0" r="r" b="b"/>
                <a:pathLst>
                  <a:path w="127" h="80">
                    <a:moveTo>
                      <a:pt x="57" y="75"/>
                    </a:moveTo>
                    <a:cubicBezTo>
                      <a:pt x="40" y="80"/>
                      <a:pt x="10" y="72"/>
                      <a:pt x="5" y="53"/>
                    </a:cubicBezTo>
                    <a:cubicBezTo>
                      <a:pt x="0" y="34"/>
                      <a:pt x="22" y="12"/>
                      <a:pt x="39" y="7"/>
                    </a:cubicBezTo>
                    <a:cubicBezTo>
                      <a:pt x="63" y="0"/>
                      <a:pt x="123" y="12"/>
                      <a:pt x="125" y="21"/>
                    </a:cubicBezTo>
                    <a:cubicBezTo>
                      <a:pt x="127" y="29"/>
                      <a:pt x="82" y="69"/>
                      <a:pt x="57" y="75"/>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1" name="Freeform 415">
                <a:extLst>
                  <a:ext uri="{FF2B5EF4-FFF2-40B4-BE49-F238E27FC236}">
                    <a16:creationId xmlns:a16="http://schemas.microsoft.com/office/drawing/2014/main" id="{2B35A036-4611-8E4D-9B8B-4434A0E3A4ED}"/>
                  </a:ext>
                </a:extLst>
              </p:cNvPr>
              <p:cNvSpPr>
                <a:spLocks/>
              </p:cNvSpPr>
              <p:nvPr/>
            </p:nvSpPr>
            <p:spPr bwMode="auto">
              <a:xfrm>
                <a:off x="6826250" y="1344613"/>
                <a:ext cx="174625" cy="117475"/>
              </a:xfrm>
              <a:custGeom>
                <a:avLst/>
                <a:gdLst>
                  <a:gd name="T0" fmla="*/ 64 w 125"/>
                  <a:gd name="T1" fmla="*/ 75 h 83"/>
                  <a:gd name="T2" fmla="*/ 8 w 125"/>
                  <a:gd name="T3" fmla="*/ 62 h 83"/>
                  <a:gd name="T4" fmla="*/ 34 w 125"/>
                  <a:gd name="T5" fmla="*/ 11 h 83"/>
                  <a:gd name="T6" fmla="*/ 122 w 125"/>
                  <a:gd name="T7" fmla="*/ 10 h 83"/>
                  <a:gd name="T8" fmla="*/ 64 w 125"/>
                  <a:gd name="T9" fmla="*/ 75 h 83"/>
                </a:gdLst>
                <a:ahLst/>
                <a:cxnLst>
                  <a:cxn ang="0">
                    <a:pos x="T0" y="T1"/>
                  </a:cxn>
                  <a:cxn ang="0">
                    <a:pos x="T2" y="T3"/>
                  </a:cxn>
                  <a:cxn ang="0">
                    <a:pos x="T4" y="T5"/>
                  </a:cxn>
                  <a:cxn ang="0">
                    <a:pos x="T6" y="T7"/>
                  </a:cxn>
                  <a:cxn ang="0">
                    <a:pos x="T8" y="T9"/>
                  </a:cxn>
                </a:cxnLst>
                <a:rect l="0" t="0" r="r" b="b"/>
                <a:pathLst>
                  <a:path w="125" h="83">
                    <a:moveTo>
                      <a:pt x="64" y="75"/>
                    </a:moveTo>
                    <a:cubicBezTo>
                      <a:pt x="48" y="83"/>
                      <a:pt x="16" y="80"/>
                      <a:pt x="8" y="62"/>
                    </a:cubicBezTo>
                    <a:cubicBezTo>
                      <a:pt x="0" y="44"/>
                      <a:pt x="18" y="18"/>
                      <a:pt x="34" y="11"/>
                    </a:cubicBezTo>
                    <a:cubicBezTo>
                      <a:pt x="57" y="0"/>
                      <a:pt x="118" y="2"/>
                      <a:pt x="122" y="10"/>
                    </a:cubicBezTo>
                    <a:cubicBezTo>
                      <a:pt x="125" y="18"/>
                      <a:pt x="87" y="65"/>
                      <a:pt x="64" y="75"/>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2" name="Freeform 416">
                <a:extLst>
                  <a:ext uri="{FF2B5EF4-FFF2-40B4-BE49-F238E27FC236}">
                    <a16:creationId xmlns:a16="http://schemas.microsoft.com/office/drawing/2014/main" id="{AA4A47D1-5D87-084B-B8D7-011C5B444E47}"/>
                  </a:ext>
                </a:extLst>
              </p:cNvPr>
              <p:cNvSpPr>
                <a:spLocks/>
              </p:cNvSpPr>
              <p:nvPr/>
            </p:nvSpPr>
            <p:spPr bwMode="auto">
              <a:xfrm>
                <a:off x="6884988" y="885825"/>
                <a:ext cx="512763" cy="733425"/>
              </a:xfrm>
              <a:custGeom>
                <a:avLst/>
                <a:gdLst>
                  <a:gd name="T0" fmla="*/ 8 w 365"/>
                  <a:gd name="T1" fmla="*/ 523 h 523"/>
                  <a:gd name="T2" fmla="*/ 0 w 365"/>
                  <a:gd name="T3" fmla="*/ 522 h 523"/>
                  <a:gd name="T4" fmla="*/ 17 w 365"/>
                  <a:gd name="T5" fmla="*/ 434 h 523"/>
                  <a:gd name="T6" fmla="*/ 146 w 365"/>
                  <a:gd name="T7" fmla="*/ 181 h 523"/>
                  <a:gd name="T8" fmla="*/ 361 w 365"/>
                  <a:gd name="T9" fmla="*/ 0 h 523"/>
                  <a:gd name="T10" fmla="*/ 365 w 365"/>
                  <a:gd name="T11" fmla="*/ 7 h 523"/>
                  <a:gd name="T12" fmla="*/ 152 w 365"/>
                  <a:gd name="T13" fmla="*/ 186 h 523"/>
                  <a:gd name="T14" fmla="*/ 24 w 365"/>
                  <a:gd name="T15" fmla="*/ 436 h 523"/>
                  <a:gd name="T16" fmla="*/ 8 w 365"/>
                  <a:gd name="T17" fmla="*/ 52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23">
                    <a:moveTo>
                      <a:pt x="8" y="523"/>
                    </a:moveTo>
                    <a:lnTo>
                      <a:pt x="0" y="522"/>
                    </a:lnTo>
                    <a:cubicBezTo>
                      <a:pt x="3" y="492"/>
                      <a:pt x="9" y="463"/>
                      <a:pt x="17" y="434"/>
                    </a:cubicBezTo>
                    <a:cubicBezTo>
                      <a:pt x="41" y="343"/>
                      <a:pt x="86" y="256"/>
                      <a:pt x="146" y="181"/>
                    </a:cubicBezTo>
                    <a:cubicBezTo>
                      <a:pt x="211" y="99"/>
                      <a:pt x="291" y="44"/>
                      <a:pt x="361" y="0"/>
                    </a:cubicBezTo>
                    <a:lnTo>
                      <a:pt x="365" y="7"/>
                    </a:lnTo>
                    <a:cubicBezTo>
                      <a:pt x="296" y="50"/>
                      <a:pt x="216" y="105"/>
                      <a:pt x="152" y="186"/>
                    </a:cubicBezTo>
                    <a:cubicBezTo>
                      <a:pt x="92" y="260"/>
                      <a:pt x="48" y="346"/>
                      <a:pt x="24" y="436"/>
                    </a:cubicBezTo>
                    <a:cubicBezTo>
                      <a:pt x="17" y="465"/>
                      <a:pt x="11" y="494"/>
                      <a:pt x="8" y="523"/>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3" name="Freeform 417">
                <a:extLst>
                  <a:ext uri="{FF2B5EF4-FFF2-40B4-BE49-F238E27FC236}">
                    <a16:creationId xmlns:a16="http://schemas.microsoft.com/office/drawing/2014/main" id="{565F63E3-CF4F-524A-8C36-05E79EE046E7}"/>
                  </a:ext>
                </a:extLst>
              </p:cNvPr>
              <p:cNvSpPr>
                <a:spLocks/>
              </p:cNvSpPr>
              <p:nvPr/>
            </p:nvSpPr>
            <p:spPr bwMode="auto">
              <a:xfrm>
                <a:off x="7381875" y="803275"/>
                <a:ext cx="149225" cy="117475"/>
              </a:xfrm>
              <a:custGeom>
                <a:avLst/>
                <a:gdLst>
                  <a:gd name="T0" fmla="*/ 61 w 107"/>
                  <a:gd name="T1" fmla="*/ 73 h 84"/>
                  <a:gd name="T2" fmla="*/ 10 w 107"/>
                  <a:gd name="T3" fmla="*/ 69 h 84"/>
                  <a:gd name="T4" fmla="*/ 25 w 107"/>
                  <a:gd name="T5" fmla="*/ 20 h 84"/>
                  <a:gd name="T6" fmla="*/ 103 w 107"/>
                  <a:gd name="T7" fmla="*/ 7 h 84"/>
                  <a:gd name="T8" fmla="*/ 61 w 107"/>
                  <a:gd name="T9" fmla="*/ 73 h 84"/>
                </a:gdLst>
                <a:ahLst/>
                <a:cxnLst>
                  <a:cxn ang="0">
                    <a:pos x="T0" y="T1"/>
                  </a:cxn>
                  <a:cxn ang="0">
                    <a:pos x="T2" y="T3"/>
                  </a:cxn>
                  <a:cxn ang="0">
                    <a:pos x="T4" y="T5"/>
                  </a:cxn>
                  <a:cxn ang="0">
                    <a:pos x="T6" y="T7"/>
                  </a:cxn>
                  <a:cxn ang="0">
                    <a:pos x="T8" y="T9"/>
                  </a:cxn>
                </a:cxnLst>
                <a:rect l="0" t="0" r="r" b="b"/>
                <a:pathLst>
                  <a:path w="107" h="84">
                    <a:moveTo>
                      <a:pt x="61" y="73"/>
                    </a:moveTo>
                    <a:cubicBezTo>
                      <a:pt x="48" y="82"/>
                      <a:pt x="19" y="84"/>
                      <a:pt x="10" y="69"/>
                    </a:cubicBezTo>
                    <a:cubicBezTo>
                      <a:pt x="0" y="55"/>
                      <a:pt x="12" y="29"/>
                      <a:pt x="25" y="20"/>
                    </a:cubicBezTo>
                    <a:cubicBezTo>
                      <a:pt x="45" y="8"/>
                      <a:pt x="99" y="0"/>
                      <a:pt x="103" y="7"/>
                    </a:cubicBezTo>
                    <a:cubicBezTo>
                      <a:pt x="107" y="13"/>
                      <a:pt x="80" y="61"/>
                      <a:pt x="61" y="73"/>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4" name="Freeform 418">
                <a:extLst>
                  <a:ext uri="{FF2B5EF4-FFF2-40B4-BE49-F238E27FC236}">
                    <a16:creationId xmlns:a16="http://schemas.microsoft.com/office/drawing/2014/main" id="{934CFF5E-830B-074A-8F7D-1895100051E0}"/>
                  </a:ext>
                </a:extLst>
              </p:cNvPr>
              <p:cNvSpPr>
                <a:spLocks/>
              </p:cNvSpPr>
              <p:nvPr/>
            </p:nvSpPr>
            <p:spPr bwMode="auto">
              <a:xfrm>
                <a:off x="7259638" y="788988"/>
                <a:ext cx="101600" cy="160338"/>
              </a:xfrm>
              <a:custGeom>
                <a:avLst/>
                <a:gdLst>
                  <a:gd name="T0" fmla="*/ 66 w 72"/>
                  <a:gd name="T1" fmla="*/ 80 h 115"/>
                  <a:gd name="T2" fmla="*/ 24 w 72"/>
                  <a:gd name="T3" fmla="*/ 110 h 115"/>
                  <a:gd name="T4" fmla="*/ 5 w 72"/>
                  <a:gd name="T5" fmla="*/ 62 h 115"/>
                  <a:gd name="T6" fmla="*/ 56 w 72"/>
                  <a:gd name="T7" fmla="*/ 2 h 115"/>
                  <a:gd name="T8" fmla="*/ 66 w 72"/>
                  <a:gd name="T9" fmla="*/ 80 h 115"/>
                </a:gdLst>
                <a:ahLst/>
                <a:cxnLst>
                  <a:cxn ang="0">
                    <a:pos x="T0" y="T1"/>
                  </a:cxn>
                  <a:cxn ang="0">
                    <a:pos x="T2" y="T3"/>
                  </a:cxn>
                  <a:cxn ang="0">
                    <a:pos x="T4" y="T5"/>
                  </a:cxn>
                  <a:cxn ang="0">
                    <a:pos x="T6" y="T7"/>
                  </a:cxn>
                  <a:cxn ang="0">
                    <a:pos x="T8" y="T9"/>
                  </a:cxn>
                </a:cxnLst>
                <a:rect l="0" t="0" r="r" b="b"/>
                <a:pathLst>
                  <a:path w="72" h="115">
                    <a:moveTo>
                      <a:pt x="66" y="80"/>
                    </a:moveTo>
                    <a:cubicBezTo>
                      <a:pt x="61" y="96"/>
                      <a:pt x="41" y="115"/>
                      <a:pt x="24" y="110"/>
                    </a:cubicBezTo>
                    <a:cubicBezTo>
                      <a:pt x="7" y="105"/>
                      <a:pt x="0" y="77"/>
                      <a:pt x="5" y="62"/>
                    </a:cubicBezTo>
                    <a:cubicBezTo>
                      <a:pt x="11" y="40"/>
                      <a:pt x="48" y="0"/>
                      <a:pt x="56" y="2"/>
                    </a:cubicBezTo>
                    <a:cubicBezTo>
                      <a:pt x="63" y="4"/>
                      <a:pt x="72" y="58"/>
                      <a:pt x="66" y="80"/>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5" name="Freeform 419">
                <a:extLst>
                  <a:ext uri="{FF2B5EF4-FFF2-40B4-BE49-F238E27FC236}">
                    <a16:creationId xmlns:a16="http://schemas.microsoft.com/office/drawing/2014/main" id="{ADFD145D-18E7-3B4E-8E25-23ACB7D43E14}"/>
                  </a:ext>
                </a:extLst>
              </p:cNvPr>
              <p:cNvSpPr>
                <a:spLocks/>
              </p:cNvSpPr>
              <p:nvPr/>
            </p:nvSpPr>
            <p:spPr bwMode="auto">
              <a:xfrm>
                <a:off x="7154863" y="873125"/>
                <a:ext cx="95250" cy="160338"/>
              </a:xfrm>
              <a:custGeom>
                <a:avLst/>
                <a:gdLst>
                  <a:gd name="T0" fmla="*/ 65 w 68"/>
                  <a:gd name="T1" fmla="*/ 76 h 115"/>
                  <a:gd name="T2" fmla="*/ 29 w 68"/>
                  <a:gd name="T3" fmla="*/ 113 h 115"/>
                  <a:gd name="T4" fmla="*/ 2 w 68"/>
                  <a:gd name="T5" fmla="*/ 69 h 115"/>
                  <a:gd name="T6" fmla="*/ 41 w 68"/>
                  <a:gd name="T7" fmla="*/ 1 h 115"/>
                  <a:gd name="T8" fmla="*/ 65 w 68"/>
                  <a:gd name="T9" fmla="*/ 76 h 115"/>
                </a:gdLst>
                <a:ahLst/>
                <a:cxnLst>
                  <a:cxn ang="0">
                    <a:pos x="T0" y="T1"/>
                  </a:cxn>
                  <a:cxn ang="0">
                    <a:pos x="T2" y="T3"/>
                  </a:cxn>
                  <a:cxn ang="0">
                    <a:pos x="T4" y="T5"/>
                  </a:cxn>
                  <a:cxn ang="0">
                    <a:pos x="T6" y="T7"/>
                  </a:cxn>
                  <a:cxn ang="0">
                    <a:pos x="T8" y="T9"/>
                  </a:cxn>
                </a:cxnLst>
                <a:rect l="0" t="0" r="r" b="b"/>
                <a:pathLst>
                  <a:path w="68" h="115">
                    <a:moveTo>
                      <a:pt x="65" y="76"/>
                    </a:moveTo>
                    <a:cubicBezTo>
                      <a:pt x="64" y="92"/>
                      <a:pt x="47" y="115"/>
                      <a:pt x="29" y="113"/>
                    </a:cubicBezTo>
                    <a:cubicBezTo>
                      <a:pt x="12" y="111"/>
                      <a:pt x="0" y="85"/>
                      <a:pt x="2" y="69"/>
                    </a:cubicBezTo>
                    <a:cubicBezTo>
                      <a:pt x="4" y="46"/>
                      <a:pt x="33" y="0"/>
                      <a:pt x="41" y="1"/>
                    </a:cubicBezTo>
                    <a:cubicBezTo>
                      <a:pt x="49" y="2"/>
                      <a:pt x="68" y="53"/>
                      <a:pt x="65" y="76"/>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6" name="Freeform 420">
                <a:extLst>
                  <a:ext uri="{FF2B5EF4-FFF2-40B4-BE49-F238E27FC236}">
                    <a16:creationId xmlns:a16="http://schemas.microsoft.com/office/drawing/2014/main" id="{529ECCFB-D262-4F49-87F8-F75FDB8484D8}"/>
                  </a:ext>
                </a:extLst>
              </p:cNvPr>
              <p:cNvSpPr>
                <a:spLocks/>
              </p:cNvSpPr>
              <p:nvPr/>
            </p:nvSpPr>
            <p:spPr bwMode="auto">
              <a:xfrm>
                <a:off x="7058025" y="955675"/>
                <a:ext cx="96838" cy="161925"/>
              </a:xfrm>
              <a:custGeom>
                <a:avLst/>
                <a:gdLst>
                  <a:gd name="T0" fmla="*/ 67 w 69"/>
                  <a:gd name="T1" fmla="*/ 68 h 116"/>
                  <a:gd name="T2" fmla="*/ 42 w 69"/>
                  <a:gd name="T3" fmla="*/ 113 h 116"/>
                  <a:gd name="T4" fmla="*/ 4 w 69"/>
                  <a:gd name="T5" fmla="*/ 78 h 116"/>
                  <a:gd name="T6" fmla="*/ 24 w 69"/>
                  <a:gd name="T7" fmla="*/ 2 h 116"/>
                  <a:gd name="T8" fmla="*/ 67 w 69"/>
                  <a:gd name="T9" fmla="*/ 68 h 116"/>
                </a:gdLst>
                <a:ahLst/>
                <a:cxnLst>
                  <a:cxn ang="0">
                    <a:pos x="T0" y="T1"/>
                  </a:cxn>
                  <a:cxn ang="0">
                    <a:pos x="T2" y="T3"/>
                  </a:cxn>
                  <a:cxn ang="0">
                    <a:pos x="T4" y="T5"/>
                  </a:cxn>
                  <a:cxn ang="0">
                    <a:pos x="T6" y="T7"/>
                  </a:cxn>
                  <a:cxn ang="0">
                    <a:pos x="T8" y="T9"/>
                  </a:cxn>
                </a:cxnLst>
                <a:rect l="0" t="0" r="r" b="b"/>
                <a:pathLst>
                  <a:path w="69" h="116">
                    <a:moveTo>
                      <a:pt x="67" y="68"/>
                    </a:moveTo>
                    <a:cubicBezTo>
                      <a:pt x="69" y="83"/>
                      <a:pt x="59" y="110"/>
                      <a:pt x="42" y="113"/>
                    </a:cubicBezTo>
                    <a:cubicBezTo>
                      <a:pt x="24" y="116"/>
                      <a:pt x="6" y="94"/>
                      <a:pt x="4" y="78"/>
                    </a:cubicBezTo>
                    <a:cubicBezTo>
                      <a:pt x="0" y="55"/>
                      <a:pt x="16" y="3"/>
                      <a:pt x="24" y="2"/>
                    </a:cubicBezTo>
                    <a:cubicBezTo>
                      <a:pt x="32" y="0"/>
                      <a:pt x="63" y="45"/>
                      <a:pt x="67" y="68"/>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7" name="Freeform 421">
                <a:extLst>
                  <a:ext uri="{FF2B5EF4-FFF2-40B4-BE49-F238E27FC236}">
                    <a16:creationId xmlns:a16="http://schemas.microsoft.com/office/drawing/2014/main" id="{6982AA61-4D6F-1E41-8DC5-A78D208638BB}"/>
                  </a:ext>
                </a:extLst>
              </p:cNvPr>
              <p:cNvSpPr>
                <a:spLocks/>
              </p:cNvSpPr>
              <p:nvPr/>
            </p:nvSpPr>
            <p:spPr bwMode="auto">
              <a:xfrm>
                <a:off x="6980238" y="1042988"/>
                <a:ext cx="101600" cy="160338"/>
              </a:xfrm>
              <a:custGeom>
                <a:avLst/>
                <a:gdLst>
                  <a:gd name="T0" fmla="*/ 68 w 72"/>
                  <a:gd name="T1" fmla="*/ 63 h 115"/>
                  <a:gd name="T2" fmla="*/ 48 w 72"/>
                  <a:gd name="T3" fmla="*/ 110 h 115"/>
                  <a:gd name="T4" fmla="*/ 6 w 72"/>
                  <a:gd name="T5" fmla="*/ 80 h 115"/>
                  <a:gd name="T6" fmla="*/ 18 w 72"/>
                  <a:gd name="T7" fmla="*/ 2 h 115"/>
                  <a:gd name="T8" fmla="*/ 68 w 72"/>
                  <a:gd name="T9" fmla="*/ 63 h 115"/>
                </a:gdLst>
                <a:ahLst/>
                <a:cxnLst>
                  <a:cxn ang="0">
                    <a:pos x="T0" y="T1"/>
                  </a:cxn>
                  <a:cxn ang="0">
                    <a:pos x="T2" y="T3"/>
                  </a:cxn>
                  <a:cxn ang="0">
                    <a:pos x="T4" y="T5"/>
                  </a:cxn>
                  <a:cxn ang="0">
                    <a:pos x="T6" y="T7"/>
                  </a:cxn>
                  <a:cxn ang="0">
                    <a:pos x="T8" y="T9"/>
                  </a:cxn>
                </a:cxnLst>
                <a:rect l="0" t="0" r="r" b="b"/>
                <a:pathLst>
                  <a:path w="72" h="115">
                    <a:moveTo>
                      <a:pt x="68" y="63"/>
                    </a:moveTo>
                    <a:cubicBezTo>
                      <a:pt x="72" y="78"/>
                      <a:pt x="65" y="106"/>
                      <a:pt x="48" y="110"/>
                    </a:cubicBezTo>
                    <a:cubicBezTo>
                      <a:pt x="31" y="115"/>
                      <a:pt x="10" y="95"/>
                      <a:pt x="6" y="80"/>
                    </a:cubicBezTo>
                    <a:cubicBezTo>
                      <a:pt x="0" y="58"/>
                      <a:pt x="10" y="4"/>
                      <a:pt x="18" y="2"/>
                    </a:cubicBezTo>
                    <a:cubicBezTo>
                      <a:pt x="25" y="0"/>
                      <a:pt x="62" y="41"/>
                      <a:pt x="68" y="63"/>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8" name="Freeform 422">
                <a:extLst>
                  <a:ext uri="{FF2B5EF4-FFF2-40B4-BE49-F238E27FC236}">
                    <a16:creationId xmlns:a16="http://schemas.microsoft.com/office/drawing/2014/main" id="{AF7ACAD2-38B7-394E-8D1F-2AEA0C132157}"/>
                  </a:ext>
                </a:extLst>
              </p:cNvPr>
              <p:cNvSpPr>
                <a:spLocks/>
              </p:cNvSpPr>
              <p:nvPr/>
            </p:nvSpPr>
            <p:spPr bwMode="auto">
              <a:xfrm>
                <a:off x="6897688" y="1165225"/>
                <a:ext cx="104775" cy="157163"/>
              </a:xfrm>
              <a:custGeom>
                <a:avLst/>
                <a:gdLst>
                  <a:gd name="T0" fmla="*/ 68 w 75"/>
                  <a:gd name="T1" fmla="*/ 55 h 112"/>
                  <a:gd name="T2" fmla="*/ 57 w 75"/>
                  <a:gd name="T3" fmla="*/ 105 h 112"/>
                  <a:gd name="T4" fmla="*/ 10 w 75"/>
                  <a:gd name="T5" fmla="*/ 82 h 112"/>
                  <a:gd name="T6" fmla="*/ 8 w 75"/>
                  <a:gd name="T7" fmla="*/ 3 h 112"/>
                  <a:gd name="T8" fmla="*/ 68 w 75"/>
                  <a:gd name="T9" fmla="*/ 55 h 112"/>
                </a:gdLst>
                <a:ahLst/>
                <a:cxnLst>
                  <a:cxn ang="0">
                    <a:pos x="T0" y="T1"/>
                  </a:cxn>
                  <a:cxn ang="0">
                    <a:pos x="T2" y="T3"/>
                  </a:cxn>
                  <a:cxn ang="0">
                    <a:pos x="T4" y="T5"/>
                  </a:cxn>
                  <a:cxn ang="0">
                    <a:pos x="T6" y="T7"/>
                  </a:cxn>
                  <a:cxn ang="0">
                    <a:pos x="T8" y="T9"/>
                  </a:cxn>
                </a:cxnLst>
                <a:rect l="0" t="0" r="r" b="b"/>
                <a:pathLst>
                  <a:path w="75" h="112">
                    <a:moveTo>
                      <a:pt x="68" y="55"/>
                    </a:moveTo>
                    <a:cubicBezTo>
                      <a:pt x="75" y="69"/>
                      <a:pt x="73" y="97"/>
                      <a:pt x="57" y="105"/>
                    </a:cubicBezTo>
                    <a:cubicBezTo>
                      <a:pt x="41" y="112"/>
                      <a:pt x="17" y="96"/>
                      <a:pt x="10" y="82"/>
                    </a:cubicBezTo>
                    <a:cubicBezTo>
                      <a:pt x="0" y="61"/>
                      <a:pt x="1" y="7"/>
                      <a:pt x="8" y="3"/>
                    </a:cubicBezTo>
                    <a:cubicBezTo>
                      <a:pt x="15" y="0"/>
                      <a:pt x="58" y="34"/>
                      <a:pt x="68" y="55"/>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9" name="Freeform 423">
                <a:extLst>
                  <a:ext uri="{FF2B5EF4-FFF2-40B4-BE49-F238E27FC236}">
                    <a16:creationId xmlns:a16="http://schemas.microsoft.com/office/drawing/2014/main" id="{B1FC88E3-33C6-B94A-943F-B05E1F454495}"/>
                  </a:ext>
                </a:extLst>
              </p:cNvPr>
              <p:cNvSpPr>
                <a:spLocks/>
              </p:cNvSpPr>
              <p:nvPr/>
            </p:nvSpPr>
            <p:spPr bwMode="auto">
              <a:xfrm>
                <a:off x="6840538" y="1289050"/>
                <a:ext cx="109538" cy="155575"/>
              </a:xfrm>
              <a:custGeom>
                <a:avLst/>
                <a:gdLst>
                  <a:gd name="T0" fmla="*/ 70 w 78"/>
                  <a:gd name="T1" fmla="*/ 51 h 111"/>
                  <a:gd name="T2" fmla="*/ 61 w 78"/>
                  <a:gd name="T3" fmla="*/ 102 h 111"/>
                  <a:gd name="T4" fmla="*/ 14 w 78"/>
                  <a:gd name="T5" fmla="*/ 82 h 111"/>
                  <a:gd name="T6" fmla="*/ 7 w 78"/>
                  <a:gd name="T7" fmla="*/ 3 h 111"/>
                  <a:gd name="T8" fmla="*/ 70 w 78"/>
                  <a:gd name="T9" fmla="*/ 51 h 111"/>
                </a:gdLst>
                <a:ahLst/>
                <a:cxnLst>
                  <a:cxn ang="0">
                    <a:pos x="T0" y="T1"/>
                  </a:cxn>
                  <a:cxn ang="0">
                    <a:pos x="T2" y="T3"/>
                  </a:cxn>
                  <a:cxn ang="0">
                    <a:pos x="T4" y="T5"/>
                  </a:cxn>
                  <a:cxn ang="0">
                    <a:pos x="T6" y="T7"/>
                  </a:cxn>
                  <a:cxn ang="0">
                    <a:pos x="T8" y="T9"/>
                  </a:cxn>
                </a:cxnLst>
                <a:rect l="0" t="0" r="r" b="b"/>
                <a:pathLst>
                  <a:path w="78" h="111">
                    <a:moveTo>
                      <a:pt x="70" y="51"/>
                    </a:moveTo>
                    <a:cubicBezTo>
                      <a:pt x="78" y="65"/>
                      <a:pt x="77" y="94"/>
                      <a:pt x="61" y="102"/>
                    </a:cubicBezTo>
                    <a:cubicBezTo>
                      <a:pt x="46" y="111"/>
                      <a:pt x="22" y="96"/>
                      <a:pt x="14" y="82"/>
                    </a:cubicBezTo>
                    <a:cubicBezTo>
                      <a:pt x="3" y="62"/>
                      <a:pt x="0" y="7"/>
                      <a:pt x="7" y="3"/>
                    </a:cubicBezTo>
                    <a:cubicBezTo>
                      <a:pt x="14" y="0"/>
                      <a:pt x="59" y="31"/>
                      <a:pt x="70" y="51"/>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0" name="Freeform 424">
                <a:extLst>
                  <a:ext uri="{FF2B5EF4-FFF2-40B4-BE49-F238E27FC236}">
                    <a16:creationId xmlns:a16="http://schemas.microsoft.com/office/drawing/2014/main" id="{C84999A6-FD6A-8147-993E-E56FE8868279}"/>
                  </a:ext>
                </a:extLst>
              </p:cNvPr>
              <p:cNvSpPr>
                <a:spLocks/>
              </p:cNvSpPr>
              <p:nvPr/>
            </p:nvSpPr>
            <p:spPr bwMode="auto">
              <a:xfrm>
                <a:off x="7321550" y="909638"/>
                <a:ext cx="160338" cy="98425"/>
              </a:xfrm>
              <a:custGeom>
                <a:avLst/>
                <a:gdLst>
                  <a:gd name="T0" fmla="*/ 37 w 115"/>
                  <a:gd name="T1" fmla="*/ 65 h 70"/>
                  <a:gd name="T2" fmla="*/ 3 w 115"/>
                  <a:gd name="T3" fmla="*/ 26 h 70"/>
                  <a:gd name="T4" fmla="*/ 49 w 115"/>
                  <a:gd name="T5" fmla="*/ 3 h 70"/>
                  <a:gd name="T6" fmla="*/ 114 w 115"/>
                  <a:gd name="T7" fmla="*/ 48 h 70"/>
                  <a:gd name="T8" fmla="*/ 37 w 115"/>
                  <a:gd name="T9" fmla="*/ 65 h 70"/>
                </a:gdLst>
                <a:ahLst/>
                <a:cxnLst>
                  <a:cxn ang="0">
                    <a:pos x="T0" y="T1"/>
                  </a:cxn>
                  <a:cxn ang="0">
                    <a:pos x="T2" y="T3"/>
                  </a:cxn>
                  <a:cxn ang="0">
                    <a:pos x="T4" y="T5"/>
                  </a:cxn>
                  <a:cxn ang="0">
                    <a:pos x="T6" y="T7"/>
                  </a:cxn>
                  <a:cxn ang="0">
                    <a:pos x="T8" y="T9"/>
                  </a:cxn>
                </a:cxnLst>
                <a:rect l="0" t="0" r="r" b="b"/>
                <a:pathLst>
                  <a:path w="115" h="70">
                    <a:moveTo>
                      <a:pt x="37" y="65"/>
                    </a:moveTo>
                    <a:cubicBezTo>
                      <a:pt x="21" y="62"/>
                      <a:pt x="0" y="43"/>
                      <a:pt x="3" y="26"/>
                    </a:cubicBezTo>
                    <a:cubicBezTo>
                      <a:pt x="7" y="9"/>
                      <a:pt x="33" y="0"/>
                      <a:pt x="49" y="3"/>
                    </a:cubicBezTo>
                    <a:cubicBezTo>
                      <a:pt x="72" y="7"/>
                      <a:pt x="115" y="40"/>
                      <a:pt x="114" y="48"/>
                    </a:cubicBezTo>
                    <a:cubicBezTo>
                      <a:pt x="112" y="56"/>
                      <a:pt x="59" y="70"/>
                      <a:pt x="37" y="65"/>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1" name="Freeform 425">
                <a:extLst>
                  <a:ext uri="{FF2B5EF4-FFF2-40B4-BE49-F238E27FC236}">
                    <a16:creationId xmlns:a16="http://schemas.microsoft.com/office/drawing/2014/main" id="{115F6264-8660-224D-8F1F-17E6049BEB73}"/>
                  </a:ext>
                </a:extLst>
              </p:cNvPr>
              <p:cNvSpPr>
                <a:spLocks/>
              </p:cNvSpPr>
              <p:nvPr/>
            </p:nvSpPr>
            <p:spPr bwMode="auto">
              <a:xfrm>
                <a:off x="7235825" y="971550"/>
                <a:ext cx="158750" cy="104775"/>
              </a:xfrm>
              <a:custGeom>
                <a:avLst/>
                <a:gdLst>
                  <a:gd name="T0" fmla="*/ 30 w 113"/>
                  <a:gd name="T1" fmla="*/ 64 h 75"/>
                  <a:gd name="T2" fmla="*/ 8 w 113"/>
                  <a:gd name="T3" fmla="*/ 18 h 75"/>
                  <a:gd name="T4" fmla="*/ 58 w 113"/>
                  <a:gd name="T5" fmla="*/ 7 h 75"/>
                  <a:gd name="T6" fmla="*/ 109 w 113"/>
                  <a:gd name="T7" fmla="*/ 68 h 75"/>
                  <a:gd name="T8" fmla="*/ 30 w 113"/>
                  <a:gd name="T9" fmla="*/ 64 h 75"/>
                </a:gdLst>
                <a:ahLst/>
                <a:cxnLst>
                  <a:cxn ang="0">
                    <a:pos x="T0" y="T1"/>
                  </a:cxn>
                  <a:cxn ang="0">
                    <a:pos x="T2" y="T3"/>
                  </a:cxn>
                  <a:cxn ang="0">
                    <a:pos x="T4" y="T5"/>
                  </a:cxn>
                  <a:cxn ang="0">
                    <a:pos x="T6" y="T7"/>
                  </a:cxn>
                  <a:cxn ang="0">
                    <a:pos x="T8" y="T9"/>
                  </a:cxn>
                </a:cxnLst>
                <a:rect l="0" t="0" r="r" b="b"/>
                <a:pathLst>
                  <a:path w="113" h="75">
                    <a:moveTo>
                      <a:pt x="30" y="64"/>
                    </a:moveTo>
                    <a:cubicBezTo>
                      <a:pt x="16" y="57"/>
                      <a:pt x="0" y="34"/>
                      <a:pt x="8" y="18"/>
                    </a:cubicBezTo>
                    <a:cubicBezTo>
                      <a:pt x="16" y="2"/>
                      <a:pt x="44" y="0"/>
                      <a:pt x="58" y="7"/>
                    </a:cubicBezTo>
                    <a:cubicBezTo>
                      <a:pt x="79" y="17"/>
                      <a:pt x="113" y="60"/>
                      <a:pt x="109" y="68"/>
                    </a:cubicBezTo>
                    <a:cubicBezTo>
                      <a:pt x="106" y="75"/>
                      <a:pt x="51" y="75"/>
                      <a:pt x="30" y="64"/>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2" name="Freeform 426">
                <a:extLst>
                  <a:ext uri="{FF2B5EF4-FFF2-40B4-BE49-F238E27FC236}">
                    <a16:creationId xmlns:a16="http://schemas.microsoft.com/office/drawing/2014/main" id="{0A8ED45E-03F6-3F42-926D-3F768067B94A}"/>
                  </a:ext>
                </a:extLst>
              </p:cNvPr>
              <p:cNvSpPr>
                <a:spLocks/>
              </p:cNvSpPr>
              <p:nvPr/>
            </p:nvSpPr>
            <p:spPr bwMode="auto">
              <a:xfrm>
                <a:off x="7150100" y="1041400"/>
                <a:ext cx="158750" cy="103188"/>
              </a:xfrm>
              <a:custGeom>
                <a:avLst/>
                <a:gdLst>
                  <a:gd name="T0" fmla="*/ 30 w 113"/>
                  <a:gd name="T1" fmla="*/ 64 h 74"/>
                  <a:gd name="T2" fmla="*/ 8 w 113"/>
                  <a:gd name="T3" fmla="*/ 18 h 74"/>
                  <a:gd name="T4" fmla="*/ 59 w 113"/>
                  <a:gd name="T5" fmla="*/ 7 h 74"/>
                  <a:gd name="T6" fmla="*/ 109 w 113"/>
                  <a:gd name="T7" fmla="*/ 67 h 74"/>
                  <a:gd name="T8" fmla="*/ 30 w 113"/>
                  <a:gd name="T9" fmla="*/ 64 h 74"/>
                </a:gdLst>
                <a:ahLst/>
                <a:cxnLst>
                  <a:cxn ang="0">
                    <a:pos x="T0" y="T1"/>
                  </a:cxn>
                  <a:cxn ang="0">
                    <a:pos x="T2" y="T3"/>
                  </a:cxn>
                  <a:cxn ang="0">
                    <a:pos x="T4" y="T5"/>
                  </a:cxn>
                  <a:cxn ang="0">
                    <a:pos x="T6" y="T7"/>
                  </a:cxn>
                  <a:cxn ang="0">
                    <a:pos x="T8" y="T9"/>
                  </a:cxn>
                </a:cxnLst>
                <a:rect l="0" t="0" r="r" b="b"/>
                <a:pathLst>
                  <a:path w="113" h="74">
                    <a:moveTo>
                      <a:pt x="30" y="64"/>
                    </a:moveTo>
                    <a:cubicBezTo>
                      <a:pt x="16" y="57"/>
                      <a:pt x="0" y="33"/>
                      <a:pt x="8" y="18"/>
                    </a:cubicBezTo>
                    <a:cubicBezTo>
                      <a:pt x="16" y="2"/>
                      <a:pt x="44" y="0"/>
                      <a:pt x="59" y="7"/>
                    </a:cubicBezTo>
                    <a:cubicBezTo>
                      <a:pt x="79" y="17"/>
                      <a:pt x="113" y="60"/>
                      <a:pt x="109" y="67"/>
                    </a:cubicBezTo>
                    <a:cubicBezTo>
                      <a:pt x="106" y="74"/>
                      <a:pt x="51" y="74"/>
                      <a:pt x="30" y="64"/>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3" name="Freeform 427">
                <a:extLst>
                  <a:ext uri="{FF2B5EF4-FFF2-40B4-BE49-F238E27FC236}">
                    <a16:creationId xmlns:a16="http://schemas.microsoft.com/office/drawing/2014/main" id="{4568FE06-14B9-9345-B0BF-368ADDEFDDC0}"/>
                  </a:ext>
                </a:extLst>
              </p:cNvPr>
              <p:cNvSpPr>
                <a:spLocks/>
              </p:cNvSpPr>
              <p:nvPr/>
            </p:nvSpPr>
            <p:spPr bwMode="auto">
              <a:xfrm>
                <a:off x="7073900" y="1127125"/>
                <a:ext cx="157163" cy="103188"/>
              </a:xfrm>
              <a:custGeom>
                <a:avLst/>
                <a:gdLst>
                  <a:gd name="T0" fmla="*/ 30 w 113"/>
                  <a:gd name="T1" fmla="*/ 64 h 74"/>
                  <a:gd name="T2" fmla="*/ 8 w 113"/>
                  <a:gd name="T3" fmla="*/ 18 h 74"/>
                  <a:gd name="T4" fmla="*/ 58 w 113"/>
                  <a:gd name="T5" fmla="*/ 7 h 74"/>
                  <a:gd name="T6" fmla="*/ 109 w 113"/>
                  <a:gd name="T7" fmla="*/ 67 h 74"/>
                  <a:gd name="T8" fmla="*/ 30 w 113"/>
                  <a:gd name="T9" fmla="*/ 64 h 74"/>
                </a:gdLst>
                <a:ahLst/>
                <a:cxnLst>
                  <a:cxn ang="0">
                    <a:pos x="T0" y="T1"/>
                  </a:cxn>
                  <a:cxn ang="0">
                    <a:pos x="T2" y="T3"/>
                  </a:cxn>
                  <a:cxn ang="0">
                    <a:pos x="T4" y="T5"/>
                  </a:cxn>
                  <a:cxn ang="0">
                    <a:pos x="T6" y="T7"/>
                  </a:cxn>
                  <a:cxn ang="0">
                    <a:pos x="T8" y="T9"/>
                  </a:cxn>
                </a:cxnLst>
                <a:rect l="0" t="0" r="r" b="b"/>
                <a:pathLst>
                  <a:path w="113" h="74">
                    <a:moveTo>
                      <a:pt x="30" y="64"/>
                    </a:moveTo>
                    <a:cubicBezTo>
                      <a:pt x="16" y="57"/>
                      <a:pt x="0" y="33"/>
                      <a:pt x="8" y="18"/>
                    </a:cubicBezTo>
                    <a:cubicBezTo>
                      <a:pt x="16" y="2"/>
                      <a:pt x="44" y="0"/>
                      <a:pt x="58" y="7"/>
                    </a:cubicBezTo>
                    <a:cubicBezTo>
                      <a:pt x="79" y="17"/>
                      <a:pt x="113" y="60"/>
                      <a:pt x="109" y="67"/>
                    </a:cubicBezTo>
                    <a:cubicBezTo>
                      <a:pt x="106" y="74"/>
                      <a:pt x="51" y="74"/>
                      <a:pt x="30" y="64"/>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4" name="Freeform 428">
                <a:extLst>
                  <a:ext uri="{FF2B5EF4-FFF2-40B4-BE49-F238E27FC236}">
                    <a16:creationId xmlns:a16="http://schemas.microsoft.com/office/drawing/2014/main" id="{C58D9BD3-2B1E-E34D-90F0-1B1CAE31BD60}"/>
                  </a:ext>
                </a:extLst>
              </p:cNvPr>
              <p:cNvSpPr>
                <a:spLocks/>
              </p:cNvSpPr>
              <p:nvPr/>
            </p:nvSpPr>
            <p:spPr bwMode="auto">
              <a:xfrm>
                <a:off x="7007225" y="1222375"/>
                <a:ext cx="161925" cy="98425"/>
              </a:xfrm>
              <a:custGeom>
                <a:avLst/>
                <a:gdLst>
                  <a:gd name="T0" fmla="*/ 36 w 116"/>
                  <a:gd name="T1" fmla="*/ 65 h 71"/>
                  <a:gd name="T2" fmla="*/ 4 w 116"/>
                  <a:gd name="T3" fmla="*/ 25 h 71"/>
                  <a:gd name="T4" fmla="*/ 51 w 116"/>
                  <a:gd name="T5" fmla="*/ 3 h 71"/>
                  <a:gd name="T6" fmla="*/ 114 w 116"/>
                  <a:gd name="T7" fmla="*/ 51 h 71"/>
                  <a:gd name="T8" fmla="*/ 36 w 116"/>
                  <a:gd name="T9" fmla="*/ 65 h 71"/>
                </a:gdLst>
                <a:ahLst/>
                <a:cxnLst>
                  <a:cxn ang="0">
                    <a:pos x="T0" y="T1"/>
                  </a:cxn>
                  <a:cxn ang="0">
                    <a:pos x="T2" y="T3"/>
                  </a:cxn>
                  <a:cxn ang="0">
                    <a:pos x="T4" y="T5"/>
                  </a:cxn>
                  <a:cxn ang="0">
                    <a:pos x="T6" y="T7"/>
                  </a:cxn>
                  <a:cxn ang="0">
                    <a:pos x="T8" y="T9"/>
                  </a:cxn>
                </a:cxnLst>
                <a:rect l="0" t="0" r="r" b="b"/>
                <a:pathLst>
                  <a:path w="116" h="71">
                    <a:moveTo>
                      <a:pt x="36" y="65"/>
                    </a:moveTo>
                    <a:cubicBezTo>
                      <a:pt x="21" y="62"/>
                      <a:pt x="0" y="42"/>
                      <a:pt x="4" y="25"/>
                    </a:cubicBezTo>
                    <a:cubicBezTo>
                      <a:pt x="8" y="8"/>
                      <a:pt x="36" y="0"/>
                      <a:pt x="51" y="3"/>
                    </a:cubicBezTo>
                    <a:cubicBezTo>
                      <a:pt x="74" y="9"/>
                      <a:pt x="116" y="44"/>
                      <a:pt x="114" y="51"/>
                    </a:cubicBezTo>
                    <a:cubicBezTo>
                      <a:pt x="112" y="59"/>
                      <a:pt x="58" y="71"/>
                      <a:pt x="36" y="65"/>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5" name="Freeform 429">
                <a:extLst>
                  <a:ext uri="{FF2B5EF4-FFF2-40B4-BE49-F238E27FC236}">
                    <a16:creationId xmlns:a16="http://schemas.microsoft.com/office/drawing/2014/main" id="{E7522578-023A-7942-827E-D62E9052B65C}"/>
                  </a:ext>
                </a:extLst>
              </p:cNvPr>
              <p:cNvSpPr>
                <a:spLocks/>
              </p:cNvSpPr>
              <p:nvPr/>
            </p:nvSpPr>
            <p:spPr bwMode="auto">
              <a:xfrm>
                <a:off x="6958013" y="1331913"/>
                <a:ext cx="160338" cy="93663"/>
              </a:xfrm>
              <a:custGeom>
                <a:avLst/>
                <a:gdLst>
                  <a:gd name="T0" fmla="*/ 39 w 114"/>
                  <a:gd name="T1" fmla="*/ 65 h 67"/>
                  <a:gd name="T2" fmla="*/ 1 w 114"/>
                  <a:gd name="T3" fmla="*/ 31 h 67"/>
                  <a:gd name="T4" fmla="*/ 43 w 114"/>
                  <a:gd name="T5" fmla="*/ 2 h 67"/>
                  <a:gd name="T6" fmla="*/ 113 w 114"/>
                  <a:gd name="T7" fmla="*/ 38 h 67"/>
                  <a:gd name="T8" fmla="*/ 39 w 114"/>
                  <a:gd name="T9" fmla="*/ 65 h 67"/>
                </a:gdLst>
                <a:ahLst/>
                <a:cxnLst>
                  <a:cxn ang="0">
                    <a:pos x="T0" y="T1"/>
                  </a:cxn>
                  <a:cxn ang="0">
                    <a:pos x="T2" y="T3"/>
                  </a:cxn>
                  <a:cxn ang="0">
                    <a:pos x="T4" y="T5"/>
                  </a:cxn>
                  <a:cxn ang="0">
                    <a:pos x="T6" y="T7"/>
                  </a:cxn>
                  <a:cxn ang="0">
                    <a:pos x="T8" y="T9"/>
                  </a:cxn>
                </a:cxnLst>
                <a:rect l="0" t="0" r="r" b="b"/>
                <a:pathLst>
                  <a:path w="114" h="67">
                    <a:moveTo>
                      <a:pt x="39" y="65"/>
                    </a:moveTo>
                    <a:cubicBezTo>
                      <a:pt x="23" y="64"/>
                      <a:pt x="0" y="48"/>
                      <a:pt x="1" y="31"/>
                    </a:cubicBezTo>
                    <a:cubicBezTo>
                      <a:pt x="2" y="13"/>
                      <a:pt x="28" y="0"/>
                      <a:pt x="43" y="2"/>
                    </a:cubicBezTo>
                    <a:cubicBezTo>
                      <a:pt x="66" y="3"/>
                      <a:pt x="114" y="30"/>
                      <a:pt x="113" y="38"/>
                    </a:cubicBezTo>
                    <a:cubicBezTo>
                      <a:pt x="113" y="46"/>
                      <a:pt x="62" y="67"/>
                      <a:pt x="39" y="65"/>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6" name="Freeform 430">
                <a:extLst>
                  <a:ext uri="{FF2B5EF4-FFF2-40B4-BE49-F238E27FC236}">
                    <a16:creationId xmlns:a16="http://schemas.microsoft.com/office/drawing/2014/main" id="{7AB04404-AC76-3D46-8AA2-429D46633923}"/>
                  </a:ext>
                </a:extLst>
              </p:cNvPr>
              <p:cNvSpPr>
                <a:spLocks/>
              </p:cNvSpPr>
              <p:nvPr/>
            </p:nvSpPr>
            <p:spPr bwMode="auto">
              <a:xfrm>
                <a:off x="6911975" y="1443038"/>
                <a:ext cx="160338" cy="93663"/>
              </a:xfrm>
              <a:custGeom>
                <a:avLst/>
                <a:gdLst>
                  <a:gd name="T0" fmla="*/ 45 w 114"/>
                  <a:gd name="T1" fmla="*/ 65 h 67"/>
                  <a:gd name="T2" fmla="*/ 2 w 114"/>
                  <a:gd name="T3" fmla="*/ 38 h 67"/>
                  <a:gd name="T4" fmla="*/ 39 w 114"/>
                  <a:gd name="T5" fmla="*/ 2 h 67"/>
                  <a:gd name="T6" fmla="*/ 114 w 114"/>
                  <a:gd name="T7" fmla="*/ 26 h 67"/>
                  <a:gd name="T8" fmla="*/ 45 w 114"/>
                  <a:gd name="T9" fmla="*/ 65 h 67"/>
                </a:gdLst>
                <a:ahLst/>
                <a:cxnLst>
                  <a:cxn ang="0">
                    <a:pos x="T0" y="T1"/>
                  </a:cxn>
                  <a:cxn ang="0">
                    <a:pos x="T2" y="T3"/>
                  </a:cxn>
                  <a:cxn ang="0">
                    <a:pos x="T4" y="T5"/>
                  </a:cxn>
                  <a:cxn ang="0">
                    <a:pos x="T6" y="T7"/>
                  </a:cxn>
                  <a:cxn ang="0">
                    <a:pos x="T8" y="T9"/>
                  </a:cxn>
                </a:cxnLst>
                <a:rect l="0" t="0" r="r" b="b"/>
                <a:pathLst>
                  <a:path w="114" h="67">
                    <a:moveTo>
                      <a:pt x="45" y="65"/>
                    </a:moveTo>
                    <a:cubicBezTo>
                      <a:pt x="29" y="67"/>
                      <a:pt x="3" y="55"/>
                      <a:pt x="2" y="38"/>
                    </a:cubicBezTo>
                    <a:cubicBezTo>
                      <a:pt x="0" y="20"/>
                      <a:pt x="23" y="4"/>
                      <a:pt x="39" y="2"/>
                    </a:cubicBezTo>
                    <a:cubicBezTo>
                      <a:pt x="62" y="0"/>
                      <a:pt x="113" y="19"/>
                      <a:pt x="114" y="26"/>
                    </a:cubicBezTo>
                    <a:cubicBezTo>
                      <a:pt x="114" y="34"/>
                      <a:pt x="68" y="63"/>
                      <a:pt x="45" y="65"/>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7" name="Freeform 431">
                <a:extLst>
                  <a:ext uri="{FF2B5EF4-FFF2-40B4-BE49-F238E27FC236}">
                    <a16:creationId xmlns:a16="http://schemas.microsoft.com/office/drawing/2014/main" id="{86C1F698-BDEB-E747-B9BB-C896264178E5}"/>
                  </a:ext>
                </a:extLst>
              </p:cNvPr>
              <p:cNvSpPr>
                <a:spLocks/>
              </p:cNvSpPr>
              <p:nvPr/>
            </p:nvSpPr>
            <p:spPr bwMode="auto">
              <a:xfrm>
                <a:off x="6437313" y="762000"/>
                <a:ext cx="354013" cy="820738"/>
              </a:xfrm>
              <a:custGeom>
                <a:avLst/>
                <a:gdLst>
                  <a:gd name="T0" fmla="*/ 241 w 252"/>
                  <a:gd name="T1" fmla="*/ 584 h 585"/>
                  <a:gd name="T2" fmla="*/ 249 w 252"/>
                  <a:gd name="T3" fmla="*/ 585 h 585"/>
                  <a:gd name="T4" fmla="*/ 251 w 252"/>
                  <a:gd name="T5" fmla="*/ 496 h 585"/>
                  <a:gd name="T6" fmla="*/ 178 w 252"/>
                  <a:gd name="T7" fmla="*/ 221 h 585"/>
                  <a:gd name="T8" fmla="*/ 5 w 252"/>
                  <a:gd name="T9" fmla="*/ 0 h 585"/>
                  <a:gd name="T10" fmla="*/ 0 w 252"/>
                  <a:gd name="T11" fmla="*/ 5 h 585"/>
                  <a:gd name="T12" fmla="*/ 171 w 252"/>
                  <a:gd name="T13" fmla="*/ 224 h 585"/>
                  <a:gd name="T14" fmla="*/ 243 w 252"/>
                  <a:gd name="T15" fmla="*/ 496 h 585"/>
                  <a:gd name="T16" fmla="*/ 241 w 252"/>
                  <a:gd name="T17" fmla="*/ 584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585">
                    <a:moveTo>
                      <a:pt x="241" y="584"/>
                    </a:moveTo>
                    <a:lnTo>
                      <a:pt x="249" y="585"/>
                    </a:lnTo>
                    <a:cubicBezTo>
                      <a:pt x="252" y="556"/>
                      <a:pt x="252" y="526"/>
                      <a:pt x="251" y="496"/>
                    </a:cubicBezTo>
                    <a:cubicBezTo>
                      <a:pt x="246" y="402"/>
                      <a:pt x="221" y="307"/>
                      <a:pt x="178" y="221"/>
                    </a:cubicBezTo>
                    <a:cubicBezTo>
                      <a:pt x="131" y="127"/>
                      <a:pt x="64" y="57"/>
                      <a:pt x="5" y="0"/>
                    </a:cubicBezTo>
                    <a:lnTo>
                      <a:pt x="0" y="5"/>
                    </a:lnTo>
                    <a:cubicBezTo>
                      <a:pt x="58" y="62"/>
                      <a:pt x="124" y="132"/>
                      <a:pt x="171" y="224"/>
                    </a:cubicBezTo>
                    <a:cubicBezTo>
                      <a:pt x="213" y="309"/>
                      <a:pt x="238" y="403"/>
                      <a:pt x="243" y="496"/>
                    </a:cubicBezTo>
                    <a:cubicBezTo>
                      <a:pt x="244" y="526"/>
                      <a:pt x="244" y="555"/>
                      <a:pt x="241" y="584"/>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8" name="Freeform 432">
                <a:extLst>
                  <a:ext uri="{FF2B5EF4-FFF2-40B4-BE49-F238E27FC236}">
                    <a16:creationId xmlns:a16="http://schemas.microsoft.com/office/drawing/2014/main" id="{5E57D575-F219-F84E-854B-E63700F6161D}"/>
                  </a:ext>
                </a:extLst>
              </p:cNvPr>
              <p:cNvSpPr>
                <a:spLocks/>
              </p:cNvSpPr>
              <p:nvPr/>
            </p:nvSpPr>
            <p:spPr bwMode="auto">
              <a:xfrm>
                <a:off x="6319838" y="652463"/>
                <a:ext cx="136525" cy="138113"/>
              </a:xfrm>
              <a:custGeom>
                <a:avLst/>
                <a:gdLst>
                  <a:gd name="T0" fmla="*/ 33 w 97"/>
                  <a:gd name="T1" fmla="*/ 80 h 99"/>
                  <a:gd name="T2" fmla="*/ 84 w 97"/>
                  <a:gd name="T3" fmla="*/ 87 h 99"/>
                  <a:gd name="T4" fmla="*/ 79 w 97"/>
                  <a:gd name="T5" fmla="*/ 36 h 99"/>
                  <a:gd name="T6" fmla="*/ 6 w 97"/>
                  <a:gd name="T7" fmla="*/ 6 h 99"/>
                  <a:gd name="T8" fmla="*/ 33 w 97"/>
                  <a:gd name="T9" fmla="*/ 80 h 99"/>
                </a:gdLst>
                <a:ahLst/>
                <a:cxnLst>
                  <a:cxn ang="0">
                    <a:pos x="T0" y="T1"/>
                  </a:cxn>
                  <a:cxn ang="0">
                    <a:pos x="T2" y="T3"/>
                  </a:cxn>
                  <a:cxn ang="0">
                    <a:pos x="T4" y="T5"/>
                  </a:cxn>
                  <a:cxn ang="0">
                    <a:pos x="T6" y="T7"/>
                  </a:cxn>
                  <a:cxn ang="0">
                    <a:pos x="T8" y="T9"/>
                  </a:cxn>
                </a:cxnLst>
                <a:rect l="0" t="0" r="r" b="b"/>
                <a:pathLst>
                  <a:path w="97" h="99">
                    <a:moveTo>
                      <a:pt x="33" y="80"/>
                    </a:moveTo>
                    <a:cubicBezTo>
                      <a:pt x="44" y="91"/>
                      <a:pt x="72" y="99"/>
                      <a:pt x="84" y="87"/>
                    </a:cubicBezTo>
                    <a:cubicBezTo>
                      <a:pt x="97" y="75"/>
                      <a:pt x="90" y="47"/>
                      <a:pt x="79" y="36"/>
                    </a:cubicBezTo>
                    <a:cubicBezTo>
                      <a:pt x="63" y="19"/>
                      <a:pt x="12" y="0"/>
                      <a:pt x="6" y="6"/>
                    </a:cubicBezTo>
                    <a:cubicBezTo>
                      <a:pt x="0" y="11"/>
                      <a:pt x="17" y="63"/>
                      <a:pt x="33" y="80"/>
                    </a:cubicBezTo>
                    <a:close/>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9" name="Freeform 433">
                <a:extLst>
                  <a:ext uri="{FF2B5EF4-FFF2-40B4-BE49-F238E27FC236}">
                    <a16:creationId xmlns:a16="http://schemas.microsoft.com/office/drawing/2014/main" id="{F2A5D02D-0039-F942-BF1B-9DDD6E012C67}"/>
                  </a:ext>
                </a:extLst>
              </p:cNvPr>
              <p:cNvSpPr>
                <a:spLocks/>
              </p:cNvSpPr>
              <p:nvPr/>
            </p:nvSpPr>
            <p:spPr bwMode="auto">
              <a:xfrm>
                <a:off x="6478588" y="679450"/>
                <a:ext cx="92075" cy="158750"/>
              </a:xfrm>
              <a:custGeom>
                <a:avLst/>
                <a:gdLst>
                  <a:gd name="T0" fmla="*/ 1 w 66"/>
                  <a:gd name="T1" fmla="*/ 75 h 114"/>
                  <a:gd name="T2" fmla="*/ 36 w 66"/>
                  <a:gd name="T3" fmla="*/ 113 h 114"/>
                  <a:gd name="T4" fmla="*/ 65 w 66"/>
                  <a:gd name="T5" fmla="*/ 70 h 114"/>
                  <a:gd name="T6" fmla="*/ 28 w 66"/>
                  <a:gd name="T7" fmla="*/ 1 h 114"/>
                  <a:gd name="T8" fmla="*/ 1 w 66"/>
                  <a:gd name="T9" fmla="*/ 75 h 114"/>
                </a:gdLst>
                <a:ahLst/>
                <a:cxnLst>
                  <a:cxn ang="0">
                    <a:pos x="T0" y="T1"/>
                  </a:cxn>
                  <a:cxn ang="0">
                    <a:pos x="T2" y="T3"/>
                  </a:cxn>
                  <a:cxn ang="0">
                    <a:pos x="T4" y="T5"/>
                  </a:cxn>
                  <a:cxn ang="0">
                    <a:pos x="T6" y="T7"/>
                  </a:cxn>
                  <a:cxn ang="0">
                    <a:pos x="T8" y="T9"/>
                  </a:cxn>
                </a:cxnLst>
                <a:rect l="0" t="0" r="r" b="b"/>
                <a:pathLst>
                  <a:path w="66" h="114">
                    <a:moveTo>
                      <a:pt x="1" y="75"/>
                    </a:moveTo>
                    <a:cubicBezTo>
                      <a:pt x="3" y="91"/>
                      <a:pt x="19" y="114"/>
                      <a:pt x="36" y="113"/>
                    </a:cubicBezTo>
                    <a:cubicBezTo>
                      <a:pt x="54" y="112"/>
                      <a:pt x="66" y="86"/>
                      <a:pt x="65" y="70"/>
                    </a:cubicBezTo>
                    <a:cubicBezTo>
                      <a:pt x="63" y="47"/>
                      <a:pt x="35" y="0"/>
                      <a:pt x="28" y="1"/>
                    </a:cubicBezTo>
                    <a:cubicBezTo>
                      <a:pt x="20" y="1"/>
                      <a:pt x="0" y="52"/>
                      <a:pt x="1" y="75"/>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0" name="Freeform 434">
                <a:extLst>
                  <a:ext uri="{FF2B5EF4-FFF2-40B4-BE49-F238E27FC236}">
                    <a16:creationId xmlns:a16="http://schemas.microsoft.com/office/drawing/2014/main" id="{ECF39940-3747-4043-9898-E6C7357AAEDF}"/>
                  </a:ext>
                </a:extLst>
              </p:cNvPr>
              <p:cNvSpPr>
                <a:spLocks/>
              </p:cNvSpPr>
              <p:nvPr/>
            </p:nvSpPr>
            <p:spPr bwMode="auto">
              <a:xfrm>
                <a:off x="6565900" y="785813"/>
                <a:ext cx="93663" cy="161925"/>
              </a:xfrm>
              <a:custGeom>
                <a:avLst/>
                <a:gdLst>
                  <a:gd name="T0" fmla="*/ 1 w 67"/>
                  <a:gd name="T1" fmla="*/ 69 h 115"/>
                  <a:gd name="T2" fmla="*/ 29 w 67"/>
                  <a:gd name="T3" fmla="*/ 113 h 115"/>
                  <a:gd name="T4" fmla="*/ 65 w 67"/>
                  <a:gd name="T5" fmla="*/ 76 h 115"/>
                  <a:gd name="T6" fmla="*/ 41 w 67"/>
                  <a:gd name="T7" fmla="*/ 1 h 115"/>
                  <a:gd name="T8" fmla="*/ 1 w 67"/>
                  <a:gd name="T9" fmla="*/ 69 h 115"/>
                </a:gdLst>
                <a:ahLst/>
                <a:cxnLst>
                  <a:cxn ang="0">
                    <a:pos x="T0" y="T1"/>
                  </a:cxn>
                  <a:cxn ang="0">
                    <a:pos x="T2" y="T3"/>
                  </a:cxn>
                  <a:cxn ang="0">
                    <a:pos x="T4" y="T5"/>
                  </a:cxn>
                  <a:cxn ang="0">
                    <a:pos x="T6" y="T7"/>
                  </a:cxn>
                  <a:cxn ang="0">
                    <a:pos x="T8" y="T9"/>
                  </a:cxn>
                </a:cxnLst>
                <a:rect l="0" t="0" r="r" b="b"/>
                <a:pathLst>
                  <a:path w="67" h="115">
                    <a:moveTo>
                      <a:pt x="1" y="69"/>
                    </a:moveTo>
                    <a:cubicBezTo>
                      <a:pt x="0" y="85"/>
                      <a:pt x="11" y="111"/>
                      <a:pt x="29" y="113"/>
                    </a:cubicBezTo>
                    <a:cubicBezTo>
                      <a:pt x="46" y="115"/>
                      <a:pt x="63" y="92"/>
                      <a:pt x="65" y="76"/>
                    </a:cubicBezTo>
                    <a:cubicBezTo>
                      <a:pt x="67" y="53"/>
                      <a:pt x="48" y="2"/>
                      <a:pt x="41" y="1"/>
                    </a:cubicBezTo>
                    <a:cubicBezTo>
                      <a:pt x="33" y="0"/>
                      <a:pt x="4" y="46"/>
                      <a:pt x="1" y="69"/>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1" name="Freeform 435">
                <a:extLst>
                  <a:ext uri="{FF2B5EF4-FFF2-40B4-BE49-F238E27FC236}">
                    <a16:creationId xmlns:a16="http://schemas.microsoft.com/office/drawing/2014/main" id="{8D94048F-464A-5146-8B3E-ED5F5B386219}"/>
                  </a:ext>
                </a:extLst>
              </p:cNvPr>
              <p:cNvSpPr>
                <a:spLocks/>
              </p:cNvSpPr>
              <p:nvPr/>
            </p:nvSpPr>
            <p:spPr bwMode="auto">
              <a:xfrm>
                <a:off x="6637338" y="890588"/>
                <a:ext cx="103188" cy="160338"/>
              </a:xfrm>
              <a:custGeom>
                <a:avLst/>
                <a:gdLst>
                  <a:gd name="T0" fmla="*/ 6 w 74"/>
                  <a:gd name="T1" fmla="*/ 58 h 114"/>
                  <a:gd name="T2" fmla="*/ 21 w 74"/>
                  <a:gd name="T3" fmla="*/ 107 h 114"/>
                  <a:gd name="T4" fmla="*/ 65 w 74"/>
                  <a:gd name="T5" fmla="*/ 81 h 114"/>
                  <a:gd name="T6" fmla="*/ 62 w 74"/>
                  <a:gd name="T7" fmla="*/ 3 h 114"/>
                  <a:gd name="T8" fmla="*/ 6 w 74"/>
                  <a:gd name="T9" fmla="*/ 58 h 114"/>
                </a:gdLst>
                <a:ahLst/>
                <a:cxnLst>
                  <a:cxn ang="0">
                    <a:pos x="T0" y="T1"/>
                  </a:cxn>
                  <a:cxn ang="0">
                    <a:pos x="T2" y="T3"/>
                  </a:cxn>
                  <a:cxn ang="0">
                    <a:pos x="T4" y="T5"/>
                  </a:cxn>
                  <a:cxn ang="0">
                    <a:pos x="T6" y="T7"/>
                  </a:cxn>
                  <a:cxn ang="0">
                    <a:pos x="T8" y="T9"/>
                  </a:cxn>
                </a:cxnLst>
                <a:rect l="0" t="0" r="r" b="b"/>
                <a:pathLst>
                  <a:path w="74" h="114">
                    <a:moveTo>
                      <a:pt x="6" y="58"/>
                    </a:moveTo>
                    <a:cubicBezTo>
                      <a:pt x="0" y="73"/>
                      <a:pt x="4" y="101"/>
                      <a:pt x="21" y="107"/>
                    </a:cubicBezTo>
                    <a:cubicBezTo>
                      <a:pt x="37" y="114"/>
                      <a:pt x="59" y="96"/>
                      <a:pt x="65" y="81"/>
                    </a:cubicBezTo>
                    <a:cubicBezTo>
                      <a:pt x="74" y="60"/>
                      <a:pt x="69" y="5"/>
                      <a:pt x="62" y="3"/>
                    </a:cubicBezTo>
                    <a:cubicBezTo>
                      <a:pt x="54" y="0"/>
                      <a:pt x="14" y="37"/>
                      <a:pt x="6" y="58"/>
                    </a:cubicBezTo>
                    <a:close/>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2" name="Freeform 436">
                <a:extLst>
                  <a:ext uri="{FF2B5EF4-FFF2-40B4-BE49-F238E27FC236}">
                    <a16:creationId xmlns:a16="http://schemas.microsoft.com/office/drawing/2014/main" id="{2218F907-1A05-1C4F-B412-A43109308A29}"/>
                  </a:ext>
                </a:extLst>
              </p:cNvPr>
              <p:cNvSpPr>
                <a:spLocks/>
              </p:cNvSpPr>
              <p:nvPr/>
            </p:nvSpPr>
            <p:spPr bwMode="auto">
              <a:xfrm>
                <a:off x="6691313" y="993775"/>
                <a:ext cx="106363" cy="155575"/>
              </a:xfrm>
              <a:custGeom>
                <a:avLst/>
                <a:gdLst>
                  <a:gd name="T0" fmla="*/ 8 w 76"/>
                  <a:gd name="T1" fmla="*/ 52 h 111"/>
                  <a:gd name="T2" fmla="*/ 17 w 76"/>
                  <a:gd name="T3" fmla="*/ 103 h 111"/>
                  <a:gd name="T4" fmla="*/ 64 w 76"/>
                  <a:gd name="T5" fmla="*/ 82 h 111"/>
                  <a:gd name="T6" fmla="*/ 69 w 76"/>
                  <a:gd name="T7" fmla="*/ 3 h 111"/>
                  <a:gd name="T8" fmla="*/ 8 w 76"/>
                  <a:gd name="T9" fmla="*/ 52 h 111"/>
                </a:gdLst>
                <a:ahLst/>
                <a:cxnLst>
                  <a:cxn ang="0">
                    <a:pos x="T0" y="T1"/>
                  </a:cxn>
                  <a:cxn ang="0">
                    <a:pos x="T2" y="T3"/>
                  </a:cxn>
                  <a:cxn ang="0">
                    <a:pos x="T4" y="T5"/>
                  </a:cxn>
                  <a:cxn ang="0">
                    <a:pos x="T6" y="T7"/>
                  </a:cxn>
                  <a:cxn ang="0">
                    <a:pos x="T8" y="T9"/>
                  </a:cxn>
                </a:cxnLst>
                <a:rect l="0" t="0" r="r" b="b"/>
                <a:pathLst>
                  <a:path w="76" h="111">
                    <a:moveTo>
                      <a:pt x="8" y="52"/>
                    </a:moveTo>
                    <a:cubicBezTo>
                      <a:pt x="0" y="67"/>
                      <a:pt x="2" y="95"/>
                      <a:pt x="17" y="103"/>
                    </a:cubicBezTo>
                    <a:cubicBezTo>
                      <a:pt x="33" y="111"/>
                      <a:pt x="57" y="96"/>
                      <a:pt x="64" y="82"/>
                    </a:cubicBezTo>
                    <a:cubicBezTo>
                      <a:pt x="75" y="62"/>
                      <a:pt x="76" y="7"/>
                      <a:pt x="69" y="3"/>
                    </a:cubicBezTo>
                    <a:cubicBezTo>
                      <a:pt x="62" y="0"/>
                      <a:pt x="18" y="32"/>
                      <a:pt x="8" y="52"/>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3" name="Freeform 437">
                <a:extLst>
                  <a:ext uri="{FF2B5EF4-FFF2-40B4-BE49-F238E27FC236}">
                    <a16:creationId xmlns:a16="http://schemas.microsoft.com/office/drawing/2014/main" id="{232F59D5-EC85-0144-89ED-7AE0F93958DF}"/>
                  </a:ext>
                </a:extLst>
              </p:cNvPr>
              <p:cNvSpPr>
                <a:spLocks/>
              </p:cNvSpPr>
              <p:nvPr/>
            </p:nvSpPr>
            <p:spPr bwMode="auto">
              <a:xfrm>
                <a:off x="6740525" y="1133475"/>
                <a:ext cx="125413" cy="147638"/>
              </a:xfrm>
              <a:custGeom>
                <a:avLst/>
                <a:gdLst>
                  <a:gd name="T0" fmla="*/ 13 w 89"/>
                  <a:gd name="T1" fmla="*/ 43 h 105"/>
                  <a:gd name="T2" fmla="*/ 14 w 89"/>
                  <a:gd name="T3" fmla="*/ 94 h 105"/>
                  <a:gd name="T4" fmla="*/ 64 w 89"/>
                  <a:gd name="T5" fmla="*/ 82 h 105"/>
                  <a:gd name="T6" fmla="*/ 83 w 89"/>
                  <a:gd name="T7" fmla="*/ 5 h 105"/>
                  <a:gd name="T8" fmla="*/ 13 w 89"/>
                  <a:gd name="T9" fmla="*/ 43 h 105"/>
                </a:gdLst>
                <a:ahLst/>
                <a:cxnLst>
                  <a:cxn ang="0">
                    <a:pos x="T0" y="T1"/>
                  </a:cxn>
                  <a:cxn ang="0">
                    <a:pos x="T2" y="T3"/>
                  </a:cxn>
                  <a:cxn ang="0">
                    <a:pos x="T4" y="T5"/>
                  </a:cxn>
                  <a:cxn ang="0">
                    <a:pos x="T6" y="T7"/>
                  </a:cxn>
                  <a:cxn ang="0">
                    <a:pos x="T8" y="T9"/>
                  </a:cxn>
                </a:cxnLst>
                <a:rect l="0" t="0" r="r" b="b"/>
                <a:pathLst>
                  <a:path w="89" h="105">
                    <a:moveTo>
                      <a:pt x="13" y="43"/>
                    </a:moveTo>
                    <a:cubicBezTo>
                      <a:pt x="4" y="55"/>
                      <a:pt x="0" y="83"/>
                      <a:pt x="14" y="94"/>
                    </a:cubicBezTo>
                    <a:cubicBezTo>
                      <a:pt x="28" y="105"/>
                      <a:pt x="54" y="94"/>
                      <a:pt x="64" y="82"/>
                    </a:cubicBezTo>
                    <a:cubicBezTo>
                      <a:pt x="78" y="63"/>
                      <a:pt x="89" y="10"/>
                      <a:pt x="83" y="5"/>
                    </a:cubicBezTo>
                    <a:cubicBezTo>
                      <a:pt x="76" y="0"/>
                      <a:pt x="27" y="24"/>
                      <a:pt x="13" y="43"/>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4" name="Freeform 438">
                <a:extLst>
                  <a:ext uri="{FF2B5EF4-FFF2-40B4-BE49-F238E27FC236}">
                    <a16:creationId xmlns:a16="http://schemas.microsoft.com/office/drawing/2014/main" id="{E4A5496B-E5E7-AC44-8E97-3A887609E7CF}"/>
                  </a:ext>
                </a:extLst>
              </p:cNvPr>
              <p:cNvSpPr>
                <a:spLocks/>
              </p:cNvSpPr>
              <p:nvPr/>
            </p:nvSpPr>
            <p:spPr bwMode="auto">
              <a:xfrm>
                <a:off x="6765925" y="1266825"/>
                <a:ext cx="130175" cy="142875"/>
              </a:xfrm>
              <a:custGeom>
                <a:avLst/>
                <a:gdLst>
                  <a:gd name="T0" fmla="*/ 16 w 93"/>
                  <a:gd name="T1" fmla="*/ 39 h 102"/>
                  <a:gd name="T2" fmla="*/ 13 w 93"/>
                  <a:gd name="T3" fmla="*/ 90 h 102"/>
                  <a:gd name="T4" fmla="*/ 64 w 93"/>
                  <a:gd name="T5" fmla="*/ 80 h 102"/>
                  <a:gd name="T6" fmla="*/ 87 w 93"/>
                  <a:gd name="T7" fmla="*/ 5 h 102"/>
                  <a:gd name="T8" fmla="*/ 16 w 93"/>
                  <a:gd name="T9" fmla="*/ 39 h 102"/>
                </a:gdLst>
                <a:ahLst/>
                <a:cxnLst>
                  <a:cxn ang="0">
                    <a:pos x="T0" y="T1"/>
                  </a:cxn>
                  <a:cxn ang="0">
                    <a:pos x="T2" y="T3"/>
                  </a:cxn>
                  <a:cxn ang="0">
                    <a:pos x="T4" y="T5"/>
                  </a:cxn>
                  <a:cxn ang="0">
                    <a:pos x="T6" y="T7"/>
                  </a:cxn>
                  <a:cxn ang="0">
                    <a:pos x="T8" y="T9"/>
                  </a:cxn>
                </a:cxnLst>
                <a:rect l="0" t="0" r="r" b="b"/>
                <a:pathLst>
                  <a:path w="93" h="102">
                    <a:moveTo>
                      <a:pt x="16" y="39"/>
                    </a:moveTo>
                    <a:cubicBezTo>
                      <a:pt x="5" y="51"/>
                      <a:pt x="0" y="79"/>
                      <a:pt x="13" y="90"/>
                    </a:cubicBezTo>
                    <a:cubicBezTo>
                      <a:pt x="27" y="102"/>
                      <a:pt x="54" y="92"/>
                      <a:pt x="64" y="80"/>
                    </a:cubicBezTo>
                    <a:cubicBezTo>
                      <a:pt x="79" y="63"/>
                      <a:pt x="93" y="10"/>
                      <a:pt x="87" y="5"/>
                    </a:cubicBezTo>
                    <a:cubicBezTo>
                      <a:pt x="81" y="0"/>
                      <a:pt x="31" y="21"/>
                      <a:pt x="16" y="39"/>
                    </a:cubicBezTo>
                    <a:close/>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5" name="Freeform 439">
                <a:extLst>
                  <a:ext uri="{FF2B5EF4-FFF2-40B4-BE49-F238E27FC236}">
                    <a16:creationId xmlns:a16="http://schemas.microsoft.com/office/drawing/2014/main" id="{2FE3D586-4E83-D242-97B9-79899D33E9C0}"/>
                  </a:ext>
                </a:extLst>
              </p:cNvPr>
              <p:cNvSpPr>
                <a:spLocks/>
              </p:cNvSpPr>
              <p:nvPr/>
            </p:nvSpPr>
            <p:spPr bwMode="auto">
              <a:xfrm>
                <a:off x="6338888" y="787400"/>
                <a:ext cx="157163" cy="90488"/>
              </a:xfrm>
              <a:custGeom>
                <a:avLst/>
                <a:gdLst>
                  <a:gd name="T0" fmla="*/ 72 w 113"/>
                  <a:gd name="T1" fmla="*/ 64 h 65"/>
                  <a:gd name="T2" fmla="*/ 113 w 113"/>
                  <a:gd name="T3" fmla="*/ 33 h 65"/>
                  <a:gd name="T4" fmla="*/ 73 w 113"/>
                  <a:gd name="T5" fmla="*/ 1 h 65"/>
                  <a:gd name="T6" fmla="*/ 0 w 113"/>
                  <a:gd name="T7" fmla="*/ 31 h 65"/>
                  <a:gd name="T8" fmla="*/ 72 w 113"/>
                  <a:gd name="T9" fmla="*/ 64 h 65"/>
                </a:gdLst>
                <a:ahLst/>
                <a:cxnLst>
                  <a:cxn ang="0">
                    <a:pos x="T0" y="T1"/>
                  </a:cxn>
                  <a:cxn ang="0">
                    <a:pos x="T2" y="T3"/>
                  </a:cxn>
                  <a:cxn ang="0">
                    <a:pos x="T4" y="T5"/>
                  </a:cxn>
                  <a:cxn ang="0">
                    <a:pos x="T6" y="T7"/>
                  </a:cxn>
                  <a:cxn ang="0">
                    <a:pos x="T8" y="T9"/>
                  </a:cxn>
                </a:cxnLst>
                <a:rect l="0" t="0" r="r" b="b"/>
                <a:pathLst>
                  <a:path w="113" h="65">
                    <a:moveTo>
                      <a:pt x="72" y="64"/>
                    </a:moveTo>
                    <a:cubicBezTo>
                      <a:pt x="88" y="65"/>
                      <a:pt x="112" y="51"/>
                      <a:pt x="113" y="33"/>
                    </a:cubicBezTo>
                    <a:cubicBezTo>
                      <a:pt x="113" y="15"/>
                      <a:pt x="89" y="1"/>
                      <a:pt x="73" y="1"/>
                    </a:cubicBezTo>
                    <a:cubicBezTo>
                      <a:pt x="50" y="0"/>
                      <a:pt x="0" y="23"/>
                      <a:pt x="0" y="31"/>
                    </a:cubicBezTo>
                    <a:cubicBezTo>
                      <a:pt x="0" y="39"/>
                      <a:pt x="49" y="64"/>
                      <a:pt x="72" y="64"/>
                    </a:cubicBezTo>
                    <a:close/>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6" name="Freeform 440">
                <a:extLst>
                  <a:ext uri="{FF2B5EF4-FFF2-40B4-BE49-F238E27FC236}">
                    <a16:creationId xmlns:a16="http://schemas.microsoft.com/office/drawing/2014/main" id="{FD2C62E1-385A-F84D-8DEE-338336680B37}"/>
                  </a:ext>
                </a:extLst>
              </p:cNvPr>
              <p:cNvSpPr>
                <a:spLocks/>
              </p:cNvSpPr>
              <p:nvPr/>
            </p:nvSpPr>
            <p:spPr bwMode="auto">
              <a:xfrm>
                <a:off x="6407150" y="863600"/>
                <a:ext cx="160338" cy="100013"/>
              </a:xfrm>
              <a:custGeom>
                <a:avLst/>
                <a:gdLst>
                  <a:gd name="T0" fmla="*/ 80 w 115"/>
                  <a:gd name="T1" fmla="*/ 66 h 71"/>
                  <a:gd name="T2" fmla="*/ 111 w 115"/>
                  <a:gd name="T3" fmla="*/ 25 h 71"/>
                  <a:gd name="T4" fmla="*/ 64 w 115"/>
                  <a:gd name="T5" fmla="*/ 4 h 71"/>
                  <a:gd name="T6" fmla="*/ 2 w 115"/>
                  <a:gd name="T7" fmla="*/ 52 h 71"/>
                  <a:gd name="T8" fmla="*/ 80 w 115"/>
                  <a:gd name="T9" fmla="*/ 66 h 71"/>
                </a:gdLst>
                <a:ahLst/>
                <a:cxnLst>
                  <a:cxn ang="0">
                    <a:pos x="T0" y="T1"/>
                  </a:cxn>
                  <a:cxn ang="0">
                    <a:pos x="T2" y="T3"/>
                  </a:cxn>
                  <a:cxn ang="0">
                    <a:pos x="T4" y="T5"/>
                  </a:cxn>
                  <a:cxn ang="0">
                    <a:pos x="T6" y="T7"/>
                  </a:cxn>
                  <a:cxn ang="0">
                    <a:pos x="T8" y="T9"/>
                  </a:cxn>
                </a:cxnLst>
                <a:rect l="0" t="0" r="r" b="b"/>
                <a:pathLst>
                  <a:path w="115" h="71">
                    <a:moveTo>
                      <a:pt x="80" y="66"/>
                    </a:moveTo>
                    <a:cubicBezTo>
                      <a:pt x="95" y="62"/>
                      <a:pt x="115" y="42"/>
                      <a:pt x="111" y="25"/>
                    </a:cubicBezTo>
                    <a:cubicBezTo>
                      <a:pt x="107" y="8"/>
                      <a:pt x="80" y="0"/>
                      <a:pt x="64" y="4"/>
                    </a:cubicBezTo>
                    <a:cubicBezTo>
                      <a:pt x="42" y="9"/>
                      <a:pt x="0" y="45"/>
                      <a:pt x="2" y="52"/>
                    </a:cubicBezTo>
                    <a:cubicBezTo>
                      <a:pt x="4" y="60"/>
                      <a:pt x="57" y="71"/>
                      <a:pt x="80" y="66"/>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7" name="Freeform 441">
                <a:extLst>
                  <a:ext uri="{FF2B5EF4-FFF2-40B4-BE49-F238E27FC236}">
                    <a16:creationId xmlns:a16="http://schemas.microsoft.com/office/drawing/2014/main" id="{662FBE34-6376-2448-AB87-D81BE6EFEA28}"/>
                  </a:ext>
                </a:extLst>
              </p:cNvPr>
              <p:cNvSpPr>
                <a:spLocks/>
              </p:cNvSpPr>
              <p:nvPr/>
            </p:nvSpPr>
            <p:spPr bwMode="auto">
              <a:xfrm>
                <a:off x="6475413" y="949325"/>
                <a:ext cx="161925" cy="101600"/>
              </a:xfrm>
              <a:custGeom>
                <a:avLst/>
                <a:gdLst>
                  <a:gd name="T0" fmla="*/ 80 w 115"/>
                  <a:gd name="T1" fmla="*/ 66 h 72"/>
                  <a:gd name="T2" fmla="*/ 111 w 115"/>
                  <a:gd name="T3" fmla="*/ 25 h 72"/>
                  <a:gd name="T4" fmla="*/ 64 w 115"/>
                  <a:gd name="T5" fmla="*/ 4 h 72"/>
                  <a:gd name="T6" fmla="*/ 2 w 115"/>
                  <a:gd name="T7" fmla="*/ 53 h 72"/>
                  <a:gd name="T8" fmla="*/ 80 w 115"/>
                  <a:gd name="T9" fmla="*/ 66 h 72"/>
                </a:gdLst>
                <a:ahLst/>
                <a:cxnLst>
                  <a:cxn ang="0">
                    <a:pos x="T0" y="T1"/>
                  </a:cxn>
                  <a:cxn ang="0">
                    <a:pos x="T2" y="T3"/>
                  </a:cxn>
                  <a:cxn ang="0">
                    <a:pos x="T4" y="T5"/>
                  </a:cxn>
                  <a:cxn ang="0">
                    <a:pos x="T6" y="T7"/>
                  </a:cxn>
                  <a:cxn ang="0">
                    <a:pos x="T8" y="T9"/>
                  </a:cxn>
                </a:cxnLst>
                <a:rect l="0" t="0" r="r" b="b"/>
                <a:pathLst>
                  <a:path w="115" h="72">
                    <a:moveTo>
                      <a:pt x="80" y="66"/>
                    </a:moveTo>
                    <a:cubicBezTo>
                      <a:pt x="95" y="62"/>
                      <a:pt x="115" y="42"/>
                      <a:pt x="111" y="25"/>
                    </a:cubicBezTo>
                    <a:cubicBezTo>
                      <a:pt x="107" y="8"/>
                      <a:pt x="80" y="0"/>
                      <a:pt x="64" y="4"/>
                    </a:cubicBezTo>
                    <a:cubicBezTo>
                      <a:pt x="42" y="10"/>
                      <a:pt x="0" y="45"/>
                      <a:pt x="2" y="53"/>
                    </a:cubicBezTo>
                    <a:cubicBezTo>
                      <a:pt x="4" y="60"/>
                      <a:pt x="57" y="72"/>
                      <a:pt x="80" y="66"/>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8" name="Freeform 442">
                <a:extLst>
                  <a:ext uri="{FF2B5EF4-FFF2-40B4-BE49-F238E27FC236}">
                    <a16:creationId xmlns:a16="http://schemas.microsoft.com/office/drawing/2014/main" id="{B5E789FE-BE79-964C-806A-F79E79E2A27D}"/>
                  </a:ext>
                </a:extLst>
              </p:cNvPr>
              <p:cNvSpPr>
                <a:spLocks/>
              </p:cNvSpPr>
              <p:nvPr/>
            </p:nvSpPr>
            <p:spPr bwMode="auto">
              <a:xfrm>
                <a:off x="6532563" y="1049338"/>
                <a:ext cx="163513" cy="101600"/>
              </a:xfrm>
              <a:custGeom>
                <a:avLst/>
                <a:gdLst>
                  <a:gd name="T0" fmla="*/ 80 w 116"/>
                  <a:gd name="T1" fmla="*/ 66 h 72"/>
                  <a:gd name="T2" fmla="*/ 111 w 116"/>
                  <a:gd name="T3" fmla="*/ 25 h 72"/>
                  <a:gd name="T4" fmla="*/ 64 w 116"/>
                  <a:gd name="T5" fmla="*/ 4 h 72"/>
                  <a:gd name="T6" fmla="*/ 2 w 116"/>
                  <a:gd name="T7" fmla="*/ 53 h 72"/>
                  <a:gd name="T8" fmla="*/ 80 w 116"/>
                  <a:gd name="T9" fmla="*/ 66 h 72"/>
                </a:gdLst>
                <a:ahLst/>
                <a:cxnLst>
                  <a:cxn ang="0">
                    <a:pos x="T0" y="T1"/>
                  </a:cxn>
                  <a:cxn ang="0">
                    <a:pos x="T2" y="T3"/>
                  </a:cxn>
                  <a:cxn ang="0">
                    <a:pos x="T4" y="T5"/>
                  </a:cxn>
                  <a:cxn ang="0">
                    <a:pos x="T6" y="T7"/>
                  </a:cxn>
                  <a:cxn ang="0">
                    <a:pos x="T8" y="T9"/>
                  </a:cxn>
                </a:cxnLst>
                <a:rect l="0" t="0" r="r" b="b"/>
                <a:pathLst>
                  <a:path w="116" h="72">
                    <a:moveTo>
                      <a:pt x="80" y="66"/>
                    </a:moveTo>
                    <a:cubicBezTo>
                      <a:pt x="95" y="62"/>
                      <a:pt x="116" y="43"/>
                      <a:pt x="111" y="25"/>
                    </a:cubicBezTo>
                    <a:cubicBezTo>
                      <a:pt x="107" y="8"/>
                      <a:pt x="80" y="0"/>
                      <a:pt x="64" y="4"/>
                    </a:cubicBezTo>
                    <a:cubicBezTo>
                      <a:pt x="42" y="10"/>
                      <a:pt x="0" y="45"/>
                      <a:pt x="2" y="53"/>
                    </a:cubicBezTo>
                    <a:cubicBezTo>
                      <a:pt x="4" y="61"/>
                      <a:pt x="58" y="72"/>
                      <a:pt x="80" y="66"/>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9" name="Freeform 443">
                <a:extLst>
                  <a:ext uri="{FF2B5EF4-FFF2-40B4-BE49-F238E27FC236}">
                    <a16:creationId xmlns:a16="http://schemas.microsoft.com/office/drawing/2014/main" id="{5C823E23-2550-4742-8B4B-84338C1B95FD}"/>
                  </a:ext>
                </a:extLst>
              </p:cNvPr>
              <p:cNvSpPr>
                <a:spLocks/>
              </p:cNvSpPr>
              <p:nvPr/>
            </p:nvSpPr>
            <p:spPr bwMode="auto">
              <a:xfrm>
                <a:off x="6580188" y="1158875"/>
                <a:ext cx="157163" cy="90488"/>
              </a:xfrm>
              <a:custGeom>
                <a:avLst/>
                <a:gdLst>
                  <a:gd name="T0" fmla="*/ 73 w 113"/>
                  <a:gd name="T1" fmla="*/ 65 h 65"/>
                  <a:gd name="T2" fmla="*/ 112 w 113"/>
                  <a:gd name="T3" fmla="*/ 32 h 65"/>
                  <a:gd name="T4" fmla="*/ 71 w 113"/>
                  <a:gd name="T5" fmla="*/ 1 h 65"/>
                  <a:gd name="T6" fmla="*/ 0 w 113"/>
                  <a:gd name="T7" fmla="*/ 35 h 65"/>
                  <a:gd name="T8" fmla="*/ 73 w 113"/>
                  <a:gd name="T9" fmla="*/ 65 h 65"/>
                </a:gdLst>
                <a:ahLst/>
                <a:cxnLst>
                  <a:cxn ang="0">
                    <a:pos x="T0" y="T1"/>
                  </a:cxn>
                  <a:cxn ang="0">
                    <a:pos x="T2" y="T3"/>
                  </a:cxn>
                  <a:cxn ang="0">
                    <a:pos x="T4" y="T5"/>
                  </a:cxn>
                  <a:cxn ang="0">
                    <a:pos x="T6" y="T7"/>
                  </a:cxn>
                  <a:cxn ang="0">
                    <a:pos x="T8" y="T9"/>
                  </a:cxn>
                </a:cxnLst>
                <a:rect l="0" t="0" r="r" b="b"/>
                <a:pathLst>
                  <a:path w="113" h="65">
                    <a:moveTo>
                      <a:pt x="73" y="65"/>
                    </a:moveTo>
                    <a:cubicBezTo>
                      <a:pt x="89" y="64"/>
                      <a:pt x="113" y="49"/>
                      <a:pt x="112" y="32"/>
                    </a:cubicBezTo>
                    <a:cubicBezTo>
                      <a:pt x="112" y="14"/>
                      <a:pt x="87" y="0"/>
                      <a:pt x="71" y="1"/>
                    </a:cubicBezTo>
                    <a:cubicBezTo>
                      <a:pt x="48" y="1"/>
                      <a:pt x="0" y="27"/>
                      <a:pt x="0" y="35"/>
                    </a:cubicBezTo>
                    <a:cubicBezTo>
                      <a:pt x="0" y="43"/>
                      <a:pt x="50" y="65"/>
                      <a:pt x="73" y="65"/>
                    </a:cubicBezTo>
                    <a:close/>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0" name="Freeform 444">
                <a:extLst>
                  <a:ext uri="{FF2B5EF4-FFF2-40B4-BE49-F238E27FC236}">
                    <a16:creationId xmlns:a16="http://schemas.microsoft.com/office/drawing/2014/main" id="{83EF623A-051F-DC49-A697-9D1FA3C86B57}"/>
                  </a:ext>
                </a:extLst>
              </p:cNvPr>
              <p:cNvSpPr>
                <a:spLocks/>
              </p:cNvSpPr>
              <p:nvPr/>
            </p:nvSpPr>
            <p:spPr bwMode="auto">
              <a:xfrm>
                <a:off x="6607175" y="1271588"/>
                <a:ext cx="161925" cy="96838"/>
              </a:xfrm>
              <a:custGeom>
                <a:avLst/>
                <a:gdLst>
                  <a:gd name="T0" fmla="*/ 68 w 115"/>
                  <a:gd name="T1" fmla="*/ 66 h 69"/>
                  <a:gd name="T2" fmla="*/ 112 w 115"/>
                  <a:gd name="T3" fmla="*/ 41 h 69"/>
                  <a:gd name="T4" fmla="*/ 77 w 115"/>
                  <a:gd name="T5" fmla="*/ 3 h 69"/>
                  <a:gd name="T6" fmla="*/ 1 w 115"/>
                  <a:gd name="T7" fmla="*/ 25 h 69"/>
                  <a:gd name="T8" fmla="*/ 68 w 115"/>
                  <a:gd name="T9" fmla="*/ 66 h 69"/>
                </a:gdLst>
                <a:ahLst/>
                <a:cxnLst>
                  <a:cxn ang="0">
                    <a:pos x="T0" y="T1"/>
                  </a:cxn>
                  <a:cxn ang="0">
                    <a:pos x="T2" y="T3"/>
                  </a:cxn>
                  <a:cxn ang="0">
                    <a:pos x="T4" y="T5"/>
                  </a:cxn>
                  <a:cxn ang="0">
                    <a:pos x="T6" y="T7"/>
                  </a:cxn>
                  <a:cxn ang="0">
                    <a:pos x="T8" y="T9"/>
                  </a:cxn>
                </a:cxnLst>
                <a:rect l="0" t="0" r="r" b="b"/>
                <a:pathLst>
                  <a:path w="115" h="69">
                    <a:moveTo>
                      <a:pt x="68" y="66"/>
                    </a:moveTo>
                    <a:cubicBezTo>
                      <a:pt x="83" y="69"/>
                      <a:pt x="110" y="58"/>
                      <a:pt x="112" y="41"/>
                    </a:cubicBezTo>
                    <a:cubicBezTo>
                      <a:pt x="115" y="23"/>
                      <a:pt x="93" y="6"/>
                      <a:pt x="77" y="3"/>
                    </a:cubicBezTo>
                    <a:cubicBezTo>
                      <a:pt x="54" y="0"/>
                      <a:pt x="2" y="17"/>
                      <a:pt x="1" y="25"/>
                    </a:cubicBezTo>
                    <a:cubicBezTo>
                      <a:pt x="0" y="32"/>
                      <a:pt x="45" y="63"/>
                      <a:pt x="68" y="66"/>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1" name="Freeform 445">
                <a:extLst>
                  <a:ext uri="{FF2B5EF4-FFF2-40B4-BE49-F238E27FC236}">
                    <a16:creationId xmlns:a16="http://schemas.microsoft.com/office/drawing/2014/main" id="{46D669B9-4572-314C-987F-31D749F60269}"/>
                  </a:ext>
                </a:extLst>
              </p:cNvPr>
              <p:cNvSpPr>
                <a:spLocks/>
              </p:cNvSpPr>
              <p:nvPr/>
            </p:nvSpPr>
            <p:spPr bwMode="auto">
              <a:xfrm>
                <a:off x="6629400" y="1389063"/>
                <a:ext cx="161925" cy="100013"/>
              </a:xfrm>
              <a:custGeom>
                <a:avLst/>
                <a:gdLst>
                  <a:gd name="T0" fmla="*/ 61 w 115"/>
                  <a:gd name="T1" fmla="*/ 67 h 72"/>
                  <a:gd name="T2" fmla="*/ 109 w 115"/>
                  <a:gd name="T3" fmla="*/ 49 h 72"/>
                  <a:gd name="T4" fmla="*/ 81 w 115"/>
                  <a:gd name="T5" fmla="*/ 7 h 72"/>
                  <a:gd name="T6" fmla="*/ 2 w 115"/>
                  <a:gd name="T7" fmla="*/ 15 h 72"/>
                  <a:gd name="T8" fmla="*/ 61 w 115"/>
                  <a:gd name="T9" fmla="*/ 67 h 72"/>
                </a:gdLst>
                <a:ahLst/>
                <a:cxnLst>
                  <a:cxn ang="0">
                    <a:pos x="T0" y="T1"/>
                  </a:cxn>
                  <a:cxn ang="0">
                    <a:pos x="T2" y="T3"/>
                  </a:cxn>
                  <a:cxn ang="0">
                    <a:pos x="T4" y="T5"/>
                  </a:cxn>
                  <a:cxn ang="0">
                    <a:pos x="T6" y="T7"/>
                  </a:cxn>
                  <a:cxn ang="0">
                    <a:pos x="T8" y="T9"/>
                  </a:cxn>
                </a:cxnLst>
                <a:rect l="0" t="0" r="r" b="b"/>
                <a:pathLst>
                  <a:path w="115" h="72">
                    <a:moveTo>
                      <a:pt x="61" y="67"/>
                    </a:moveTo>
                    <a:cubicBezTo>
                      <a:pt x="76" y="72"/>
                      <a:pt x="104" y="66"/>
                      <a:pt x="109" y="49"/>
                    </a:cubicBezTo>
                    <a:cubicBezTo>
                      <a:pt x="115" y="33"/>
                      <a:pt x="96" y="12"/>
                      <a:pt x="81" y="7"/>
                    </a:cubicBezTo>
                    <a:cubicBezTo>
                      <a:pt x="59" y="0"/>
                      <a:pt x="5" y="7"/>
                      <a:pt x="2" y="15"/>
                    </a:cubicBezTo>
                    <a:cubicBezTo>
                      <a:pt x="0" y="23"/>
                      <a:pt x="39" y="60"/>
                      <a:pt x="61" y="67"/>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2" name="Freeform 446">
                <a:extLst>
                  <a:ext uri="{FF2B5EF4-FFF2-40B4-BE49-F238E27FC236}">
                    <a16:creationId xmlns:a16="http://schemas.microsoft.com/office/drawing/2014/main" id="{D577962E-68F9-1E40-8EFF-02B49C75AA04}"/>
                  </a:ext>
                </a:extLst>
              </p:cNvPr>
              <p:cNvSpPr>
                <a:spLocks/>
              </p:cNvSpPr>
              <p:nvPr/>
            </p:nvSpPr>
            <p:spPr bwMode="auto">
              <a:xfrm>
                <a:off x="6567488" y="1455738"/>
                <a:ext cx="557213" cy="57150"/>
              </a:xfrm>
              <a:custGeom>
                <a:avLst/>
                <a:gdLst>
                  <a:gd name="T0" fmla="*/ 384 w 397"/>
                  <a:gd name="T1" fmla="*/ 40 h 40"/>
                  <a:gd name="T2" fmla="*/ 14 w 397"/>
                  <a:gd name="T3" fmla="*/ 40 h 40"/>
                  <a:gd name="T4" fmla="*/ 0 w 397"/>
                  <a:gd name="T5" fmla="*/ 26 h 40"/>
                  <a:gd name="T6" fmla="*/ 0 w 397"/>
                  <a:gd name="T7" fmla="*/ 14 h 40"/>
                  <a:gd name="T8" fmla="*/ 14 w 397"/>
                  <a:gd name="T9" fmla="*/ 0 h 40"/>
                  <a:gd name="T10" fmla="*/ 384 w 397"/>
                  <a:gd name="T11" fmla="*/ 0 h 40"/>
                  <a:gd name="T12" fmla="*/ 397 w 397"/>
                  <a:gd name="T13" fmla="*/ 14 h 40"/>
                  <a:gd name="T14" fmla="*/ 397 w 397"/>
                  <a:gd name="T15" fmla="*/ 26 h 40"/>
                  <a:gd name="T16" fmla="*/ 384 w 397"/>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 h="40">
                    <a:moveTo>
                      <a:pt x="384" y="40"/>
                    </a:moveTo>
                    <a:lnTo>
                      <a:pt x="14" y="40"/>
                    </a:lnTo>
                    <a:cubicBezTo>
                      <a:pt x="6" y="40"/>
                      <a:pt x="0" y="33"/>
                      <a:pt x="0" y="26"/>
                    </a:cubicBezTo>
                    <a:lnTo>
                      <a:pt x="0" y="14"/>
                    </a:lnTo>
                    <a:cubicBezTo>
                      <a:pt x="0" y="6"/>
                      <a:pt x="6" y="0"/>
                      <a:pt x="14" y="0"/>
                    </a:cubicBezTo>
                    <a:lnTo>
                      <a:pt x="384" y="0"/>
                    </a:lnTo>
                    <a:cubicBezTo>
                      <a:pt x="391" y="0"/>
                      <a:pt x="397" y="6"/>
                      <a:pt x="397" y="14"/>
                    </a:cubicBezTo>
                    <a:lnTo>
                      <a:pt x="397" y="26"/>
                    </a:lnTo>
                    <a:cubicBezTo>
                      <a:pt x="397" y="33"/>
                      <a:pt x="391" y="40"/>
                      <a:pt x="384" y="40"/>
                    </a:cubicBezTo>
                    <a:close/>
                  </a:path>
                </a:pathLst>
              </a:custGeom>
              <a:solidFill>
                <a:srgbClr val="DD7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3" name="Freeform 447">
                <a:extLst>
                  <a:ext uri="{FF2B5EF4-FFF2-40B4-BE49-F238E27FC236}">
                    <a16:creationId xmlns:a16="http://schemas.microsoft.com/office/drawing/2014/main" id="{5EE1C1A5-5A63-0B49-A39B-6679A0DD6E86}"/>
                  </a:ext>
                </a:extLst>
              </p:cNvPr>
              <p:cNvSpPr>
                <a:spLocks/>
              </p:cNvSpPr>
              <p:nvPr/>
            </p:nvSpPr>
            <p:spPr bwMode="auto">
              <a:xfrm>
                <a:off x="6611938" y="1512888"/>
                <a:ext cx="471488" cy="358775"/>
              </a:xfrm>
              <a:custGeom>
                <a:avLst/>
                <a:gdLst>
                  <a:gd name="T0" fmla="*/ 336 w 336"/>
                  <a:gd name="T1" fmla="*/ 0 h 256"/>
                  <a:gd name="T2" fmla="*/ 292 w 336"/>
                  <a:gd name="T3" fmla="*/ 242 h 256"/>
                  <a:gd name="T4" fmla="*/ 276 w 336"/>
                  <a:gd name="T5" fmla="*/ 256 h 256"/>
                  <a:gd name="T6" fmla="*/ 60 w 336"/>
                  <a:gd name="T7" fmla="*/ 256 h 256"/>
                  <a:gd name="T8" fmla="*/ 44 w 336"/>
                  <a:gd name="T9" fmla="*/ 242 h 256"/>
                  <a:gd name="T10" fmla="*/ 0 w 336"/>
                  <a:gd name="T11" fmla="*/ 0 h 256"/>
                  <a:gd name="T12" fmla="*/ 336 w 336"/>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336" h="256">
                    <a:moveTo>
                      <a:pt x="336" y="0"/>
                    </a:moveTo>
                    <a:lnTo>
                      <a:pt x="292" y="242"/>
                    </a:lnTo>
                    <a:cubicBezTo>
                      <a:pt x="290" y="250"/>
                      <a:pt x="284" y="256"/>
                      <a:pt x="276" y="256"/>
                    </a:cubicBezTo>
                    <a:lnTo>
                      <a:pt x="60" y="256"/>
                    </a:lnTo>
                    <a:cubicBezTo>
                      <a:pt x="52" y="256"/>
                      <a:pt x="45" y="250"/>
                      <a:pt x="44" y="242"/>
                    </a:cubicBezTo>
                    <a:lnTo>
                      <a:pt x="0" y="0"/>
                    </a:lnTo>
                    <a:lnTo>
                      <a:pt x="336" y="0"/>
                    </a:lnTo>
                  </a:path>
                </a:pathLst>
              </a:custGeom>
              <a:solidFill>
                <a:srgbClr val="B74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4" name="Freeform 448">
                <a:extLst>
                  <a:ext uri="{FF2B5EF4-FFF2-40B4-BE49-F238E27FC236}">
                    <a16:creationId xmlns:a16="http://schemas.microsoft.com/office/drawing/2014/main" id="{8791FFA3-DFF3-274B-9028-FCDD0E4D2805}"/>
                  </a:ext>
                </a:extLst>
              </p:cNvPr>
              <p:cNvSpPr>
                <a:spLocks/>
              </p:cNvSpPr>
              <p:nvPr/>
            </p:nvSpPr>
            <p:spPr bwMode="auto">
              <a:xfrm>
                <a:off x="6611938" y="1512888"/>
                <a:ext cx="471488" cy="358775"/>
              </a:xfrm>
              <a:custGeom>
                <a:avLst/>
                <a:gdLst>
                  <a:gd name="T0" fmla="*/ 276 w 336"/>
                  <a:gd name="T1" fmla="*/ 256 h 256"/>
                  <a:gd name="T2" fmla="*/ 60 w 336"/>
                  <a:gd name="T3" fmla="*/ 256 h 256"/>
                  <a:gd name="T4" fmla="*/ 44 w 336"/>
                  <a:gd name="T5" fmla="*/ 242 h 256"/>
                  <a:gd name="T6" fmla="*/ 0 w 336"/>
                  <a:gd name="T7" fmla="*/ 0 h 256"/>
                  <a:gd name="T8" fmla="*/ 336 w 336"/>
                  <a:gd name="T9" fmla="*/ 0 h 256"/>
                  <a:gd name="T10" fmla="*/ 68 w 336"/>
                  <a:gd name="T11" fmla="*/ 118 h 256"/>
                  <a:gd name="T12" fmla="*/ 244 w 336"/>
                  <a:gd name="T13" fmla="*/ 245 h 256"/>
                  <a:gd name="T14" fmla="*/ 292 w 336"/>
                  <a:gd name="T15" fmla="*/ 242 h 256"/>
                  <a:gd name="T16" fmla="*/ 276 w 336"/>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256">
                    <a:moveTo>
                      <a:pt x="276" y="256"/>
                    </a:moveTo>
                    <a:lnTo>
                      <a:pt x="60" y="256"/>
                    </a:lnTo>
                    <a:cubicBezTo>
                      <a:pt x="52" y="256"/>
                      <a:pt x="45" y="250"/>
                      <a:pt x="44" y="242"/>
                    </a:cubicBezTo>
                    <a:lnTo>
                      <a:pt x="0" y="0"/>
                    </a:lnTo>
                    <a:lnTo>
                      <a:pt x="336" y="0"/>
                    </a:lnTo>
                    <a:cubicBezTo>
                      <a:pt x="336" y="0"/>
                      <a:pt x="87" y="7"/>
                      <a:pt x="68" y="118"/>
                    </a:cubicBezTo>
                    <a:cubicBezTo>
                      <a:pt x="51" y="213"/>
                      <a:pt x="156" y="245"/>
                      <a:pt x="244" y="245"/>
                    </a:cubicBezTo>
                    <a:cubicBezTo>
                      <a:pt x="261" y="245"/>
                      <a:pt x="277" y="244"/>
                      <a:pt x="292" y="242"/>
                    </a:cubicBezTo>
                    <a:cubicBezTo>
                      <a:pt x="290" y="250"/>
                      <a:pt x="284" y="256"/>
                      <a:pt x="276" y="256"/>
                    </a:cubicBezTo>
                  </a:path>
                </a:pathLst>
              </a:custGeom>
              <a:solidFill>
                <a:srgbClr val="A73E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pic>
        <p:nvPicPr>
          <p:cNvPr id="15" name="Graphic 14" descr="Programmer male with solid fill">
            <a:extLst>
              <a:ext uri="{FF2B5EF4-FFF2-40B4-BE49-F238E27FC236}">
                <a16:creationId xmlns:a16="http://schemas.microsoft.com/office/drawing/2014/main" id="{B78A5CE2-0B3F-5248-BE5A-362A792AA3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14580" y="1497927"/>
            <a:ext cx="840033" cy="840033"/>
          </a:xfrm>
          <a:prstGeom prst="rect">
            <a:avLst/>
          </a:prstGeom>
        </p:spPr>
      </p:pic>
      <p:pic>
        <p:nvPicPr>
          <p:cNvPr id="19" name="Graphic 18" descr="Medicine with solid fill">
            <a:extLst>
              <a:ext uri="{FF2B5EF4-FFF2-40B4-BE49-F238E27FC236}">
                <a16:creationId xmlns:a16="http://schemas.microsoft.com/office/drawing/2014/main" id="{383E993A-09F7-0B49-A0D0-0670DCEAC3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9367" y="1592625"/>
            <a:ext cx="806932" cy="806932"/>
          </a:xfrm>
          <a:prstGeom prst="rect">
            <a:avLst/>
          </a:prstGeom>
        </p:spPr>
      </p:pic>
      <p:pic>
        <p:nvPicPr>
          <p:cNvPr id="21" name="Graphic 20" descr="Ambulance with solid fill">
            <a:extLst>
              <a:ext uri="{FF2B5EF4-FFF2-40B4-BE49-F238E27FC236}">
                <a16:creationId xmlns:a16="http://schemas.microsoft.com/office/drawing/2014/main" id="{F5772E5B-C29A-EF45-8378-79262CD3E9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368" y="1535853"/>
            <a:ext cx="914400" cy="914400"/>
          </a:xfrm>
          <a:prstGeom prst="rect">
            <a:avLst/>
          </a:prstGeom>
        </p:spPr>
      </p:pic>
      <p:pic>
        <p:nvPicPr>
          <p:cNvPr id="23" name="Graphic 22" descr="Inpatient with solid fill">
            <a:extLst>
              <a:ext uri="{FF2B5EF4-FFF2-40B4-BE49-F238E27FC236}">
                <a16:creationId xmlns:a16="http://schemas.microsoft.com/office/drawing/2014/main" id="{4FB920D0-62D6-1347-9153-3402FDE138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5950" y="1497927"/>
            <a:ext cx="840033" cy="840033"/>
          </a:xfrm>
          <a:prstGeom prst="rect">
            <a:avLst/>
          </a:prstGeom>
        </p:spPr>
      </p:pic>
    </p:spTree>
    <p:extLst>
      <p:ext uri="{BB962C8B-B14F-4D97-AF65-F5344CB8AC3E}">
        <p14:creationId xmlns:p14="http://schemas.microsoft.com/office/powerpoint/2010/main" val="66057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6244D-5E7F-9E4D-A2DC-646B333EEC91}"/>
              </a:ext>
            </a:extLst>
          </p:cNvPr>
          <p:cNvSpPr txBox="1"/>
          <p:nvPr/>
        </p:nvSpPr>
        <p:spPr>
          <a:xfrm>
            <a:off x="418305" y="401084"/>
            <a:ext cx="6578599" cy="954107"/>
          </a:xfrm>
          <a:prstGeom prst="rect">
            <a:avLst/>
          </a:prstGeom>
          <a:noFill/>
        </p:spPr>
        <p:txBody>
          <a:bodyPr wrap="square" rtlCol="0">
            <a:spAutoFit/>
          </a:bodyPr>
          <a:lstStyle/>
          <a:p>
            <a:r>
              <a:rPr kumimoji="1" lang="en-US" altLang="ko-Kore-KR" sz="2400" b="1" dirty="0">
                <a:solidFill>
                  <a:schemeClr val="tx2">
                    <a:lumMod val="60000"/>
                    <a:lumOff val="40000"/>
                  </a:schemeClr>
                </a:solidFill>
                <a:latin typeface="+mj-lt"/>
                <a:ea typeface="NEXON Lv2 Gothic Bold" pitchFamily="2" charset="-127"/>
              </a:rPr>
              <a:t>USER INTERFACE</a:t>
            </a:r>
          </a:p>
          <a:p>
            <a:r>
              <a:rPr kumimoji="1" lang="en-US" altLang="ko-Kore-KR" sz="3200" b="1" dirty="0">
                <a:solidFill>
                  <a:schemeClr val="tx2"/>
                </a:solidFill>
                <a:latin typeface="+mj-lt"/>
                <a:ea typeface="NEXON Lv2 Gothic Bold" pitchFamily="2" charset="-127"/>
              </a:rPr>
              <a:t>	SCREENSHOTS</a:t>
            </a:r>
            <a:endParaRPr kumimoji="1" lang="ko-Kore-KR" altLang="en-US" sz="3200" b="1" dirty="0">
              <a:solidFill>
                <a:schemeClr val="tx2">
                  <a:lumMod val="75000"/>
                </a:schemeClr>
              </a:solidFill>
              <a:latin typeface="+mj-lt"/>
              <a:ea typeface="NEXON Lv2 Gothic Bold" pitchFamily="2" charset="-127"/>
            </a:endParaRPr>
          </a:p>
        </p:txBody>
      </p:sp>
      <p:pic>
        <p:nvPicPr>
          <p:cNvPr id="4" name="Picture 3" descr="Graphical user interface, website&#10;&#10;Description automatically generated">
            <a:extLst>
              <a:ext uri="{FF2B5EF4-FFF2-40B4-BE49-F238E27FC236}">
                <a16:creationId xmlns:a16="http://schemas.microsoft.com/office/drawing/2014/main" id="{F5805812-1735-A84A-8D53-403BFC2979E7}"/>
              </a:ext>
            </a:extLst>
          </p:cNvPr>
          <p:cNvPicPr>
            <a:picLocks noChangeAspect="1"/>
          </p:cNvPicPr>
          <p:nvPr/>
        </p:nvPicPr>
        <p:blipFill>
          <a:blip r:embed="rId2"/>
          <a:stretch>
            <a:fillRect/>
          </a:stretch>
        </p:blipFill>
        <p:spPr>
          <a:xfrm>
            <a:off x="2038457" y="1243012"/>
            <a:ext cx="8115086" cy="5430396"/>
          </a:xfrm>
          <a:prstGeom prst="rect">
            <a:avLst/>
          </a:prstGeom>
        </p:spPr>
      </p:pic>
    </p:spTree>
    <p:extLst>
      <p:ext uri="{BB962C8B-B14F-4D97-AF65-F5344CB8AC3E}">
        <p14:creationId xmlns:p14="http://schemas.microsoft.com/office/powerpoint/2010/main" val="1578986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5EDF091D-B0C2-2441-8E4A-792C9D966FD5}"/>
              </a:ext>
            </a:extLst>
          </p:cNvPr>
          <p:cNvPicPr>
            <a:picLocks noChangeAspect="1"/>
          </p:cNvPicPr>
          <p:nvPr/>
        </p:nvPicPr>
        <p:blipFill>
          <a:blip r:embed="rId2"/>
          <a:stretch>
            <a:fillRect/>
          </a:stretch>
        </p:blipFill>
        <p:spPr>
          <a:xfrm>
            <a:off x="1320390" y="472076"/>
            <a:ext cx="9387860" cy="6271623"/>
          </a:xfrm>
          <a:prstGeom prst="rect">
            <a:avLst/>
          </a:prstGeom>
        </p:spPr>
      </p:pic>
    </p:spTree>
    <p:extLst>
      <p:ext uri="{BB962C8B-B14F-4D97-AF65-F5344CB8AC3E}">
        <p14:creationId xmlns:p14="http://schemas.microsoft.com/office/powerpoint/2010/main" val="1307337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B76464FE-A9C0-654B-9AD2-D19D8CF028DF}"/>
              </a:ext>
            </a:extLst>
          </p:cNvPr>
          <p:cNvPicPr>
            <a:picLocks noChangeAspect="1"/>
          </p:cNvPicPr>
          <p:nvPr/>
        </p:nvPicPr>
        <p:blipFill>
          <a:blip r:embed="rId2"/>
          <a:stretch>
            <a:fillRect/>
          </a:stretch>
        </p:blipFill>
        <p:spPr>
          <a:xfrm>
            <a:off x="963202" y="0"/>
            <a:ext cx="10265596" cy="6858000"/>
          </a:xfrm>
          <a:prstGeom prst="rect">
            <a:avLst/>
          </a:prstGeom>
        </p:spPr>
      </p:pic>
    </p:spTree>
    <p:extLst>
      <p:ext uri="{BB962C8B-B14F-4D97-AF65-F5344CB8AC3E}">
        <p14:creationId xmlns:p14="http://schemas.microsoft.com/office/powerpoint/2010/main" val="3486791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2FDD9B6F-C9E7-D942-B60F-A459FEDB45D5}"/>
              </a:ext>
            </a:extLst>
          </p:cNvPr>
          <p:cNvPicPr>
            <a:picLocks noChangeAspect="1"/>
          </p:cNvPicPr>
          <p:nvPr/>
        </p:nvPicPr>
        <p:blipFill>
          <a:blip r:embed="rId2"/>
          <a:stretch>
            <a:fillRect/>
          </a:stretch>
        </p:blipFill>
        <p:spPr>
          <a:xfrm>
            <a:off x="1185737" y="0"/>
            <a:ext cx="9820525" cy="6858000"/>
          </a:xfrm>
          <a:prstGeom prst="rect">
            <a:avLst/>
          </a:prstGeom>
        </p:spPr>
      </p:pic>
    </p:spTree>
    <p:extLst>
      <p:ext uri="{BB962C8B-B14F-4D97-AF65-F5344CB8AC3E}">
        <p14:creationId xmlns:p14="http://schemas.microsoft.com/office/powerpoint/2010/main" val="2822029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81E3E31D-247E-5A4C-9055-30CCE0BB4BC7}"/>
              </a:ext>
            </a:extLst>
          </p:cNvPr>
          <p:cNvPicPr>
            <a:picLocks noChangeAspect="1"/>
          </p:cNvPicPr>
          <p:nvPr/>
        </p:nvPicPr>
        <p:blipFill>
          <a:blip r:embed="rId2"/>
          <a:stretch>
            <a:fillRect/>
          </a:stretch>
        </p:blipFill>
        <p:spPr>
          <a:xfrm>
            <a:off x="1179871" y="0"/>
            <a:ext cx="9832258" cy="6858000"/>
          </a:xfrm>
          <a:prstGeom prst="rect">
            <a:avLst/>
          </a:prstGeom>
        </p:spPr>
      </p:pic>
    </p:spTree>
    <p:extLst>
      <p:ext uri="{BB962C8B-B14F-4D97-AF65-F5344CB8AC3E}">
        <p14:creationId xmlns:p14="http://schemas.microsoft.com/office/powerpoint/2010/main" val="110873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988DF060-22C1-0A42-8B81-E175CAD82CB0}"/>
              </a:ext>
            </a:extLst>
          </p:cNvPr>
          <p:cNvGrpSpPr/>
          <p:nvPr/>
        </p:nvGrpSpPr>
        <p:grpSpPr>
          <a:xfrm>
            <a:off x="334963" y="1843088"/>
            <a:ext cx="6856413" cy="4676775"/>
            <a:chOff x="2506663" y="623888"/>
            <a:chExt cx="6856413" cy="4676775"/>
          </a:xfrm>
        </p:grpSpPr>
        <p:sp>
          <p:nvSpPr>
            <p:cNvPr id="3" name="Freeform 166">
              <a:extLst>
                <a:ext uri="{FF2B5EF4-FFF2-40B4-BE49-F238E27FC236}">
                  <a16:creationId xmlns:a16="http://schemas.microsoft.com/office/drawing/2014/main" id="{A5670CB0-B574-1C4F-AB25-5E8DFDA7D6A6}"/>
                </a:ext>
              </a:extLst>
            </p:cNvPr>
            <p:cNvSpPr>
              <a:spLocks/>
            </p:cNvSpPr>
            <p:nvPr/>
          </p:nvSpPr>
          <p:spPr bwMode="auto">
            <a:xfrm>
              <a:off x="6684964" y="2974975"/>
              <a:ext cx="1560513" cy="539750"/>
            </a:xfrm>
            <a:custGeom>
              <a:avLst/>
              <a:gdLst>
                <a:gd name="T0" fmla="*/ 36 w 462"/>
                <a:gd name="T1" fmla="*/ 0 h 160"/>
                <a:gd name="T2" fmla="*/ 374 w 462"/>
                <a:gd name="T3" fmla="*/ 0 h 160"/>
                <a:gd name="T4" fmla="*/ 409 w 462"/>
                <a:gd name="T5" fmla="*/ 36 h 160"/>
                <a:gd name="T6" fmla="*/ 409 w 462"/>
                <a:gd name="T7" fmla="*/ 70 h 160"/>
                <a:gd name="T8" fmla="*/ 462 w 462"/>
                <a:gd name="T9" fmla="*/ 160 h 160"/>
                <a:gd name="T10" fmla="*/ 361 w 462"/>
                <a:gd name="T11" fmla="*/ 118 h 160"/>
                <a:gd name="T12" fmla="*/ 36 w 462"/>
                <a:gd name="T13" fmla="*/ 118 h 160"/>
                <a:gd name="T14" fmla="*/ 0 w 462"/>
                <a:gd name="T15" fmla="*/ 83 h 160"/>
                <a:gd name="T16" fmla="*/ 0 w 462"/>
                <a:gd name="T17" fmla="*/ 36 h 160"/>
                <a:gd name="T18" fmla="*/ 36 w 462"/>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2" h="160">
                  <a:moveTo>
                    <a:pt x="36" y="0"/>
                  </a:moveTo>
                  <a:lnTo>
                    <a:pt x="374" y="0"/>
                  </a:lnTo>
                  <a:cubicBezTo>
                    <a:pt x="393" y="0"/>
                    <a:pt x="409" y="16"/>
                    <a:pt x="409" y="36"/>
                  </a:cubicBezTo>
                  <a:lnTo>
                    <a:pt x="409" y="70"/>
                  </a:lnTo>
                  <a:cubicBezTo>
                    <a:pt x="417" y="81"/>
                    <a:pt x="462" y="160"/>
                    <a:pt x="462" y="160"/>
                  </a:cubicBezTo>
                  <a:lnTo>
                    <a:pt x="361" y="118"/>
                  </a:lnTo>
                  <a:lnTo>
                    <a:pt x="36" y="118"/>
                  </a:lnTo>
                  <a:cubicBezTo>
                    <a:pt x="16" y="118"/>
                    <a:pt x="0" y="102"/>
                    <a:pt x="0" y="83"/>
                  </a:cubicBezTo>
                  <a:lnTo>
                    <a:pt x="0" y="36"/>
                  </a:lnTo>
                  <a:cubicBezTo>
                    <a:pt x="0" y="16"/>
                    <a:pt x="16" y="0"/>
                    <a:pt x="3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Freeform 167">
              <a:extLst>
                <a:ext uri="{FF2B5EF4-FFF2-40B4-BE49-F238E27FC236}">
                  <a16:creationId xmlns:a16="http://schemas.microsoft.com/office/drawing/2014/main" id="{C60AE9D2-A7CF-6949-8656-5D33F64FE55D}"/>
                </a:ext>
              </a:extLst>
            </p:cNvPr>
            <p:cNvSpPr>
              <a:spLocks/>
            </p:cNvSpPr>
            <p:nvPr/>
          </p:nvSpPr>
          <p:spPr bwMode="auto">
            <a:xfrm>
              <a:off x="6394451" y="3460750"/>
              <a:ext cx="998538" cy="347663"/>
            </a:xfrm>
            <a:custGeom>
              <a:avLst/>
              <a:gdLst>
                <a:gd name="T0" fmla="*/ 273 w 296"/>
                <a:gd name="T1" fmla="*/ 0 h 103"/>
                <a:gd name="T2" fmla="*/ 57 w 296"/>
                <a:gd name="T3" fmla="*/ 0 h 103"/>
                <a:gd name="T4" fmla="*/ 34 w 296"/>
                <a:gd name="T5" fmla="*/ 23 h 103"/>
                <a:gd name="T6" fmla="*/ 34 w 296"/>
                <a:gd name="T7" fmla="*/ 45 h 103"/>
                <a:gd name="T8" fmla="*/ 0 w 296"/>
                <a:gd name="T9" fmla="*/ 103 h 103"/>
                <a:gd name="T10" fmla="*/ 65 w 296"/>
                <a:gd name="T11" fmla="*/ 75 h 103"/>
                <a:gd name="T12" fmla="*/ 273 w 296"/>
                <a:gd name="T13" fmla="*/ 75 h 103"/>
                <a:gd name="T14" fmla="*/ 296 w 296"/>
                <a:gd name="T15" fmla="*/ 53 h 103"/>
                <a:gd name="T16" fmla="*/ 296 w 296"/>
                <a:gd name="T17" fmla="*/ 23 h 103"/>
                <a:gd name="T18" fmla="*/ 273 w 29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103">
                  <a:moveTo>
                    <a:pt x="273" y="0"/>
                  </a:moveTo>
                  <a:lnTo>
                    <a:pt x="57" y="0"/>
                  </a:lnTo>
                  <a:cubicBezTo>
                    <a:pt x="44" y="0"/>
                    <a:pt x="34" y="10"/>
                    <a:pt x="34" y="23"/>
                  </a:cubicBezTo>
                  <a:lnTo>
                    <a:pt x="34" y="45"/>
                  </a:lnTo>
                  <a:cubicBezTo>
                    <a:pt x="29" y="52"/>
                    <a:pt x="0" y="103"/>
                    <a:pt x="0" y="103"/>
                  </a:cubicBezTo>
                  <a:lnTo>
                    <a:pt x="65" y="75"/>
                  </a:lnTo>
                  <a:lnTo>
                    <a:pt x="273" y="75"/>
                  </a:lnTo>
                  <a:cubicBezTo>
                    <a:pt x="286" y="75"/>
                    <a:pt x="296" y="65"/>
                    <a:pt x="296" y="53"/>
                  </a:cubicBezTo>
                  <a:lnTo>
                    <a:pt x="296" y="23"/>
                  </a:lnTo>
                  <a:cubicBezTo>
                    <a:pt x="296" y="10"/>
                    <a:pt x="286" y="0"/>
                    <a:pt x="273" y="0"/>
                  </a:cubicBezTo>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Freeform 168">
              <a:extLst>
                <a:ext uri="{FF2B5EF4-FFF2-40B4-BE49-F238E27FC236}">
                  <a16:creationId xmlns:a16="http://schemas.microsoft.com/office/drawing/2014/main" id="{D2A4CA40-D6AE-334F-8E65-A0F4444B565B}"/>
                </a:ext>
              </a:extLst>
            </p:cNvPr>
            <p:cNvSpPr>
              <a:spLocks/>
            </p:cNvSpPr>
            <p:nvPr/>
          </p:nvSpPr>
          <p:spPr bwMode="auto">
            <a:xfrm>
              <a:off x="6843714" y="3062288"/>
              <a:ext cx="1022350" cy="20638"/>
            </a:xfrm>
            <a:custGeom>
              <a:avLst/>
              <a:gdLst>
                <a:gd name="T0" fmla="*/ 640 w 644"/>
                <a:gd name="T1" fmla="*/ 13 h 13"/>
                <a:gd name="T2" fmla="*/ 6 w 644"/>
                <a:gd name="T3" fmla="*/ 13 h 13"/>
                <a:gd name="T4" fmla="*/ 0 w 644"/>
                <a:gd name="T5" fmla="*/ 7 h 13"/>
                <a:gd name="T6" fmla="*/ 6 w 644"/>
                <a:gd name="T7" fmla="*/ 0 h 13"/>
                <a:gd name="T8" fmla="*/ 640 w 644"/>
                <a:gd name="T9" fmla="*/ 0 h 13"/>
                <a:gd name="T10" fmla="*/ 644 w 644"/>
                <a:gd name="T11" fmla="*/ 7 h 13"/>
                <a:gd name="T12" fmla="*/ 640 w 64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44" h="13">
                  <a:moveTo>
                    <a:pt x="640" y="13"/>
                  </a:moveTo>
                  <a:lnTo>
                    <a:pt x="6" y="13"/>
                  </a:lnTo>
                  <a:lnTo>
                    <a:pt x="0" y="7"/>
                  </a:lnTo>
                  <a:lnTo>
                    <a:pt x="6" y="0"/>
                  </a:lnTo>
                  <a:lnTo>
                    <a:pt x="640" y="0"/>
                  </a:lnTo>
                  <a:lnTo>
                    <a:pt x="644" y="7"/>
                  </a:lnTo>
                  <a:lnTo>
                    <a:pt x="64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169">
              <a:extLst>
                <a:ext uri="{FF2B5EF4-FFF2-40B4-BE49-F238E27FC236}">
                  <a16:creationId xmlns:a16="http://schemas.microsoft.com/office/drawing/2014/main" id="{DAD2D63B-FF0D-A249-B793-9A888B09B4B4}"/>
                </a:ext>
              </a:extLst>
            </p:cNvPr>
            <p:cNvSpPr>
              <a:spLocks/>
            </p:cNvSpPr>
            <p:nvPr/>
          </p:nvSpPr>
          <p:spPr bwMode="auto">
            <a:xfrm>
              <a:off x="6843714" y="3302000"/>
              <a:ext cx="441325" cy="20638"/>
            </a:xfrm>
            <a:custGeom>
              <a:avLst/>
              <a:gdLst>
                <a:gd name="T0" fmla="*/ 274 w 278"/>
                <a:gd name="T1" fmla="*/ 13 h 13"/>
                <a:gd name="T2" fmla="*/ 6 w 278"/>
                <a:gd name="T3" fmla="*/ 13 h 13"/>
                <a:gd name="T4" fmla="*/ 0 w 278"/>
                <a:gd name="T5" fmla="*/ 7 h 13"/>
                <a:gd name="T6" fmla="*/ 6 w 278"/>
                <a:gd name="T7" fmla="*/ 0 h 13"/>
                <a:gd name="T8" fmla="*/ 274 w 278"/>
                <a:gd name="T9" fmla="*/ 0 h 13"/>
                <a:gd name="T10" fmla="*/ 278 w 278"/>
                <a:gd name="T11" fmla="*/ 7 h 13"/>
                <a:gd name="T12" fmla="*/ 274 w 27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78" h="13">
                  <a:moveTo>
                    <a:pt x="274" y="13"/>
                  </a:moveTo>
                  <a:lnTo>
                    <a:pt x="6" y="13"/>
                  </a:lnTo>
                  <a:lnTo>
                    <a:pt x="0" y="7"/>
                  </a:lnTo>
                  <a:lnTo>
                    <a:pt x="6" y="0"/>
                  </a:lnTo>
                  <a:lnTo>
                    <a:pt x="274" y="0"/>
                  </a:lnTo>
                  <a:lnTo>
                    <a:pt x="278" y="7"/>
                  </a:lnTo>
                  <a:lnTo>
                    <a:pt x="27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 name="Freeform 170">
              <a:extLst>
                <a:ext uri="{FF2B5EF4-FFF2-40B4-BE49-F238E27FC236}">
                  <a16:creationId xmlns:a16="http://schemas.microsoft.com/office/drawing/2014/main" id="{5B2A8208-8508-E14D-9968-CDC7BD0B54C0}"/>
                </a:ext>
              </a:extLst>
            </p:cNvPr>
            <p:cNvSpPr>
              <a:spLocks/>
            </p:cNvSpPr>
            <p:nvPr/>
          </p:nvSpPr>
          <p:spPr bwMode="auto">
            <a:xfrm>
              <a:off x="6843714" y="3221038"/>
              <a:ext cx="830263" cy="20638"/>
            </a:xfrm>
            <a:custGeom>
              <a:avLst/>
              <a:gdLst>
                <a:gd name="T0" fmla="*/ 517 w 523"/>
                <a:gd name="T1" fmla="*/ 13 h 13"/>
                <a:gd name="T2" fmla="*/ 6 w 523"/>
                <a:gd name="T3" fmla="*/ 13 h 13"/>
                <a:gd name="T4" fmla="*/ 0 w 523"/>
                <a:gd name="T5" fmla="*/ 7 h 13"/>
                <a:gd name="T6" fmla="*/ 6 w 523"/>
                <a:gd name="T7" fmla="*/ 0 h 13"/>
                <a:gd name="T8" fmla="*/ 517 w 523"/>
                <a:gd name="T9" fmla="*/ 0 h 13"/>
                <a:gd name="T10" fmla="*/ 523 w 523"/>
                <a:gd name="T11" fmla="*/ 7 h 13"/>
                <a:gd name="T12" fmla="*/ 517 w 523"/>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523" h="13">
                  <a:moveTo>
                    <a:pt x="517" y="13"/>
                  </a:moveTo>
                  <a:lnTo>
                    <a:pt x="6" y="13"/>
                  </a:lnTo>
                  <a:lnTo>
                    <a:pt x="0" y="7"/>
                  </a:lnTo>
                  <a:lnTo>
                    <a:pt x="6" y="0"/>
                  </a:lnTo>
                  <a:lnTo>
                    <a:pt x="517" y="0"/>
                  </a:lnTo>
                  <a:lnTo>
                    <a:pt x="523" y="7"/>
                  </a:lnTo>
                  <a:lnTo>
                    <a:pt x="51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 name="Freeform 171">
              <a:extLst>
                <a:ext uri="{FF2B5EF4-FFF2-40B4-BE49-F238E27FC236}">
                  <a16:creationId xmlns:a16="http://schemas.microsoft.com/office/drawing/2014/main" id="{C221EB50-A4AC-7F47-99D1-0BEECD670A13}"/>
                </a:ext>
              </a:extLst>
            </p:cNvPr>
            <p:cNvSpPr>
              <a:spLocks/>
            </p:cNvSpPr>
            <p:nvPr/>
          </p:nvSpPr>
          <p:spPr bwMode="auto">
            <a:xfrm>
              <a:off x="6843714" y="3143250"/>
              <a:ext cx="647700" cy="20638"/>
            </a:xfrm>
            <a:custGeom>
              <a:avLst/>
              <a:gdLst>
                <a:gd name="T0" fmla="*/ 404 w 408"/>
                <a:gd name="T1" fmla="*/ 13 h 13"/>
                <a:gd name="T2" fmla="*/ 6 w 408"/>
                <a:gd name="T3" fmla="*/ 13 h 13"/>
                <a:gd name="T4" fmla="*/ 0 w 408"/>
                <a:gd name="T5" fmla="*/ 7 h 13"/>
                <a:gd name="T6" fmla="*/ 6 w 408"/>
                <a:gd name="T7" fmla="*/ 0 h 13"/>
                <a:gd name="T8" fmla="*/ 404 w 408"/>
                <a:gd name="T9" fmla="*/ 0 h 13"/>
                <a:gd name="T10" fmla="*/ 408 w 408"/>
                <a:gd name="T11" fmla="*/ 7 h 13"/>
                <a:gd name="T12" fmla="*/ 404 w 40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08" h="13">
                  <a:moveTo>
                    <a:pt x="404" y="13"/>
                  </a:moveTo>
                  <a:lnTo>
                    <a:pt x="6" y="13"/>
                  </a:lnTo>
                  <a:lnTo>
                    <a:pt x="0" y="7"/>
                  </a:lnTo>
                  <a:lnTo>
                    <a:pt x="6" y="0"/>
                  </a:lnTo>
                  <a:lnTo>
                    <a:pt x="404" y="0"/>
                  </a:lnTo>
                  <a:lnTo>
                    <a:pt x="408" y="7"/>
                  </a:lnTo>
                  <a:lnTo>
                    <a:pt x="40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 name="Freeform 172">
              <a:extLst>
                <a:ext uri="{FF2B5EF4-FFF2-40B4-BE49-F238E27FC236}">
                  <a16:creationId xmlns:a16="http://schemas.microsoft.com/office/drawing/2014/main" id="{17CD06BF-95B9-454C-8085-297568686C04}"/>
                </a:ext>
              </a:extLst>
            </p:cNvPr>
            <p:cNvSpPr>
              <a:spLocks/>
            </p:cNvSpPr>
            <p:nvPr/>
          </p:nvSpPr>
          <p:spPr bwMode="auto">
            <a:xfrm>
              <a:off x="6640514" y="3663950"/>
              <a:ext cx="644525" cy="15875"/>
            </a:xfrm>
            <a:custGeom>
              <a:avLst/>
              <a:gdLst>
                <a:gd name="T0" fmla="*/ 402 w 406"/>
                <a:gd name="T1" fmla="*/ 10 h 10"/>
                <a:gd name="T2" fmla="*/ 6 w 406"/>
                <a:gd name="T3" fmla="*/ 10 h 10"/>
                <a:gd name="T4" fmla="*/ 0 w 406"/>
                <a:gd name="T5" fmla="*/ 6 h 10"/>
                <a:gd name="T6" fmla="*/ 6 w 406"/>
                <a:gd name="T7" fmla="*/ 0 h 10"/>
                <a:gd name="T8" fmla="*/ 402 w 406"/>
                <a:gd name="T9" fmla="*/ 0 h 10"/>
                <a:gd name="T10" fmla="*/ 406 w 406"/>
                <a:gd name="T11" fmla="*/ 6 h 10"/>
                <a:gd name="T12" fmla="*/ 402 w 40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06" h="10">
                  <a:moveTo>
                    <a:pt x="402" y="10"/>
                  </a:moveTo>
                  <a:lnTo>
                    <a:pt x="6" y="10"/>
                  </a:lnTo>
                  <a:lnTo>
                    <a:pt x="0" y="6"/>
                  </a:lnTo>
                  <a:lnTo>
                    <a:pt x="6" y="0"/>
                  </a:lnTo>
                  <a:lnTo>
                    <a:pt x="402" y="0"/>
                  </a:lnTo>
                  <a:lnTo>
                    <a:pt x="406" y="6"/>
                  </a:lnTo>
                  <a:lnTo>
                    <a:pt x="40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Freeform 173">
              <a:extLst>
                <a:ext uri="{FF2B5EF4-FFF2-40B4-BE49-F238E27FC236}">
                  <a16:creationId xmlns:a16="http://schemas.microsoft.com/office/drawing/2014/main" id="{DF74CEAE-0A86-CF4D-BF44-E00F51A9F0E1}"/>
                </a:ext>
              </a:extLst>
            </p:cNvPr>
            <p:cNvSpPr>
              <a:spLocks/>
            </p:cNvSpPr>
            <p:nvPr/>
          </p:nvSpPr>
          <p:spPr bwMode="auto">
            <a:xfrm>
              <a:off x="6640514" y="3498850"/>
              <a:ext cx="311150" cy="19050"/>
            </a:xfrm>
            <a:custGeom>
              <a:avLst/>
              <a:gdLst>
                <a:gd name="T0" fmla="*/ 191 w 196"/>
                <a:gd name="T1" fmla="*/ 12 h 12"/>
                <a:gd name="T2" fmla="*/ 6 w 196"/>
                <a:gd name="T3" fmla="*/ 12 h 12"/>
                <a:gd name="T4" fmla="*/ 0 w 196"/>
                <a:gd name="T5" fmla="*/ 6 h 12"/>
                <a:gd name="T6" fmla="*/ 6 w 196"/>
                <a:gd name="T7" fmla="*/ 0 h 12"/>
                <a:gd name="T8" fmla="*/ 191 w 196"/>
                <a:gd name="T9" fmla="*/ 0 h 12"/>
                <a:gd name="T10" fmla="*/ 196 w 196"/>
                <a:gd name="T11" fmla="*/ 6 h 12"/>
                <a:gd name="T12" fmla="*/ 191 w 1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96" h="12">
                  <a:moveTo>
                    <a:pt x="191" y="12"/>
                  </a:moveTo>
                  <a:lnTo>
                    <a:pt x="6" y="12"/>
                  </a:lnTo>
                  <a:lnTo>
                    <a:pt x="0" y="6"/>
                  </a:lnTo>
                  <a:lnTo>
                    <a:pt x="6" y="0"/>
                  </a:lnTo>
                  <a:lnTo>
                    <a:pt x="191" y="0"/>
                  </a:lnTo>
                  <a:lnTo>
                    <a:pt x="196" y="6"/>
                  </a:lnTo>
                  <a:lnTo>
                    <a:pt x="19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174">
              <a:extLst>
                <a:ext uri="{FF2B5EF4-FFF2-40B4-BE49-F238E27FC236}">
                  <a16:creationId xmlns:a16="http://schemas.microsoft.com/office/drawing/2014/main" id="{5DF4932D-EDFB-A641-9606-9BBA5E9E05F8}"/>
                </a:ext>
              </a:extLst>
            </p:cNvPr>
            <p:cNvSpPr>
              <a:spLocks/>
            </p:cNvSpPr>
            <p:nvPr/>
          </p:nvSpPr>
          <p:spPr bwMode="auto">
            <a:xfrm>
              <a:off x="6640514" y="3556000"/>
              <a:ext cx="503238" cy="15875"/>
            </a:xfrm>
            <a:custGeom>
              <a:avLst/>
              <a:gdLst>
                <a:gd name="T0" fmla="*/ 311 w 317"/>
                <a:gd name="T1" fmla="*/ 10 h 10"/>
                <a:gd name="T2" fmla="*/ 6 w 317"/>
                <a:gd name="T3" fmla="*/ 10 h 10"/>
                <a:gd name="T4" fmla="*/ 0 w 317"/>
                <a:gd name="T5" fmla="*/ 4 h 10"/>
                <a:gd name="T6" fmla="*/ 6 w 317"/>
                <a:gd name="T7" fmla="*/ 0 h 10"/>
                <a:gd name="T8" fmla="*/ 311 w 317"/>
                <a:gd name="T9" fmla="*/ 0 h 10"/>
                <a:gd name="T10" fmla="*/ 317 w 317"/>
                <a:gd name="T11" fmla="*/ 4 h 10"/>
                <a:gd name="T12" fmla="*/ 311 w 31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17" h="10">
                  <a:moveTo>
                    <a:pt x="311" y="10"/>
                  </a:moveTo>
                  <a:lnTo>
                    <a:pt x="6" y="10"/>
                  </a:lnTo>
                  <a:lnTo>
                    <a:pt x="0" y="4"/>
                  </a:lnTo>
                  <a:lnTo>
                    <a:pt x="6" y="0"/>
                  </a:lnTo>
                  <a:lnTo>
                    <a:pt x="311" y="0"/>
                  </a:lnTo>
                  <a:lnTo>
                    <a:pt x="317" y="4"/>
                  </a:lnTo>
                  <a:lnTo>
                    <a:pt x="3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Freeform 175">
              <a:extLst>
                <a:ext uri="{FF2B5EF4-FFF2-40B4-BE49-F238E27FC236}">
                  <a16:creationId xmlns:a16="http://schemas.microsoft.com/office/drawing/2014/main" id="{5977D41E-1577-AC43-A5BE-F50CB05BC1D6}"/>
                </a:ext>
              </a:extLst>
            </p:cNvPr>
            <p:cNvSpPr>
              <a:spLocks/>
            </p:cNvSpPr>
            <p:nvPr/>
          </p:nvSpPr>
          <p:spPr bwMode="auto">
            <a:xfrm>
              <a:off x="6640514" y="3606800"/>
              <a:ext cx="452438" cy="19050"/>
            </a:xfrm>
            <a:custGeom>
              <a:avLst/>
              <a:gdLst>
                <a:gd name="T0" fmla="*/ 281 w 285"/>
                <a:gd name="T1" fmla="*/ 12 h 12"/>
                <a:gd name="T2" fmla="*/ 6 w 285"/>
                <a:gd name="T3" fmla="*/ 12 h 12"/>
                <a:gd name="T4" fmla="*/ 0 w 285"/>
                <a:gd name="T5" fmla="*/ 6 h 12"/>
                <a:gd name="T6" fmla="*/ 6 w 285"/>
                <a:gd name="T7" fmla="*/ 0 h 12"/>
                <a:gd name="T8" fmla="*/ 281 w 285"/>
                <a:gd name="T9" fmla="*/ 0 h 12"/>
                <a:gd name="T10" fmla="*/ 285 w 285"/>
                <a:gd name="T11" fmla="*/ 6 h 12"/>
                <a:gd name="T12" fmla="*/ 281 w 28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5" h="12">
                  <a:moveTo>
                    <a:pt x="281" y="12"/>
                  </a:moveTo>
                  <a:lnTo>
                    <a:pt x="6" y="12"/>
                  </a:lnTo>
                  <a:lnTo>
                    <a:pt x="0" y="6"/>
                  </a:lnTo>
                  <a:lnTo>
                    <a:pt x="6" y="0"/>
                  </a:lnTo>
                  <a:lnTo>
                    <a:pt x="281" y="0"/>
                  </a:lnTo>
                  <a:lnTo>
                    <a:pt x="285" y="6"/>
                  </a:lnTo>
                  <a:lnTo>
                    <a:pt x="28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 name="Freeform 176">
              <a:extLst>
                <a:ext uri="{FF2B5EF4-FFF2-40B4-BE49-F238E27FC236}">
                  <a16:creationId xmlns:a16="http://schemas.microsoft.com/office/drawing/2014/main" id="{48ED6562-5EE7-A64A-94F9-C558901ECE58}"/>
                </a:ext>
              </a:extLst>
            </p:cNvPr>
            <p:cNvSpPr>
              <a:spLocks/>
            </p:cNvSpPr>
            <p:nvPr/>
          </p:nvSpPr>
          <p:spPr bwMode="auto">
            <a:xfrm>
              <a:off x="2740026" y="4379913"/>
              <a:ext cx="360363" cy="500063"/>
            </a:xfrm>
            <a:custGeom>
              <a:avLst/>
              <a:gdLst>
                <a:gd name="T0" fmla="*/ 21 w 107"/>
                <a:gd name="T1" fmla="*/ 97 h 148"/>
                <a:gd name="T2" fmla="*/ 0 w 107"/>
                <a:gd name="T3" fmla="*/ 13 h 148"/>
                <a:gd name="T4" fmla="*/ 7 w 107"/>
                <a:gd name="T5" fmla="*/ 0 h 148"/>
                <a:gd name="T6" fmla="*/ 12 w 107"/>
                <a:gd name="T7" fmla="*/ 1 h 148"/>
                <a:gd name="T8" fmla="*/ 84 w 107"/>
                <a:gd name="T9" fmla="*/ 58 h 148"/>
                <a:gd name="T10" fmla="*/ 107 w 107"/>
                <a:gd name="T11" fmla="*/ 126 h 148"/>
                <a:gd name="T12" fmla="*/ 81 w 107"/>
                <a:gd name="T13" fmla="*/ 143 h 148"/>
                <a:gd name="T14" fmla="*/ 21 w 107"/>
                <a:gd name="T15" fmla="*/ 97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48">
                  <a:moveTo>
                    <a:pt x="21" y="97"/>
                  </a:moveTo>
                  <a:cubicBezTo>
                    <a:pt x="6" y="73"/>
                    <a:pt x="0" y="43"/>
                    <a:pt x="0" y="13"/>
                  </a:cubicBezTo>
                  <a:cubicBezTo>
                    <a:pt x="0" y="8"/>
                    <a:pt x="2" y="1"/>
                    <a:pt x="7" y="0"/>
                  </a:cubicBezTo>
                  <a:cubicBezTo>
                    <a:pt x="8" y="0"/>
                    <a:pt x="10" y="1"/>
                    <a:pt x="12" y="1"/>
                  </a:cubicBezTo>
                  <a:cubicBezTo>
                    <a:pt x="41" y="11"/>
                    <a:pt x="67" y="31"/>
                    <a:pt x="84" y="58"/>
                  </a:cubicBezTo>
                  <a:cubicBezTo>
                    <a:pt x="97" y="77"/>
                    <a:pt x="106" y="102"/>
                    <a:pt x="107" y="126"/>
                  </a:cubicBezTo>
                  <a:cubicBezTo>
                    <a:pt x="107" y="143"/>
                    <a:pt x="96" y="148"/>
                    <a:pt x="81" y="143"/>
                  </a:cubicBezTo>
                  <a:cubicBezTo>
                    <a:pt x="53" y="134"/>
                    <a:pt x="34" y="118"/>
                    <a:pt x="21" y="97"/>
                  </a:cubicBezTo>
                  <a:close/>
                </a:path>
              </a:pathLst>
            </a:custGeom>
            <a:solidFill>
              <a:srgbClr val="8DC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 name="Freeform 177">
              <a:extLst>
                <a:ext uri="{FF2B5EF4-FFF2-40B4-BE49-F238E27FC236}">
                  <a16:creationId xmlns:a16="http://schemas.microsoft.com/office/drawing/2014/main" id="{BDEF94C0-E3BA-6243-9C68-8163B68A4A84}"/>
                </a:ext>
              </a:extLst>
            </p:cNvPr>
            <p:cNvSpPr>
              <a:spLocks/>
            </p:cNvSpPr>
            <p:nvPr/>
          </p:nvSpPr>
          <p:spPr bwMode="auto">
            <a:xfrm>
              <a:off x="2743201" y="4379913"/>
              <a:ext cx="357188" cy="522288"/>
            </a:xfrm>
            <a:custGeom>
              <a:avLst/>
              <a:gdLst>
                <a:gd name="T0" fmla="*/ 83 w 106"/>
                <a:gd name="T1" fmla="*/ 58 h 155"/>
                <a:gd name="T2" fmla="*/ 11 w 106"/>
                <a:gd name="T3" fmla="*/ 1 h 155"/>
                <a:gd name="T4" fmla="*/ 6 w 106"/>
                <a:gd name="T5" fmla="*/ 0 h 155"/>
                <a:gd name="T6" fmla="*/ 0 w 106"/>
                <a:gd name="T7" fmla="*/ 8 h 155"/>
                <a:gd name="T8" fmla="*/ 40 w 106"/>
                <a:gd name="T9" fmla="*/ 36 h 155"/>
                <a:gd name="T10" fmla="*/ 71 w 106"/>
                <a:gd name="T11" fmla="*/ 79 h 155"/>
                <a:gd name="T12" fmla="*/ 72 w 106"/>
                <a:gd name="T13" fmla="*/ 134 h 155"/>
                <a:gd name="T14" fmla="*/ 78 w 106"/>
                <a:gd name="T15" fmla="*/ 146 h 155"/>
                <a:gd name="T16" fmla="*/ 106 w 106"/>
                <a:gd name="T17" fmla="*/ 126 h 155"/>
                <a:gd name="T18" fmla="*/ 83 w 106"/>
                <a:gd name="T19" fmla="*/ 5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5">
                  <a:moveTo>
                    <a:pt x="83" y="58"/>
                  </a:moveTo>
                  <a:cubicBezTo>
                    <a:pt x="66" y="31"/>
                    <a:pt x="40" y="11"/>
                    <a:pt x="11" y="1"/>
                  </a:cubicBezTo>
                  <a:cubicBezTo>
                    <a:pt x="9" y="1"/>
                    <a:pt x="7" y="0"/>
                    <a:pt x="6" y="0"/>
                  </a:cubicBezTo>
                  <a:cubicBezTo>
                    <a:pt x="2" y="1"/>
                    <a:pt x="0" y="5"/>
                    <a:pt x="0" y="8"/>
                  </a:cubicBezTo>
                  <a:cubicBezTo>
                    <a:pt x="14" y="15"/>
                    <a:pt x="28" y="24"/>
                    <a:pt x="40" y="36"/>
                  </a:cubicBezTo>
                  <a:cubicBezTo>
                    <a:pt x="52" y="48"/>
                    <a:pt x="68" y="61"/>
                    <a:pt x="71" y="79"/>
                  </a:cubicBezTo>
                  <a:cubicBezTo>
                    <a:pt x="74" y="97"/>
                    <a:pt x="68" y="116"/>
                    <a:pt x="72" y="134"/>
                  </a:cubicBezTo>
                  <a:cubicBezTo>
                    <a:pt x="72" y="139"/>
                    <a:pt x="74" y="143"/>
                    <a:pt x="78" y="146"/>
                  </a:cubicBezTo>
                  <a:cubicBezTo>
                    <a:pt x="90" y="155"/>
                    <a:pt x="106" y="139"/>
                    <a:pt x="106" y="126"/>
                  </a:cubicBezTo>
                  <a:cubicBezTo>
                    <a:pt x="105" y="102"/>
                    <a:pt x="96" y="77"/>
                    <a:pt x="83" y="58"/>
                  </a:cubicBezTo>
                  <a:close/>
                </a:path>
              </a:pathLst>
            </a:custGeom>
            <a:solidFill>
              <a:srgbClr val="88BF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 name="Freeform 178">
              <a:extLst>
                <a:ext uri="{FF2B5EF4-FFF2-40B4-BE49-F238E27FC236}">
                  <a16:creationId xmlns:a16="http://schemas.microsoft.com/office/drawing/2014/main" id="{299F3F75-4488-C14B-A041-7B087FE9E4F1}"/>
                </a:ext>
              </a:extLst>
            </p:cNvPr>
            <p:cNvSpPr>
              <a:spLocks/>
            </p:cNvSpPr>
            <p:nvPr/>
          </p:nvSpPr>
          <p:spPr bwMode="auto">
            <a:xfrm>
              <a:off x="2746376" y="4365625"/>
              <a:ext cx="368300" cy="455613"/>
            </a:xfrm>
            <a:custGeom>
              <a:avLst/>
              <a:gdLst>
                <a:gd name="T0" fmla="*/ 105 w 109"/>
                <a:gd name="T1" fmla="*/ 135 h 135"/>
                <a:gd name="T2" fmla="*/ 100 w 109"/>
                <a:gd name="T3" fmla="*/ 130 h 135"/>
                <a:gd name="T4" fmla="*/ 79 w 109"/>
                <a:gd name="T5" fmla="*/ 64 h 135"/>
                <a:gd name="T6" fmla="*/ 8 w 109"/>
                <a:gd name="T7" fmla="*/ 9 h 135"/>
                <a:gd name="T8" fmla="*/ 5 w 109"/>
                <a:gd name="T9" fmla="*/ 9 h 135"/>
                <a:gd name="T10" fmla="*/ 0 w 109"/>
                <a:gd name="T11" fmla="*/ 5 h 135"/>
                <a:gd name="T12" fmla="*/ 4 w 109"/>
                <a:gd name="T13" fmla="*/ 0 h 135"/>
                <a:gd name="T14" fmla="*/ 11 w 109"/>
                <a:gd name="T15" fmla="*/ 1 h 135"/>
                <a:gd name="T16" fmla="*/ 86 w 109"/>
                <a:gd name="T17" fmla="*/ 59 h 135"/>
                <a:gd name="T18" fmla="*/ 109 w 109"/>
                <a:gd name="T19" fmla="*/ 130 h 135"/>
                <a:gd name="T20" fmla="*/ 105 w 109"/>
                <a:gd name="T21" fmla="*/ 135 h 135"/>
                <a:gd name="T22" fmla="*/ 105 w 109"/>
                <a:gd name="T23"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135">
                  <a:moveTo>
                    <a:pt x="105" y="135"/>
                  </a:moveTo>
                  <a:cubicBezTo>
                    <a:pt x="102" y="135"/>
                    <a:pt x="100" y="133"/>
                    <a:pt x="100" y="130"/>
                  </a:cubicBezTo>
                  <a:cubicBezTo>
                    <a:pt x="100" y="109"/>
                    <a:pt x="92" y="85"/>
                    <a:pt x="79" y="64"/>
                  </a:cubicBezTo>
                  <a:cubicBezTo>
                    <a:pt x="62" y="38"/>
                    <a:pt x="37" y="19"/>
                    <a:pt x="8" y="9"/>
                  </a:cubicBezTo>
                  <a:lnTo>
                    <a:pt x="5" y="9"/>
                  </a:lnTo>
                  <a:cubicBezTo>
                    <a:pt x="3" y="9"/>
                    <a:pt x="1" y="7"/>
                    <a:pt x="0" y="5"/>
                  </a:cubicBezTo>
                  <a:cubicBezTo>
                    <a:pt x="0" y="3"/>
                    <a:pt x="2" y="1"/>
                    <a:pt x="4" y="0"/>
                  </a:cubicBezTo>
                  <a:cubicBezTo>
                    <a:pt x="7" y="0"/>
                    <a:pt x="9" y="0"/>
                    <a:pt x="11" y="1"/>
                  </a:cubicBezTo>
                  <a:cubicBezTo>
                    <a:pt x="42" y="11"/>
                    <a:pt x="68" y="32"/>
                    <a:pt x="86" y="59"/>
                  </a:cubicBezTo>
                  <a:cubicBezTo>
                    <a:pt x="100" y="81"/>
                    <a:pt x="109" y="107"/>
                    <a:pt x="109" y="130"/>
                  </a:cubicBezTo>
                  <a:cubicBezTo>
                    <a:pt x="109" y="133"/>
                    <a:pt x="107" y="135"/>
                    <a:pt x="105" y="135"/>
                  </a:cubicBezTo>
                  <a:lnTo>
                    <a:pt x="105" y="135"/>
                  </a:lnTo>
                </a:path>
              </a:pathLst>
            </a:custGeom>
            <a:solidFill>
              <a:srgbClr val="3370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 name="Freeform 179">
              <a:extLst>
                <a:ext uri="{FF2B5EF4-FFF2-40B4-BE49-F238E27FC236}">
                  <a16:creationId xmlns:a16="http://schemas.microsoft.com/office/drawing/2014/main" id="{135312CB-3616-3644-A0F6-AD64C6592DE5}"/>
                </a:ext>
              </a:extLst>
            </p:cNvPr>
            <p:cNvSpPr>
              <a:spLocks/>
            </p:cNvSpPr>
            <p:nvPr/>
          </p:nvSpPr>
          <p:spPr bwMode="auto">
            <a:xfrm>
              <a:off x="3216276" y="4422775"/>
              <a:ext cx="347663" cy="430213"/>
            </a:xfrm>
            <a:custGeom>
              <a:avLst/>
              <a:gdLst>
                <a:gd name="T0" fmla="*/ 79 w 103"/>
                <a:gd name="T1" fmla="*/ 85 h 127"/>
                <a:gd name="T2" fmla="*/ 103 w 103"/>
                <a:gd name="T3" fmla="*/ 12 h 127"/>
                <a:gd name="T4" fmla="*/ 98 w 103"/>
                <a:gd name="T5" fmla="*/ 0 h 127"/>
                <a:gd name="T6" fmla="*/ 93 w 103"/>
                <a:gd name="T7" fmla="*/ 1 h 127"/>
                <a:gd name="T8" fmla="*/ 25 w 103"/>
                <a:gd name="T9" fmla="*/ 47 h 127"/>
                <a:gd name="T10" fmla="*/ 1 w 103"/>
                <a:gd name="T11" fmla="*/ 107 h 127"/>
                <a:gd name="T12" fmla="*/ 23 w 103"/>
                <a:gd name="T13" fmla="*/ 123 h 127"/>
                <a:gd name="T14" fmla="*/ 79 w 103"/>
                <a:gd name="T15" fmla="*/ 85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27">
                  <a:moveTo>
                    <a:pt x="79" y="85"/>
                  </a:moveTo>
                  <a:cubicBezTo>
                    <a:pt x="94" y="65"/>
                    <a:pt x="101" y="39"/>
                    <a:pt x="103" y="12"/>
                  </a:cubicBezTo>
                  <a:cubicBezTo>
                    <a:pt x="103" y="7"/>
                    <a:pt x="102" y="1"/>
                    <a:pt x="98" y="0"/>
                  </a:cubicBezTo>
                  <a:lnTo>
                    <a:pt x="93" y="1"/>
                  </a:lnTo>
                  <a:cubicBezTo>
                    <a:pt x="66" y="8"/>
                    <a:pt x="42" y="24"/>
                    <a:pt x="25" y="47"/>
                  </a:cubicBezTo>
                  <a:cubicBezTo>
                    <a:pt x="13" y="64"/>
                    <a:pt x="3" y="86"/>
                    <a:pt x="1" y="107"/>
                  </a:cubicBezTo>
                  <a:cubicBezTo>
                    <a:pt x="0" y="121"/>
                    <a:pt x="9" y="127"/>
                    <a:pt x="23" y="123"/>
                  </a:cubicBezTo>
                  <a:cubicBezTo>
                    <a:pt x="48" y="117"/>
                    <a:pt x="67" y="103"/>
                    <a:pt x="79" y="85"/>
                  </a:cubicBezTo>
                  <a:close/>
                </a:path>
              </a:pathLst>
            </a:custGeom>
            <a:solidFill>
              <a:srgbClr val="8DC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180">
              <a:extLst>
                <a:ext uri="{FF2B5EF4-FFF2-40B4-BE49-F238E27FC236}">
                  <a16:creationId xmlns:a16="http://schemas.microsoft.com/office/drawing/2014/main" id="{6DE3E644-27A4-FD45-AD59-45A51D0F4F6D}"/>
                </a:ext>
              </a:extLst>
            </p:cNvPr>
            <p:cNvSpPr>
              <a:spLocks/>
            </p:cNvSpPr>
            <p:nvPr/>
          </p:nvSpPr>
          <p:spPr bwMode="auto">
            <a:xfrm>
              <a:off x="3219451" y="4422775"/>
              <a:ext cx="344488" cy="425450"/>
            </a:xfrm>
            <a:custGeom>
              <a:avLst/>
              <a:gdLst>
                <a:gd name="T0" fmla="*/ 24 w 102"/>
                <a:gd name="T1" fmla="*/ 47 h 126"/>
                <a:gd name="T2" fmla="*/ 92 w 102"/>
                <a:gd name="T3" fmla="*/ 1 h 126"/>
                <a:gd name="T4" fmla="*/ 97 w 102"/>
                <a:gd name="T5" fmla="*/ 0 h 126"/>
                <a:gd name="T6" fmla="*/ 102 w 102"/>
                <a:gd name="T7" fmla="*/ 8 h 126"/>
                <a:gd name="T8" fmla="*/ 52 w 102"/>
                <a:gd name="T9" fmla="*/ 46 h 126"/>
                <a:gd name="T10" fmla="*/ 43 w 102"/>
                <a:gd name="T11" fmla="*/ 79 h 126"/>
                <a:gd name="T12" fmla="*/ 26 w 102"/>
                <a:gd name="T13" fmla="*/ 100 h 126"/>
                <a:gd name="T14" fmla="*/ 15 w 102"/>
                <a:gd name="T15" fmla="*/ 125 h 126"/>
                <a:gd name="T16" fmla="*/ 0 w 102"/>
                <a:gd name="T17" fmla="*/ 107 h 126"/>
                <a:gd name="T18" fmla="*/ 24 w 102"/>
                <a:gd name="T19" fmla="*/ 4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26">
                  <a:moveTo>
                    <a:pt x="24" y="47"/>
                  </a:moveTo>
                  <a:cubicBezTo>
                    <a:pt x="41" y="24"/>
                    <a:pt x="65" y="8"/>
                    <a:pt x="92" y="1"/>
                  </a:cubicBezTo>
                  <a:lnTo>
                    <a:pt x="97" y="0"/>
                  </a:lnTo>
                  <a:cubicBezTo>
                    <a:pt x="100" y="1"/>
                    <a:pt x="101" y="4"/>
                    <a:pt x="102" y="8"/>
                  </a:cubicBezTo>
                  <a:cubicBezTo>
                    <a:pt x="84" y="15"/>
                    <a:pt x="59" y="27"/>
                    <a:pt x="52" y="46"/>
                  </a:cubicBezTo>
                  <a:cubicBezTo>
                    <a:pt x="47" y="57"/>
                    <a:pt x="48" y="69"/>
                    <a:pt x="43" y="79"/>
                  </a:cubicBezTo>
                  <a:cubicBezTo>
                    <a:pt x="38" y="87"/>
                    <a:pt x="31" y="93"/>
                    <a:pt x="26" y="100"/>
                  </a:cubicBezTo>
                  <a:cubicBezTo>
                    <a:pt x="21" y="109"/>
                    <a:pt x="26" y="123"/>
                    <a:pt x="15" y="125"/>
                  </a:cubicBezTo>
                  <a:cubicBezTo>
                    <a:pt x="4" y="126"/>
                    <a:pt x="0" y="116"/>
                    <a:pt x="0" y="107"/>
                  </a:cubicBezTo>
                  <a:cubicBezTo>
                    <a:pt x="2" y="86"/>
                    <a:pt x="12" y="64"/>
                    <a:pt x="24" y="47"/>
                  </a:cubicBezTo>
                </a:path>
              </a:pathLst>
            </a:custGeom>
            <a:solidFill>
              <a:srgbClr val="88BF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181">
              <a:extLst>
                <a:ext uri="{FF2B5EF4-FFF2-40B4-BE49-F238E27FC236}">
                  <a16:creationId xmlns:a16="http://schemas.microsoft.com/office/drawing/2014/main" id="{1B88228B-DCDE-EB42-B46F-799FDE0C202B}"/>
                </a:ext>
              </a:extLst>
            </p:cNvPr>
            <p:cNvSpPr>
              <a:spLocks/>
            </p:cNvSpPr>
            <p:nvPr/>
          </p:nvSpPr>
          <p:spPr bwMode="auto">
            <a:xfrm>
              <a:off x="3205164" y="4410075"/>
              <a:ext cx="358775" cy="387350"/>
            </a:xfrm>
            <a:custGeom>
              <a:avLst/>
              <a:gdLst>
                <a:gd name="T0" fmla="*/ 4 w 106"/>
                <a:gd name="T1" fmla="*/ 115 h 115"/>
                <a:gd name="T2" fmla="*/ 4 w 106"/>
                <a:gd name="T3" fmla="*/ 115 h 115"/>
                <a:gd name="T4" fmla="*/ 0 w 106"/>
                <a:gd name="T5" fmla="*/ 111 h 115"/>
                <a:gd name="T6" fmla="*/ 25 w 106"/>
                <a:gd name="T7" fmla="*/ 48 h 115"/>
                <a:gd name="T8" fmla="*/ 95 w 106"/>
                <a:gd name="T9" fmla="*/ 1 h 115"/>
                <a:gd name="T10" fmla="*/ 102 w 106"/>
                <a:gd name="T11" fmla="*/ 0 h 115"/>
                <a:gd name="T12" fmla="*/ 105 w 106"/>
                <a:gd name="T13" fmla="*/ 5 h 115"/>
                <a:gd name="T14" fmla="*/ 100 w 106"/>
                <a:gd name="T15" fmla="*/ 9 h 115"/>
                <a:gd name="T16" fmla="*/ 98 w 106"/>
                <a:gd name="T17" fmla="*/ 9 h 115"/>
                <a:gd name="T18" fmla="*/ 32 w 106"/>
                <a:gd name="T19" fmla="*/ 53 h 115"/>
                <a:gd name="T20" fmla="*/ 9 w 106"/>
                <a:gd name="T21" fmla="*/ 111 h 115"/>
                <a:gd name="T22" fmla="*/ 4 w 106"/>
                <a:gd name="T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15">
                  <a:moveTo>
                    <a:pt x="4" y="115"/>
                  </a:moveTo>
                  <a:lnTo>
                    <a:pt x="4" y="115"/>
                  </a:lnTo>
                  <a:cubicBezTo>
                    <a:pt x="2" y="115"/>
                    <a:pt x="0" y="113"/>
                    <a:pt x="0" y="111"/>
                  </a:cubicBezTo>
                  <a:cubicBezTo>
                    <a:pt x="2" y="90"/>
                    <a:pt x="10" y="67"/>
                    <a:pt x="25" y="48"/>
                  </a:cubicBezTo>
                  <a:cubicBezTo>
                    <a:pt x="42" y="25"/>
                    <a:pt x="67" y="8"/>
                    <a:pt x="95" y="1"/>
                  </a:cubicBezTo>
                  <a:cubicBezTo>
                    <a:pt x="97" y="0"/>
                    <a:pt x="99" y="0"/>
                    <a:pt x="102" y="0"/>
                  </a:cubicBezTo>
                  <a:cubicBezTo>
                    <a:pt x="104" y="1"/>
                    <a:pt x="106" y="3"/>
                    <a:pt x="105" y="5"/>
                  </a:cubicBezTo>
                  <a:cubicBezTo>
                    <a:pt x="105" y="8"/>
                    <a:pt x="102" y="9"/>
                    <a:pt x="100" y="9"/>
                  </a:cubicBezTo>
                  <a:lnTo>
                    <a:pt x="98" y="9"/>
                  </a:lnTo>
                  <a:cubicBezTo>
                    <a:pt x="71" y="16"/>
                    <a:pt x="48" y="32"/>
                    <a:pt x="32" y="53"/>
                  </a:cubicBezTo>
                  <a:cubicBezTo>
                    <a:pt x="18" y="71"/>
                    <a:pt x="10" y="92"/>
                    <a:pt x="9" y="111"/>
                  </a:cubicBezTo>
                  <a:cubicBezTo>
                    <a:pt x="9" y="113"/>
                    <a:pt x="7" y="115"/>
                    <a:pt x="4" y="115"/>
                  </a:cubicBezTo>
                </a:path>
              </a:pathLst>
            </a:custGeom>
            <a:solidFill>
              <a:srgbClr val="3370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182">
              <a:extLst>
                <a:ext uri="{FF2B5EF4-FFF2-40B4-BE49-F238E27FC236}">
                  <a16:creationId xmlns:a16="http://schemas.microsoft.com/office/drawing/2014/main" id="{619A7E55-B518-0E40-A4DB-E9477529F024}"/>
                </a:ext>
              </a:extLst>
            </p:cNvPr>
            <p:cNvSpPr>
              <a:spLocks/>
            </p:cNvSpPr>
            <p:nvPr/>
          </p:nvSpPr>
          <p:spPr bwMode="auto">
            <a:xfrm>
              <a:off x="3033714" y="4214813"/>
              <a:ext cx="314325" cy="677863"/>
            </a:xfrm>
            <a:custGeom>
              <a:avLst/>
              <a:gdLst>
                <a:gd name="T0" fmla="*/ 90 w 93"/>
                <a:gd name="T1" fmla="*/ 109 h 201"/>
                <a:gd name="T2" fmla="*/ 51 w 93"/>
                <a:gd name="T3" fmla="*/ 188 h 201"/>
                <a:gd name="T4" fmla="*/ 45 w 93"/>
                <a:gd name="T5" fmla="*/ 193 h 201"/>
                <a:gd name="T6" fmla="*/ 16 w 93"/>
                <a:gd name="T7" fmla="*/ 184 h 201"/>
                <a:gd name="T8" fmla="*/ 4 w 93"/>
                <a:gd name="T9" fmla="*/ 101 h 201"/>
                <a:gd name="T10" fmla="*/ 40 w 93"/>
                <a:gd name="T11" fmla="*/ 17 h 201"/>
                <a:gd name="T12" fmla="*/ 51 w 93"/>
                <a:gd name="T13" fmla="*/ 5 h 201"/>
                <a:gd name="T14" fmla="*/ 56 w 93"/>
                <a:gd name="T15" fmla="*/ 2 h 201"/>
                <a:gd name="T16" fmla="*/ 69 w 93"/>
                <a:gd name="T17" fmla="*/ 11 h 201"/>
                <a:gd name="T18" fmla="*/ 90 w 93"/>
                <a:gd name="T19" fmla="*/ 10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201">
                  <a:moveTo>
                    <a:pt x="90" y="109"/>
                  </a:moveTo>
                  <a:cubicBezTo>
                    <a:pt x="87" y="138"/>
                    <a:pt x="75" y="165"/>
                    <a:pt x="51" y="188"/>
                  </a:cubicBezTo>
                  <a:cubicBezTo>
                    <a:pt x="49" y="190"/>
                    <a:pt x="47" y="192"/>
                    <a:pt x="45" y="193"/>
                  </a:cubicBezTo>
                  <a:cubicBezTo>
                    <a:pt x="34" y="201"/>
                    <a:pt x="23" y="198"/>
                    <a:pt x="16" y="184"/>
                  </a:cubicBezTo>
                  <a:cubicBezTo>
                    <a:pt x="4" y="159"/>
                    <a:pt x="0" y="128"/>
                    <a:pt x="4" y="101"/>
                  </a:cubicBezTo>
                  <a:cubicBezTo>
                    <a:pt x="7" y="70"/>
                    <a:pt x="20" y="41"/>
                    <a:pt x="40" y="17"/>
                  </a:cubicBezTo>
                  <a:cubicBezTo>
                    <a:pt x="43" y="13"/>
                    <a:pt x="47" y="9"/>
                    <a:pt x="51" y="5"/>
                  </a:cubicBezTo>
                  <a:cubicBezTo>
                    <a:pt x="52" y="3"/>
                    <a:pt x="54" y="2"/>
                    <a:pt x="56" y="2"/>
                  </a:cubicBezTo>
                  <a:cubicBezTo>
                    <a:pt x="61" y="0"/>
                    <a:pt x="66" y="6"/>
                    <a:pt x="69" y="11"/>
                  </a:cubicBezTo>
                  <a:cubicBezTo>
                    <a:pt x="84" y="43"/>
                    <a:pt x="93" y="77"/>
                    <a:pt x="90" y="109"/>
                  </a:cubicBezTo>
                </a:path>
              </a:pathLst>
            </a:custGeom>
            <a:solidFill>
              <a:srgbClr val="83B8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Freeform 183">
              <a:extLst>
                <a:ext uri="{FF2B5EF4-FFF2-40B4-BE49-F238E27FC236}">
                  <a16:creationId xmlns:a16="http://schemas.microsoft.com/office/drawing/2014/main" id="{C3C8DFB8-8820-4A4C-99ED-D88664DB307E}"/>
                </a:ext>
              </a:extLst>
            </p:cNvPr>
            <p:cNvSpPr>
              <a:spLocks/>
            </p:cNvSpPr>
            <p:nvPr/>
          </p:nvSpPr>
          <p:spPr bwMode="auto">
            <a:xfrm>
              <a:off x="3033714" y="4264025"/>
              <a:ext cx="260350" cy="628650"/>
            </a:xfrm>
            <a:custGeom>
              <a:avLst/>
              <a:gdLst>
                <a:gd name="T0" fmla="*/ 74 w 77"/>
                <a:gd name="T1" fmla="*/ 110 h 186"/>
                <a:gd name="T2" fmla="*/ 45 w 77"/>
                <a:gd name="T3" fmla="*/ 178 h 186"/>
                <a:gd name="T4" fmla="*/ 16 w 77"/>
                <a:gd name="T5" fmla="*/ 169 h 186"/>
                <a:gd name="T6" fmla="*/ 4 w 77"/>
                <a:gd name="T7" fmla="*/ 86 h 186"/>
                <a:gd name="T8" fmla="*/ 40 w 77"/>
                <a:gd name="T9" fmla="*/ 2 h 186"/>
                <a:gd name="T10" fmla="*/ 40 w 77"/>
                <a:gd name="T11" fmla="*/ 2 h 186"/>
                <a:gd name="T12" fmla="*/ 53 w 77"/>
                <a:gd name="T13" fmla="*/ 12 h 186"/>
                <a:gd name="T14" fmla="*/ 74 w 77"/>
                <a:gd name="T15" fmla="*/ 110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86">
                  <a:moveTo>
                    <a:pt x="74" y="110"/>
                  </a:moveTo>
                  <a:cubicBezTo>
                    <a:pt x="72" y="134"/>
                    <a:pt x="63" y="157"/>
                    <a:pt x="45" y="178"/>
                  </a:cubicBezTo>
                  <a:cubicBezTo>
                    <a:pt x="34" y="186"/>
                    <a:pt x="23" y="183"/>
                    <a:pt x="16" y="169"/>
                  </a:cubicBezTo>
                  <a:cubicBezTo>
                    <a:pt x="4" y="144"/>
                    <a:pt x="0" y="113"/>
                    <a:pt x="4" y="86"/>
                  </a:cubicBezTo>
                  <a:cubicBezTo>
                    <a:pt x="7" y="55"/>
                    <a:pt x="20" y="26"/>
                    <a:pt x="40" y="2"/>
                  </a:cubicBezTo>
                  <a:lnTo>
                    <a:pt x="40" y="2"/>
                  </a:lnTo>
                  <a:cubicBezTo>
                    <a:pt x="46" y="0"/>
                    <a:pt x="51" y="6"/>
                    <a:pt x="53" y="12"/>
                  </a:cubicBezTo>
                  <a:cubicBezTo>
                    <a:pt x="69" y="44"/>
                    <a:pt x="77" y="78"/>
                    <a:pt x="74" y="110"/>
                  </a:cubicBezTo>
                  <a:close/>
                </a:path>
              </a:pathLst>
            </a:custGeom>
            <a:solidFill>
              <a:srgbClr val="8DC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Freeform 184">
              <a:extLst>
                <a:ext uri="{FF2B5EF4-FFF2-40B4-BE49-F238E27FC236}">
                  <a16:creationId xmlns:a16="http://schemas.microsoft.com/office/drawing/2014/main" id="{DB09141A-B578-2640-8FBA-F65D55A88794}"/>
                </a:ext>
              </a:extLst>
            </p:cNvPr>
            <p:cNvSpPr>
              <a:spLocks/>
            </p:cNvSpPr>
            <p:nvPr/>
          </p:nvSpPr>
          <p:spPr bwMode="auto">
            <a:xfrm>
              <a:off x="2790826" y="4770438"/>
              <a:ext cx="725488" cy="395288"/>
            </a:xfrm>
            <a:custGeom>
              <a:avLst/>
              <a:gdLst>
                <a:gd name="T0" fmla="*/ 161 w 215"/>
                <a:gd name="T1" fmla="*/ 117 h 117"/>
                <a:gd name="T2" fmla="*/ 54 w 215"/>
                <a:gd name="T3" fmla="*/ 117 h 117"/>
                <a:gd name="T4" fmla="*/ 0 w 215"/>
                <a:gd name="T5" fmla="*/ 63 h 117"/>
                <a:gd name="T6" fmla="*/ 0 w 215"/>
                <a:gd name="T7" fmla="*/ 0 h 117"/>
                <a:gd name="T8" fmla="*/ 215 w 215"/>
                <a:gd name="T9" fmla="*/ 0 h 117"/>
                <a:gd name="T10" fmla="*/ 215 w 215"/>
                <a:gd name="T11" fmla="*/ 63 h 117"/>
                <a:gd name="T12" fmla="*/ 161 w 215"/>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215" h="117">
                  <a:moveTo>
                    <a:pt x="161" y="117"/>
                  </a:moveTo>
                  <a:lnTo>
                    <a:pt x="54" y="117"/>
                  </a:lnTo>
                  <a:cubicBezTo>
                    <a:pt x="24" y="117"/>
                    <a:pt x="0" y="93"/>
                    <a:pt x="0" y="63"/>
                  </a:cubicBezTo>
                  <a:lnTo>
                    <a:pt x="0" y="0"/>
                  </a:lnTo>
                  <a:lnTo>
                    <a:pt x="215" y="0"/>
                  </a:lnTo>
                  <a:lnTo>
                    <a:pt x="215" y="63"/>
                  </a:lnTo>
                  <a:cubicBezTo>
                    <a:pt x="215" y="93"/>
                    <a:pt x="191" y="117"/>
                    <a:pt x="161" y="117"/>
                  </a:cubicBezTo>
                  <a:close/>
                </a:path>
              </a:pathLst>
            </a:custGeom>
            <a:solidFill>
              <a:srgbClr val="D5D1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 name="Freeform 185">
              <a:extLst>
                <a:ext uri="{FF2B5EF4-FFF2-40B4-BE49-F238E27FC236}">
                  <a16:creationId xmlns:a16="http://schemas.microsoft.com/office/drawing/2014/main" id="{C51FF097-6E92-734B-B2BF-53C9EBAE4C36}"/>
                </a:ext>
              </a:extLst>
            </p:cNvPr>
            <p:cNvSpPr>
              <a:spLocks/>
            </p:cNvSpPr>
            <p:nvPr/>
          </p:nvSpPr>
          <p:spPr bwMode="auto">
            <a:xfrm>
              <a:off x="2790826" y="4770438"/>
              <a:ext cx="725488" cy="388938"/>
            </a:xfrm>
            <a:custGeom>
              <a:avLst/>
              <a:gdLst>
                <a:gd name="T0" fmla="*/ 40 w 215"/>
                <a:gd name="T1" fmla="*/ 115 h 115"/>
                <a:gd name="T2" fmla="*/ 40 w 215"/>
                <a:gd name="T3" fmla="*/ 115 h 115"/>
                <a:gd name="T4" fmla="*/ 0 w 215"/>
                <a:gd name="T5" fmla="*/ 63 h 115"/>
                <a:gd name="T6" fmla="*/ 0 w 215"/>
                <a:gd name="T7" fmla="*/ 0 h 115"/>
                <a:gd name="T8" fmla="*/ 215 w 215"/>
                <a:gd name="T9" fmla="*/ 0 h 115"/>
                <a:gd name="T10" fmla="*/ 175 w 215"/>
                <a:gd name="T11" fmla="*/ 0 h 115"/>
                <a:gd name="T12" fmla="*/ 175 w 215"/>
                <a:gd name="T13" fmla="*/ 14 h 115"/>
                <a:gd name="T14" fmla="*/ 46 w 215"/>
                <a:gd name="T15" fmla="*/ 14 h 115"/>
                <a:gd name="T16" fmla="*/ 24 w 215"/>
                <a:gd name="T17" fmla="*/ 36 h 115"/>
                <a:gd name="T18" fmla="*/ 24 w 215"/>
                <a:gd name="T19" fmla="*/ 77 h 115"/>
                <a:gd name="T20" fmla="*/ 40 w 215"/>
                <a:gd name="T2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115">
                  <a:moveTo>
                    <a:pt x="40" y="115"/>
                  </a:moveTo>
                  <a:lnTo>
                    <a:pt x="40" y="115"/>
                  </a:lnTo>
                  <a:cubicBezTo>
                    <a:pt x="17" y="109"/>
                    <a:pt x="0" y="88"/>
                    <a:pt x="0" y="63"/>
                  </a:cubicBezTo>
                  <a:lnTo>
                    <a:pt x="0" y="0"/>
                  </a:lnTo>
                  <a:lnTo>
                    <a:pt x="215" y="0"/>
                  </a:lnTo>
                  <a:lnTo>
                    <a:pt x="175" y="0"/>
                  </a:lnTo>
                  <a:lnTo>
                    <a:pt x="175" y="14"/>
                  </a:lnTo>
                  <a:lnTo>
                    <a:pt x="46" y="14"/>
                  </a:lnTo>
                  <a:cubicBezTo>
                    <a:pt x="34" y="14"/>
                    <a:pt x="24" y="24"/>
                    <a:pt x="24" y="36"/>
                  </a:cubicBezTo>
                  <a:lnTo>
                    <a:pt x="24" y="77"/>
                  </a:lnTo>
                  <a:cubicBezTo>
                    <a:pt x="24" y="92"/>
                    <a:pt x="30" y="106"/>
                    <a:pt x="40" y="115"/>
                  </a:cubicBezTo>
                </a:path>
              </a:pathLst>
            </a:custGeom>
            <a:solidFill>
              <a:srgbClr val="E4E2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Freeform 186">
              <a:extLst>
                <a:ext uri="{FF2B5EF4-FFF2-40B4-BE49-F238E27FC236}">
                  <a16:creationId xmlns:a16="http://schemas.microsoft.com/office/drawing/2014/main" id="{FB91F747-0581-4E4C-B63F-5CDFC3AAAC6E}"/>
                </a:ext>
              </a:extLst>
            </p:cNvPr>
            <p:cNvSpPr>
              <a:spLocks/>
            </p:cNvSpPr>
            <p:nvPr/>
          </p:nvSpPr>
          <p:spPr bwMode="auto">
            <a:xfrm>
              <a:off x="3213101" y="4770438"/>
              <a:ext cx="303213" cy="395288"/>
            </a:xfrm>
            <a:custGeom>
              <a:avLst/>
              <a:gdLst>
                <a:gd name="T0" fmla="*/ 40 w 90"/>
                <a:gd name="T1" fmla="*/ 117 h 117"/>
                <a:gd name="T2" fmla="*/ 0 w 90"/>
                <a:gd name="T3" fmla="*/ 117 h 117"/>
                <a:gd name="T4" fmla="*/ 50 w 90"/>
                <a:gd name="T5" fmla="*/ 63 h 117"/>
                <a:gd name="T6" fmla="*/ 50 w 90"/>
                <a:gd name="T7" fmla="*/ 14 h 117"/>
                <a:gd name="T8" fmla="*/ 90 w 90"/>
                <a:gd name="T9" fmla="*/ 14 h 117"/>
                <a:gd name="T10" fmla="*/ 90 w 90"/>
                <a:gd name="T11" fmla="*/ 0 h 117"/>
                <a:gd name="T12" fmla="*/ 90 w 90"/>
                <a:gd name="T13" fmla="*/ 63 h 117"/>
                <a:gd name="T14" fmla="*/ 40 w 90"/>
                <a:gd name="T15" fmla="*/ 117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17">
                  <a:moveTo>
                    <a:pt x="40" y="117"/>
                  </a:moveTo>
                  <a:lnTo>
                    <a:pt x="0" y="117"/>
                  </a:lnTo>
                  <a:cubicBezTo>
                    <a:pt x="28" y="115"/>
                    <a:pt x="50" y="92"/>
                    <a:pt x="50" y="63"/>
                  </a:cubicBezTo>
                  <a:lnTo>
                    <a:pt x="50" y="14"/>
                  </a:lnTo>
                  <a:lnTo>
                    <a:pt x="90" y="14"/>
                  </a:lnTo>
                  <a:lnTo>
                    <a:pt x="90" y="0"/>
                  </a:lnTo>
                  <a:lnTo>
                    <a:pt x="90" y="63"/>
                  </a:lnTo>
                  <a:cubicBezTo>
                    <a:pt x="90" y="92"/>
                    <a:pt x="68" y="115"/>
                    <a:pt x="40" y="117"/>
                  </a:cubicBezTo>
                  <a:close/>
                </a:path>
              </a:pathLst>
            </a:custGeom>
            <a:solidFill>
              <a:srgbClr val="C9C4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Rectangle 187">
              <a:extLst>
                <a:ext uri="{FF2B5EF4-FFF2-40B4-BE49-F238E27FC236}">
                  <a16:creationId xmlns:a16="http://schemas.microsoft.com/office/drawing/2014/main" id="{799A01D3-FD0A-7445-A1BA-1990FBA89F3C}"/>
                </a:ext>
              </a:extLst>
            </p:cNvPr>
            <p:cNvSpPr>
              <a:spLocks noChangeArrowheads="1"/>
            </p:cNvSpPr>
            <p:nvPr/>
          </p:nvSpPr>
          <p:spPr bwMode="auto">
            <a:xfrm>
              <a:off x="3381376" y="4770438"/>
              <a:ext cx="134938" cy="47625"/>
            </a:xfrm>
            <a:prstGeom prst="rect">
              <a:avLst/>
            </a:prstGeom>
            <a:solidFill>
              <a:srgbClr val="D7D4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188">
              <a:extLst>
                <a:ext uri="{FF2B5EF4-FFF2-40B4-BE49-F238E27FC236}">
                  <a16:creationId xmlns:a16="http://schemas.microsoft.com/office/drawing/2014/main" id="{39FBF7F0-CF13-8A49-9491-43F20B7A81C8}"/>
                </a:ext>
              </a:extLst>
            </p:cNvPr>
            <p:cNvSpPr>
              <a:spLocks/>
            </p:cNvSpPr>
            <p:nvPr/>
          </p:nvSpPr>
          <p:spPr bwMode="auto">
            <a:xfrm>
              <a:off x="7697789" y="4757738"/>
              <a:ext cx="344488" cy="30163"/>
            </a:xfrm>
            <a:custGeom>
              <a:avLst/>
              <a:gdLst>
                <a:gd name="T0" fmla="*/ 0 w 102"/>
                <a:gd name="T1" fmla="*/ 4 h 9"/>
                <a:gd name="T2" fmla="*/ 51 w 102"/>
                <a:gd name="T3" fmla="*/ 0 h 9"/>
                <a:gd name="T4" fmla="*/ 102 w 102"/>
                <a:gd name="T5" fmla="*/ 4 h 9"/>
                <a:gd name="T6" fmla="*/ 51 w 102"/>
                <a:gd name="T7" fmla="*/ 9 h 9"/>
                <a:gd name="T8" fmla="*/ 0 w 102"/>
                <a:gd name="T9" fmla="*/ 4 h 9"/>
              </a:gdLst>
              <a:ahLst/>
              <a:cxnLst>
                <a:cxn ang="0">
                  <a:pos x="T0" y="T1"/>
                </a:cxn>
                <a:cxn ang="0">
                  <a:pos x="T2" y="T3"/>
                </a:cxn>
                <a:cxn ang="0">
                  <a:pos x="T4" y="T5"/>
                </a:cxn>
                <a:cxn ang="0">
                  <a:pos x="T6" y="T7"/>
                </a:cxn>
                <a:cxn ang="0">
                  <a:pos x="T8" y="T9"/>
                </a:cxn>
              </a:cxnLst>
              <a:rect l="0" t="0" r="r" b="b"/>
              <a:pathLst>
                <a:path w="102" h="9">
                  <a:moveTo>
                    <a:pt x="0" y="4"/>
                  </a:moveTo>
                  <a:cubicBezTo>
                    <a:pt x="0" y="2"/>
                    <a:pt x="23" y="0"/>
                    <a:pt x="51" y="0"/>
                  </a:cubicBezTo>
                  <a:cubicBezTo>
                    <a:pt x="79" y="0"/>
                    <a:pt x="102" y="2"/>
                    <a:pt x="102" y="4"/>
                  </a:cubicBezTo>
                  <a:cubicBezTo>
                    <a:pt x="102" y="6"/>
                    <a:pt x="86" y="9"/>
                    <a:pt x="51" y="9"/>
                  </a:cubicBezTo>
                  <a:cubicBezTo>
                    <a:pt x="15" y="9"/>
                    <a:pt x="0" y="6"/>
                    <a:pt x="0" y="4"/>
                  </a:cubicBezTo>
                  <a:close/>
                </a:path>
              </a:pathLst>
            </a:custGeom>
            <a:solidFill>
              <a:srgbClr val="B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189">
              <a:extLst>
                <a:ext uri="{FF2B5EF4-FFF2-40B4-BE49-F238E27FC236}">
                  <a16:creationId xmlns:a16="http://schemas.microsoft.com/office/drawing/2014/main" id="{C6DC3BFA-B0A0-AB4C-B2CC-A9085E862488}"/>
                </a:ext>
              </a:extLst>
            </p:cNvPr>
            <p:cNvSpPr>
              <a:spLocks/>
            </p:cNvSpPr>
            <p:nvPr/>
          </p:nvSpPr>
          <p:spPr bwMode="auto">
            <a:xfrm>
              <a:off x="7575551" y="4808538"/>
              <a:ext cx="146050" cy="257175"/>
            </a:xfrm>
            <a:custGeom>
              <a:avLst/>
              <a:gdLst>
                <a:gd name="T0" fmla="*/ 23 w 43"/>
                <a:gd name="T1" fmla="*/ 76 h 76"/>
                <a:gd name="T2" fmla="*/ 25 w 43"/>
                <a:gd name="T3" fmla="*/ 76 h 76"/>
                <a:gd name="T4" fmla="*/ 42 w 43"/>
                <a:gd name="T5" fmla="*/ 58 h 76"/>
                <a:gd name="T6" fmla="*/ 39 w 43"/>
                <a:gd name="T7" fmla="*/ 52 h 76"/>
                <a:gd name="T8" fmla="*/ 34 w 43"/>
                <a:gd name="T9" fmla="*/ 55 h 76"/>
                <a:gd name="T10" fmla="*/ 24 w 43"/>
                <a:gd name="T11" fmla="*/ 66 h 76"/>
                <a:gd name="T12" fmla="*/ 13 w 43"/>
                <a:gd name="T13" fmla="*/ 58 h 76"/>
                <a:gd name="T14" fmla="*/ 11 w 43"/>
                <a:gd name="T15" fmla="*/ 31 h 76"/>
                <a:gd name="T16" fmla="*/ 18 w 43"/>
                <a:gd name="T17" fmla="*/ 16 h 76"/>
                <a:gd name="T18" fmla="*/ 33 w 43"/>
                <a:gd name="T19" fmla="*/ 18 h 76"/>
                <a:gd name="T20" fmla="*/ 39 w 43"/>
                <a:gd name="T21" fmla="*/ 17 h 76"/>
                <a:gd name="T22" fmla="*/ 38 w 43"/>
                <a:gd name="T23" fmla="*/ 10 h 76"/>
                <a:gd name="T24" fmla="*/ 14 w 43"/>
                <a:gd name="T25" fmla="*/ 7 h 76"/>
                <a:gd name="T26" fmla="*/ 3 w 43"/>
                <a:gd name="T27" fmla="*/ 29 h 76"/>
                <a:gd name="T28" fmla="*/ 6 w 43"/>
                <a:gd name="T29" fmla="*/ 64 h 76"/>
                <a:gd name="T30" fmla="*/ 23 w 43"/>
                <a:gd name="T3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76">
                  <a:moveTo>
                    <a:pt x="23" y="76"/>
                  </a:moveTo>
                  <a:lnTo>
                    <a:pt x="25" y="76"/>
                  </a:lnTo>
                  <a:cubicBezTo>
                    <a:pt x="32" y="75"/>
                    <a:pt x="38" y="68"/>
                    <a:pt x="42" y="58"/>
                  </a:cubicBezTo>
                  <a:cubicBezTo>
                    <a:pt x="43" y="56"/>
                    <a:pt x="41" y="53"/>
                    <a:pt x="39" y="52"/>
                  </a:cubicBezTo>
                  <a:cubicBezTo>
                    <a:pt x="37" y="51"/>
                    <a:pt x="35" y="52"/>
                    <a:pt x="34" y="55"/>
                  </a:cubicBezTo>
                  <a:cubicBezTo>
                    <a:pt x="32" y="61"/>
                    <a:pt x="28" y="65"/>
                    <a:pt x="24" y="66"/>
                  </a:cubicBezTo>
                  <a:cubicBezTo>
                    <a:pt x="20" y="66"/>
                    <a:pt x="16" y="63"/>
                    <a:pt x="13" y="58"/>
                  </a:cubicBezTo>
                  <a:cubicBezTo>
                    <a:pt x="10" y="53"/>
                    <a:pt x="9" y="42"/>
                    <a:pt x="11" y="31"/>
                  </a:cubicBezTo>
                  <a:cubicBezTo>
                    <a:pt x="12" y="24"/>
                    <a:pt x="15" y="18"/>
                    <a:pt x="18" y="16"/>
                  </a:cubicBezTo>
                  <a:cubicBezTo>
                    <a:pt x="25" y="12"/>
                    <a:pt x="33" y="18"/>
                    <a:pt x="33" y="18"/>
                  </a:cubicBezTo>
                  <a:cubicBezTo>
                    <a:pt x="35" y="20"/>
                    <a:pt x="37" y="19"/>
                    <a:pt x="39" y="17"/>
                  </a:cubicBezTo>
                  <a:cubicBezTo>
                    <a:pt x="40" y="14"/>
                    <a:pt x="40" y="11"/>
                    <a:pt x="38" y="10"/>
                  </a:cubicBezTo>
                  <a:cubicBezTo>
                    <a:pt x="37" y="9"/>
                    <a:pt x="26" y="0"/>
                    <a:pt x="14" y="7"/>
                  </a:cubicBezTo>
                  <a:cubicBezTo>
                    <a:pt x="9" y="10"/>
                    <a:pt x="5" y="18"/>
                    <a:pt x="3" y="29"/>
                  </a:cubicBezTo>
                  <a:cubicBezTo>
                    <a:pt x="0" y="42"/>
                    <a:pt x="1" y="56"/>
                    <a:pt x="6" y="64"/>
                  </a:cubicBezTo>
                  <a:cubicBezTo>
                    <a:pt x="10" y="72"/>
                    <a:pt x="17" y="76"/>
                    <a:pt x="23" y="76"/>
                  </a:cubicBezTo>
                </a:path>
              </a:pathLst>
            </a:custGeom>
            <a:solidFill>
              <a:srgbClr val="FF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190">
              <a:extLst>
                <a:ext uri="{FF2B5EF4-FFF2-40B4-BE49-F238E27FC236}">
                  <a16:creationId xmlns:a16="http://schemas.microsoft.com/office/drawing/2014/main" id="{F113C965-5FC1-7B42-9368-AA4C009A50DE}"/>
                </a:ext>
              </a:extLst>
            </p:cNvPr>
            <p:cNvSpPr>
              <a:spLocks/>
            </p:cNvSpPr>
            <p:nvPr/>
          </p:nvSpPr>
          <p:spPr bwMode="auto">
            <a:xfrm>
              <a:off x="7697789" y="4770438"/>
              <a:ext cx="344488" cy="398463"/>
            </a:xfrm>
            <a:custGeom>
              <a:avLst/>
              <a:gdLst>
                <a:gd name="T0" fmla="*/ 0 w 102"/>
                <a:gd name="T1" fmla="*/ 0 h 118"/>
                <a:gd name="T2" fmla="*/ 0 w 102"/>
                <a:gd name="T3" fmla="*/ 104 h 118"/>
                <a:gd name="T4" fmla="*/ 17 w 102"/>
                <a:gd name="T5" fmla="*/ 118 h 118"/>
                <a:gd name="T6" fmla="*/ 84 w 102"/>
                <a:gd name="T7" fmla="*/ 118 h 118"/>
                <a:gd name="T8" fmla="*/ 102 w 102"/>
                <a:gd name="T9" fmla="*/ 104 h 118"/>
                <a:gd name="T10" fmla="*/ 102 w 102"/>
                <a:gd name="T11" fmla="*/ 0 h 118"/>
                <a:gd name="T12" fmla="*/ 100 w 102"/>
                <a:gd name="T13" fmla="*/ 1 h 118"/>
                <a:gd name="T14" fmla="*/ 90 w 102"/>
                <a:gd name="T15" fmla="*/ 3 h 118"/>
                <a:gd name="T16" fmla="*/ 3 w 102"/>
                <a:gd name="T17" fmla="*/ 2 h 118"/>
                <a:gd name="T18" fmla="*/ 0 w 102"/>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18">
                  <a:moveTo>
                    <a:pt x="0" y="0"/>
                  </a:moveTo>
                  <a:lnTo>
                    <a:pt x="0" y="104"/>
                  </a:lnTo>
                  <a:cubicBezTo>
                    <a:pt x="0" y="111"/>
                    <a:pt x="7" y="118"/>
                    <a:pt x="17" y="118"/>
                  </a:cubicBezTo>
                  <a:lnTo>
                    <a:pt x="84" y="118"/>
                  </a:lnTo>
                  <a:cubicBezTo>
                    <a:pt x="94" y="118"/>
                    <a:pt x="102" y="111"/>
                    <a:pt x="102" y="104"/>
                  </a:cubicBezTo>
                  <a:lnTo>
                    <a:pt x="102" y="0"/>
                  </a:lnTo>
                  <a:cubicBezTo>
                    <a:pt x="102" y="1"/>
                    <a:pt x="102" y="1"/>
                    <a:pt x="100" y="1"/>
                  </a:cubicBezTo>
                  <a:cubicBezTo>
                    <a:pt x="98" y="2"/>
                    <a:pt x="95" y="3"/>
                    <a:pt x="90" y="3"/>
                  </a:cubicBezTo>
                  <a:cubicBezTo>
                    <a:pt x="67" y="5"/>
                    <a:pt x="16" y="5"/>
                    <a:pt x="3" y="2"/>
                  </a:cubicBezTo>
                  <a:cubicBezTo>
                    <a:pt x="1" y="1"/>
                    <a:pt x="0" y="1"/>
                    <a:pt x="0" y="0"/>
                  </a:cubicBezTo>
                  <a:close/>
                </a:path>
              </a:pathLst>
            </a:custGeom>
            <a:solidFill>
              <a:srgbClr val="FF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191">
              <a:extLst>
                <a:ext uri="{FF2B5EF4-FFF2-40B4-BE49-F238E27FC236}">
                  <a16:creationId xmlns:a16="http://schemas.microsoft.com/office/drawing/2014/main" id="{E3E6AFE0-7FAF-954C-AB21-E65055A4E3AA}"/>
                </a:ext>
              </a:extLst>
            </p:cNvPr>
            <p:cNvSpPr>
              <a:spLocks/>
            </p:cNvSpPr>
            <p:nvPr/>
          </p:nvSpPr>
          <p:spPr bwMode="auto">
            <a:xfrm>
              <a:off x="7742239" y="4797425"/>
              <a:ext cx="249238" cy="250825"/>
            </a:xfrm>
            <a:custGeom>
              <a:avLst/>
              <a:gdLst>
                <a:gd name="T0" fmla="*/ 46 w 74"/>
                <a:gd name="T1" fmla="*/ 74 h 74"/>
                <a:gd name="T2" fmla="*/ 16 w 74"/>
                <a:gd name="T3" fmla="*/ 10 h 74"/>
                <a:gd name="T4" fmla="*/ 17 w 74"/>
                <a:gd name="T5" fmla="*/ 9 h 74"/>
                <a:gd name="T6" fmla="*/ 41 w 74"/>
                <a:gd name="T7" fmla="*/ 0 h 74"/>
                <a:gd name="T8" fmla="*/ 74 w 74"/>
                <a:gd name="T9" fmla="*/ 26 h 74"/>
                <a:gd name="T10" fmla="*/ 54 w 74"/>
                <a:gd name="T11" fmla="*/ 73 h 74"/>
                <a:gd name="T12" fmla="*/ 46 w 74"/>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46" y="74"/>
                  </a:moveTo>
                  <a:cubicBezTo>
                    <a:pt x="20" y="74"/>
                    <a:pt x="0" y="28"/>
                    <a:pt x="16" y="10"/>
                  </a:cubicBezTo>
                  <a:lnTo>
                    <a:pt x="17" y="9"/>
                  </a:lnTo>
                  <a:cubicBezTo>
                    <a:pt x="23" y="3"/>
                    <a:pt x="32" y="0"/>
                    <a:pt x="41" y="0"/>
                  </a:cubicBezTo>
                  <a:cubicBezTo>
                    <a:pt x="58" y="0"/>
                    <a:pt x="74" y="10"/>
                    <a:pt x="74" y="26"/>
                  </a:cubicBezTo>
                  <a:cubicBezTo>
                    <a:pt x="74" y="44"/>
                    <a:pt x="71" y="67"/>
                    <a:pt x="54" y="73"/>
                  </a:cubicBezTo>
                  <a:cubicBezTo>
                    <a:pt x="51" y="73"/>
                    <a:pt x="49" y="74"/>
                    <a:pt x="46" y="74"/>
                  </a:cubicBezTo>
                </a:path>
              </a:pathLst>
            </a:custGeom>
            <a:solidFill>
              <a:srgbClr val="F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192">
              <a:extLst>
                <a:ext uri="{FF2B5EF4-FFF2-40B4-BE49-F238E27FC236}">
                  <a16:creationId xmlns:a16="http://schemas.microsoft.com/office/drawing/2014/main" id="{932BA310-C55E-4948-AC5D-91DB008452A6}"/>
                </a:ext>
              </a:extLst>
            </p:cNvPr>
            <p:cNvSpPr>
              <a:spLocks/>
            </p:cNvSpPr>
            <p:nvPr/>
          </p:nvSpPr>
          <p:spPr bwMode="auto">
            <a:xfrm>
              <a:off x="7697789" y="4770438"/>
              <a:ext cx="344488" cy="395288"/>
            </a:xfrm>
            <a:custGeom>
              <a:avLst/>
              <a:gdLst>
                <a:gd name="T0" fmla="*/ 89 w 102"/>
                <a:gd name="T1" fmla="*/ 117 h 117"/>
                <a:gd name="T2" fmla="*/ 13 w 102"/>
                <a:gd name="T3" fmla="*/ 117 h 117"/>
                <a:gd name="T4" fmla="*/ 0 w 102"/>
                <a:gd name="T5" fmla="*/ 104 h 117"/>
                <a:gd name="T6" fmla="*/ 0 w 102"/>
                <a:gd name="T7" fmla="*/ 0 h 117"/>
                <a:gd name="T8" fmla="*/ 3 w 102"/>
                <a:gd name="T9" fmla="*/ 2 h 117"/>
                <a:gd name="T10" fmla="*/ 5 w 102"/>
                <a:gd name="T11" fmla="*/ 20 h 117"/>
                <a:gd name="T12" fmla="*/ 49 w 102"/>
                <a:gd name="T13" fmla="*/ 97 h 117"/>
                <a:gd name="T14" fmla="*/ 73 w 102"/>
                <a:gd name="T15" fmla="*/ 86 h 117"/>
                <a:gd name="T16" fmla="*/ 90 w 102"/>
                <a:gd name="T17" fmla="*/ 3 h 117"/>
                <a:gd name="T18" fmla="*/ 100 w 102"/>
                <a:gd name="T19" fmla="*/ 1 h 117"/>
                <a:gd name="T20" fmla="*/ 102 w 102"/>
                <a:gd name="T21" fmla="*/ 4 h 117"/>
                <a:gd name="T22" fmla="*/ 102 w 102"/>
                <a:gd name="T23" fmla="*/ 104 h 117"/>
                <a:gd name="T24" fmla="*/ 89 w 102"/>
                <a:gd name="T2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17">
                  <a:moveTo>
                    <a:pt x="89" y="117"/>
                  </a:moveTo>
                  <a:lnTo>
                    <a:pt x="13" y="117"/>
                  </a:lnTo>
                  <a:cubicBezTo>
                    <a:pt x="5" y="116"/>
                    <a:pt x="0" y="110"/>
                    <a:pt x="0" y="104"/>
                  </a:cubicBezTo>
                  <a:lnTo>
                    <a:pt x="0" y="0"/>
                  </a:lnTo>
                  <a:cubicBezTo>
                    <a:pt x="0" y="1"/>
                    <a:pt x="1" y="1"/>
                    <a:pt x="3" y="2"/>
                  </a:cubicBezTo>
                  <a:cubicBezTo>
                    <a:pt x="4" y="7"/>
                    <a:pt x="5" y="13"/>
                    <a:pt x="5" y="20"/>
                  </a:cubicBezTo>
                  <a:cubicBezTo>
                    <a:pt x="4" y="58"/>
                    <a:pt x="23" y="97"/>
                    <a:pt x="49" y="97"/>
                  </a:cubicBezTo>
                  <a:cubicBezTo>
                    <a:pt x="57" y="97"/>
                    <a:pt x="65" y="93"/>
                    <a:pt x="73" y="86"/>
                  </a:cubicBezTo>
                  <a:cubicBezTo>
                    <a:pt x="99" y="64"/>
                    <a:pt x="96" y="26"/>
                    <a:pt x="90" y="3"/>
                  </a:cubicBezTo>
                  <a:cubicBezTo>
                    <a:pt x="95" y="3"/>
                    <a:pt x="98" y="2"/>
                    <a:pt x="100" y="1"/>
                  </a:cubicBezTo>
                  <a:lnTo>
                    <a:pt x="102" y="4"/>
                  </a:lnTo>
                  <a:lnTo>
                    <a:pt x="102" y="104"/>
                  </a:lnTo>
                  <a:cubicBezTo>
                    <a:pt x="102" y="110"/>
                    <a:pt x="97" y="116"/>
                    <a:pt x="89" y="117"/>
                  </a:cubicBezTo>
                  <a:close/>
                </a:path>
              </a:pathLst>
            </a:custGeom>
            <a:solidFill>
              <a:srgbClr val="D80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 name="Freeform 193">
              <a:extLst>
                <a:ext uri="{FF2B5EF4-FFF2-40B4-BE49-F238E27FC236}">
                  <a16:creationId xmlns:a16="http://schemas.microsoft.com/office/drawing/2014/main" id="{751CE539-D516-CE40-BA54-0203FF11696B}"/>
                </a:ext>
              </a:extLst>
            </p:cNvPr>
            <p:cNvSpPr>
              <a:spLocks/>
            </p:cNvSpPr>
            <p:nvPr/>
          </p:nvSpPr>
          <p:spPr bwMode="auto">
            <a:xfrm>
              <a:off x="7769226" y="4254500"/>
              <a:ext cx="111125" cy="500063"/>
            </a:xfrm>
            <a:custGeom>
              <a:avLst/>
              <a:gdLst>
                <a:gd name="T0" fmla="*/ 27 w 33"/>
                <a:gd name="T1" fmla="*/ 0 h 148"/>
                <a:gd name="T2" fmla="*/ 23 w 33"/>
                <a:gd name="T3" fmla="*/ 40 h 148"/>
                <a:gd name="T4" fmla="*/ 18 w 33"/>
                <a:gd name="T5" fmla="*/ 57 h 148"/>
                <a:gd name="T6" fmla="*/ 19 w 33"/>
                <a:gd name="T7" fmla="*/ 72 h 148"/>
                <a:gd name="T8" fmla="*/ 28 w 33"/>
                <a:gd name="T9" fmla="*/ 88 h 148"/>
                <a:gd name="T10" fmla="*/ 33 w 33"/>
                <a:gd name="T11" fmla="*/ 110 h 148"/>
                <a:gd name="T12" fmla="*/ 26 w 33"/>
                <a:gd name="T13" fmla="*/ 131 h 148"/>
                <a:gd name="T14" fmla="*/ 16 w 33"/>
                <a:gd name="T15" fmla="*/ 148 h 148"/>
                <a:gd name="T16" fmla="*/ 18 w 33"/>
                <a:gd name="T17" fmla="*/ 128 h 148"/>
                <a:gd name="T18" fmla="*/ 20 w 33"/>
                <a:gd name="T19" fmla="*/ 111 h 148"/>
                <a:gd name="T20" fmla="*/ 14 w 33"/>
                <a:gd name="T21" fmla="*/ 96 h 148"/>
                <a:gd name="T22" fmla="*/ 3 w 33"/>
                <a:gd name="T23" fmla="*/ 77 h 148"/>
                <a:gd name="T24" fmla="*/ 2 w 33"/>
                <a:gd name="T25" fmla="*/ 54 h 148"/>
                <a:gd name="T26" fmla="*/ 11 w 33"/>
                <a:gd name="T27" fmla="*/ 34 h 148"/>
                <a:gd name="T28" fmla="*/ 27 w 33"/>
                <a:gd name="T2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48">
                  <a:moveTo>
                    <a:pt x="27" y="0"/>
                  </a:moveTo>
                  <a:cubicBezTo>
                    <a:pt x="31" y="13"/>
                    <a:pt x="27" y="28"/>
                    <a:pt x="23" y="40"/>
                  </a:cubicBezTo>
                  <a:cubicBezTo>
                    <a:pt x="20" y="47"/>
                    <a:pt x="18" y="51"/>
                    <a:pt x="18" y="57"/>
                  </a:cubicBezTo>
                  <a:cubicBezTo>
                    <a:pt x="17" y="62"/>
                    <a:pt x="17" y="67"/>
                    <a:pt x="19" y="72"/>
                  </a:cubicBezTo>
                  <a:cubicBezTo>
                    <a:pt x="21" y="78"/>
                    <a:pt x="23" y="80"/>
                    <a:pt x="28" y="88"/>
                  </a:cubicBezTo>
                  <a:cubicBezTo>
                    <a:pt x="31" y="95"/>
                    <a:pt x="33" y="103"/>
                    <a:pt x="33" y="110"/>
                  </a:cubicBezTo>
                  <a:cubicBezTo>
                    <a:pt x="33" y="118"/>
                    <a:pt x="29" y="126"/>
                    <a:pt x="26" y="131"/>
                  </a:cubicBezTo>
                  <a:cubicBezTo>
                    <a:pt x="23" y="137"/>
                    <a:pt x="20" y="143"/>
                    <a:pt x="16" y="148"/>
                  </a:cubicBezTo>
                  <a:cubicBezTo>
                    <a:pt x="16" y="142"/>
                    <a:pt x="17" y="135"/>
                    <a:pt x="18" y="128"/>
                  </a:cubicBezTo>
                  <a:cubicBezTo>
                    <a:pt x="20" y="121"/>
                    <a:pt x="20" y="117"/>
                    <a:pt x="20" y="111"/>
                  </a:cubicBezTo>
                  <a:cubicBezTo>
                    <a:pt x="19" y="105"/>
                    <a:pt x="17" y="100"/>
                    <a:pt x="14" y="96"/>
                  </a:cubicBezTo>
                  <a:cubicBezTo>
                    <a:pt x="12" y="92"/>
                    <a:pt x="5" y="85"/>
                    <a:pt x="3" y="77"/>
                  </a:cubicBezTo>
                  <a:cubicBezTo>
                    <a:pt x="1" y="70"/>
                    <a:pt x="0" y="62"/>
                    <a:pt x="2" y="54"/>
                  </a:cubicBezTo>
                  <a:cubicBezTo>
                    <a:pt x="3" y="47"/>
                    <a:pt x="8" y="39"/>
                    <a:pt x="11" y="34"/>
                  </a:cubicBezTo>
                  <a:cubicBezTo>
                    <a:pt x="18" y="24"/>
                    <a:pt x="24" y="13"/>
                    <a:pt x="2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194">
              <a:extLst>
                <a:ext uri="{FF2B5EF4-FFF2-40B4-BE49-F238E27FC236}">
                  <a16:creationId xmlns:a16="http://schemas.microsoft.com/office/drawing/2014/main" id="{A8D97A96-7182-B84B-914C-139F93EE9A1C}"/>
                </a:ext>
              </a:extLst>
            </p:cNvPr>
            <p:cNvSpPr>
              <a:spLocks/>
            </p:cNvSpPr>
            <p:nvPr/>
          </p:nvSpPr>
          <p:spPr bwMode="auto">
            <a:xfrm>
              <a:off x="7889876" y="4514850"/>
              <a:ext cx="65088" cy="233363"/>
            </a:xfrm>
            <a:custGeom>
              <a:avLst/>
              <a:gdLst>
                <a:gd name="T0" fmla="*/ 15 w 19"/>
                <a:gd name="T1" fmla="*/ 0 h 69"/>
                <a:gd name="T2" fmla="*/ 14 w 19"/>
                <a:gd name="T3" fmla="*/ 20 h 69"/>
                <a:gd name="T4" fmla="*/ 13 w 19"/>
                <a:gd name="T5" fmla="*/ 33 h 69"/>
                <a:gd name="T6" fmla="*/ 17 w 19"/>
                <a:gd name="T7" fmla="*/ 40 h 69"/>
                <a:gd name="T8" fmla="*/ 19 w 19"/>
                <a:gd name="T9" fmla="*/ 51 h 69"/>
                <a:gd name="T10" fmla="*/ 15 w 19"/>
                <a:gd name="T11" fmla="*/ 61 h 69"/>
                <a:gd name="T12" fmla="*/ 9 w 19"/>
                <a:gd name="T13" fmla="*/ 69 h 69"/>
                <a:gd name="T14" fmla="*/ 9 w 19"/>
                <a:gd name="T15" fmla="*/ 59 h 69"/>
                <a:gd name="T16" fmla="*/ 9 w 19"/>
                <a:gd name="T17" fmla="*/ 51 h 69"/>
                <a:gd name="T18" fmla="*/ 6 w 19"/>
                <a:gd name="T19" fmla="*/ 46 h 69"/>
                <a:gd name="T20" fmla="*/ 1 w 19"/>
                <a:gd name="T21" fmla="*/ 37 h 69"/>
                <a:gd name="T22" fmla="*/ 1 w 19"/>
                <a:gd name="T23" fmla="*/ 25 h 69"/>
                <a:gd name="T24" fmla="*/ 5 w 19"/>
                <a:gd name="T25" fmla="*/ 15 h 69"/>
                <a:gd name="T26" fmla="*/ 15 w 19"/>
                <a:gd name="T2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69">
                  <a:moveTo>
                    <a:pt x="15" y="0"/>
                  </a:moveTo>
                  <a:cubicBezTo>
                    <a:pt x="17" y="7"/>
                    <a:pt x="16" y="14"/>
                    <a:pt x="14" y="20"/>
                  </a:cubicBezTo>
                  <a:cubicBezTo>
                    <a:pt x="12" y="26"/>
                    <a:pt x="12" y="29"/>
                    <a:pt x="13" y="33"/>
                  </a:cubicBezTo>
                  <a:cubicBezTo>
                    <a:pt x="14" y="35"/>
                    <a:pt x="14" y="36"/>
                    <a:pt x="17" y="40"/>
                  </a:cubicBezTo>
                  <a:cubicBezTo>
                    <a:pt x="18" y="43"/>
                    <a:pt x="19" y="47"/>
                    <a:pt x="19" y="51"/>
                  </a:cubicBezTo>
                  <a:cubicBezTo>
                    <a:pt x="19" y="55"/>
                    <a:pt x="17" y="59"/>
                    <a:pt x="15" y="61"/>
                  </a:cubicBezTo>
                  <a:cubicBezTo>
                    <a:pt x="13" y="64"/>
                    <a:pt x="12" y="66"/>
                    <a:pt x="9" y="69"/>
                  </a:cubicBezTo>
                  <a:cubicBezTo>
                    <a:pt x="9" y="65"/>
                    <a:pt x="9" y="62"/>
                    <a:pt x="9" y="59"/>
                  </a:cubicBezTo>
                  <a:cubicBezTo>
                    <a:pt x="10" y="56"/>
                    <a:pt x="10" y="54"/>
                    <a:pt x="9" y="51"/>
                  </a:cubicBezTo>
                  <a:cubicBezTo>
                    <a:pt x="9" y="49"/>
                    <a:pt x="8" y="47"/>
                    <a:pt x="6" y="46"/>
                  </a:cubicBezTo>
                  <a:cubicBezTo>
                    <a:pt x="6" y="45"/>
                    <a:pt x="2" y="40"/>
                    <a:pt x="1" y="37"/>
                  </a:cubicBezTo>
                  <a:cubicBezTo>
                    <a:pt x="0" y="33"/>
                    <a:pt x="0" y="29"/>
                    <a:pt x="1" y="25"/>
                  </a:cubicBezTo>
                  <a:cubicBezTo>
                    <a:pt x="1" y="21"/>
                    <a:pt x="4" y="17"/>
                    <a:pt x="5" y="15"/>
                  </a:cubicBezTo>
                  <a:cubicBezTo>
                    <a:pt x="9" y="11"/>
                    <a:pt x="12" y="6"/>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195">
              <a:extLst>
                <a:ext uri="{FF2B5EF4-FFF2-40B4-BE49-F238E27FC236}">
                  <a16:creationId xmlns:a16="http://schemas.microsoft.com/office/drawing/2014/main" id="{34C97EEB-11B5-7441-8235-CB6C39909041}"/>
                </a:ext>
              </a:extLst>
            </p:cNvPr>
            <p:cNvSpPr>
              <a:spLocks/>
            </p:cNvSpPr>
            <p:nvPr/>
          </p:nvSpPr>
          <p:spPr bwMode="auto">
            <a:xfrm>
              <a:off x="8186739" y="4514850"/>
              <a:ext cx="719138" cy="206375"/>
            </a:xfrm>
            <a:custGeom>
              <a:avLst/>
              <a:gdLst>
                <a:gd name="T0" fmla="*/ 0 w 213"/>
                <a:gd name="T1" fmla="*/ 61 h 61"/>
                <a:gd name="T2" fmla="*/ 183 w 213"/>
                <a:gd name="T3" fmla="*/ 61 h 61"/>
                <a:gd name="T4" fmla="*/ 200 w 213"/>
                <a:gd name="T5" fmla="*/ 56 h 61"/>
                <a:gd name="T6" fmla="*/ 201 w 213"/>
                <a:gd name="T7" fmla="*/ 55 h 61"/>
                <a:gd name="T8" fmla="*/ 205 w 213"/>
                <a:gd name="T9" fmla="*/ 52 h 61"/>
                <a:gd name="T10" fmla="*/ 206 w 213"/>
                <a:gd name="T11" fmla="*/ 51 h 61"/>
                <a:gd name="T12" fmla="*/ 208 w 213"/>
                <a:gd name="T13" fmla="*/ 48 h 61"/>
                <a:gd name="T14" fmla="*/ 209 w 213"/>
                <a:gd name="T15" fmla="*/ 47 h 61"/>
                <a:gd name="T16" fmla="*/ 210 w 213"/>
                <a:gd name="T17" fmla="*/ 44 h 61"/>
                <a:gd name="T18" fmla="*/ 211 w 213"/>
                <a:gd name="T19" fmla="*/ 43 h 61"/>
                <a:gd name="T20" fmla="*/ 212 w 213"/>
                <a:gd name="T21" fmla="*/ 40 h 61"/>
                <a:gd name="T22" fmla="*/ 212 w 213"/>
                <a:gd name="T23" fmla="*/ 39 h 61"/>
                <a:gd name="T24" fmla="*/ 213 w 213"/>
                <a:gd name="T25" fmla="*/ 36 h 61"/>
                <a:gd name="T26" fmla="*/ 213 w 213"/>
                <a:gd name="T27" fmla="*/ 35 h 61"/>
                <a:gd name="T28" fmla="*/ 213 w 213"/>
                <a:gd name="T29" fmla="*/ 32 h 61"/>
                <a:gd name="T30" fmla="*/ 213 w 213"/>
                <a:gd name="T31" fmla="*/ 31 h 61"/>
                <a:gd name="T32" fmla="*/ 213 w 213"/>
                <a:gd name="T33" fmla="*/ 31 h 61"/>
                <a:gd name="T34" fmla="*/ 213 w 213"/>
                <a:gd name="T35" fmla="*/ 28 h 61"/>
                <a:gd name="T36" fmla="*/ 213 w 213"/>
                <a:gd name="T37" fmla="*/ 27 h 61"/>
                <a:gd name="T38" fmla="*/ 213 w 213"/>
                <a:gd name="T39" fmla="*/ 24 h 61"/>
                <a:gd name="T40" fmla="*/ 212 w 213"/>
                <a:gd name="T41" fmla="*/ 23 h 61"/>
                <a:gd name="T42" fmla="*/ 212 w 213"/>
                <a:gd name="T43" fmla="*/ 21 h 61"/>
                <a:gd name="T44" fmla="*/ 211 w 213"/>
                <a:gd name="T45" fmla="*/ 19 h 61"/>
                <a:gd name="T46" fmla="*/ 210 w 213"/>
                <a:gd name="T47" fmla="*/ 17 h 61"/>
                <a:gd name="T48" fmla="*/ 209 w 213"/>
                <a:gd name="T49" fmla="*/ 16 h 61"/>
                <a:gd name="T50" fmla="*/ 207 w 213"/>
                <a:gd name="T51" fmla="*/ 13 h 61"/>
                <a:gd name="T52" fmla="*/ 207 w 213"/>
                <a:gd name="T53" fmla="*/ 12 h 61"/>
                <a:gd name="T54" fmla="*/ 204 w 213"/>
                <a:gd name="T55" fmla="*/ 9 h 61"/>
                <a:gd name="T56" fmla="*/ 203 w 213"/>
                <a:gd name="T57" fmla="*/ 8 h 61"/>
                <a:gd name="T58" fmla="*/ 199 w 213"/>
                <a:gd name="T59" fmla="*/ 5 h 61"/>
                <a:gd name="T60" fmla="*/ 197 w 213"/>
                <a:gd name="T61" fmla="*/ 4 h 61"/>
                <a:gd name="T62" fmla="*/ 183 w 213"/>
                <a:gd name="T63" fmla="*/ 0 h 61"/>
                <a:gd name="T64" fmla="*/ 0 w 213"/>
                <a:gd name="T65" fmla="*/ 0 h 61"/>
                <a:gd name="T66" fmla="*/ 6 w 213"/>
                <a:gd name="T67" fmla="*/ 4 h 61"/>
                <a:gd name="T68" fmla="*/ 6 w 213"/>
                <a:gd name="T69" fmla="*/ 5 h 61"/>
                <a:gd name="T70" fmla="*/ 8 w 213"/>
                <a:gd name="T71" fmla="*/ 8 h 61"/>
                <a:gd name="T72" fmla="*/ 8 w 213"/>
                <a:gd name="T73" fmla="*/ 9 h 61"/>
                <a:gd name="T74" fmla="*/ 9 w 213"/>
                <a:gd name="T75" fmla="*/ 12 h 61"/>
                <a:gd name="T76" fmla="*/ 10 w 213"/>
                <a:gd name="T77" fmla="*/ 13 h 61"/>
                <a:gd name="T78" fmla="*/ 10 w 213"/>
                <a:gd name="T79" fmla="*/ 16 h 61"/>
                <a:gd name="T80" fmla="*/ 10 w 213"/>
                <a:gd name="T81" fmla="*/ 17 h 61"/>
                <a:gd name="T82" fmla="*/ 11 w 213"/>
                <a:gd name="T83" fmla="*/ 19 h 61"/>
                <a:gd name="T84" fmla="*/ 11 w 213"/>
                <a:gd name="T85" fmla="*/ 21 h 61"/>
                <a:gd name="T86" fmla="*/ 11 w 213"/>
                <a:gd name="T87" fmla="*/ 23 h 61"/>
                <a:gd name="T88" fmla="*/ 11 w 213"/>
                <a:gd name="T89" fmla="*/ 24 h 61"/>
                <a:gd name="T90" fmla="*/ 11 w 213"/>
                <a:gd name="T91" fmla="*/ 27 h 61"/>
                <a:gd name="T92" fmla="*/ 12 w 213"/>
                <a:gd name="T93" fmla="*/ 28 h 61"/>
                <a:gd name="T94" fmla="*/ 12 w 213"/>
                <a:gd name="T95" fmla="*/ 32 h 61"/>
                <a:gd name="T96" fmla="*/ 11 w 213"/>
                <a:gd name="T97" fmla="*/ 35 h 61"/>
                <a:gd name="T98" fmla="*/ 11 w 213"/>
                <a:gd name="T99" fmla="*/ 36 h 61"/>
                <a:gd name="T100" fmla="*/ 11 w 213"/>
                <a:gd name="T101" fmla="*/ 39 h 61"/>
                <a:gd name="T102" fmla="*/ 11 w 213"/>
                <a:gd name="T103" fmla="*/ 40 h 61"/>
                <a:gd name="T104" fmla="*/ 11 w 213"/>
                <a:gd name="T105" fmla="*/ 43 h 61"/>
                <a:gd name="T106" fmla="*/ 10 w 213"/>
                <a:gd name="T107" fmla="*/ 44 h 61"/>
                <a:gd name="T108" fmla="*/ 10 w 213"/>
                <a:gd name="T109" fmla="*/ 47 h 61"/>
                <a:gd name="T110" fmla="*/ 10 w 213"/>
                <a:gd name="T111" fmla="*/ 48 h 61"/>
                <a:gd name="T112" fmla="*/ 9 w 213"/>
                <a:gd name="T113" fmla="*/ 51 h 61"/>
                <a:gd name="T114" fmla="*/ 9 w 213"/>
                <a:gd name="T115" fmla="*/ 52 h 61"/>
                <a:gd name="T116" fmla="*/ 7 w 213"/>
                <a:gd name="T117" fmla="*/ 55 h 61"/>
                <a:gd name="T118" fmla="*/ 7 w 213"/>
                <a:gd name="T119" fmla="*/ 56 h 61"/>
                <a:gd name="T120" fmla="*/ 0 w 213"/>
                <a:gd name="T1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3" h="61">
                  <a:moveTo>
                    <a:pt x="0" y="61"/>
                  </a:moveTo>
                  <a:lnTo>
                    <a:pt x="183" y="61"/>
                  </a:lnTo>
                  <a:cubicBezTo>
                    <a:pt x="189" y="61"/>
                    <a:pt x="195" y="59"/>
                    <a:pt x="200" y="56"/>
                  </a:cubicBezTo>
                  <a:lnTo>
                    <a:pt x="201" y="55"/>
                  </a:lnTo>
                  <a:lnTo>
                    <a:pt x="205" y="52"/>
                  </a:lnTo>
                  <a:lnTo>
                    <a:pt x="206" y="51"/>
                  </a:lnTo>
                  <a:lnTo>
                    <a:pt x="208" y="48"/>
                  </a:lnTo>
                  <a:lnTo>
                    <a:pt x="209" y="47"/>
                  </a:lnTo>
                  <a:lnTo>
                    <a:pt x="210" y="44"/>
                  </a:lnTo>
                  <a:lnTo>
                    <a:pt x="211" y="43"/>
                  </a:lnTo>
                  <a:lnTo>
                    <a:pt x="212" y="40"/>
                  </a:lnTo>
                  <a:lnTo>
                    <a:pt x="212" y="39"/>
                  </a:lnTo>
                  <a:lnTo>
                    <a:pt x="213" y="36"/>
                  </a:lnTo>
                  <a:lnTo>
                    <a:pt x="213" y="35"/>
                  </a:lnTo>
                  <a:lnTo>
                    <a:pt x="213" y="32"/>
                  </a:lnTo>
                  <a:lnTo>
                    <a:pt x="213" y="31"/>
                  </a:lnTo>
                  <a:lnTo>
                    <a:pt x="213" y="31"/>
                  </a:lnTo>
                  <a:lnTo>
                    <a:pt x="213" y="28"/>
                  </a:lnTo>
                  <a:lnTo>
                    <a:pt x="213" y="27"/>
                  </a:lnTo>
                  <a:lnTo>
                    <a:pt x="213" y="24"/>
                  </a:lnTo>
                  <a:lnTo>
                    <a:pt x="212" y="23"/>
                  </a:lnTo>
                  <a:lnTo>
                    <a:pt x="212" y="21"/>
                  </a:lnTo>
                  <a:lnTo>
                    <a:pt x="211" y="19"/>
                  </a:lnTo>
                  <a:lnTo>
                    <a:pt x="210" y="17"/>
                  </a:lnTo>
                  <a:lnTo>
                    <a:pt x="209" y="16"/>
                  </a:lnTo>
                  <a:lnTo>
                    <a:pt x="207" y="13"/>
                  </a:lnTo>
                  <a:lnTo>
                    <a:pt x="207" y="12"/>
                  </a:lnTo>
                  <a:lnTo>
                    <a:pt x="204" y="9"/>
                  </a:lnTo>
                  <a:lnTo>
                    <a:pt x="203" y="8"/>
                  </a:lnTo>
                  <a:lnTo>
                    <a:pt x="199" y="5"/>
                  </a:lnTo>
                  <a:lnTo>
                    <a:pt x="197" y="4"/>
                  </a:lnTo>
                  <a:cubicBezTo>
                    <a:pt x="193" y="1"/>
                    <a:pt x="188" y="0"/>
                    <a:pt x="183" y="0"/>
                  </a:cubicBezTo>
                  <a:lnTo>
                    <a:pt x="0" y="0"/>
                  </a:lnTo>
                  <a:cubicBezTo>
                    <a:pt x="2" y="0"/>
                    <a:pt x="4" y="1"/>
                    <a:pt x="6" y="4"/>
                  </a:cubicBezTo>
                  <a:lnTo>
                    <a:pt x="6" y="5"/>
                  </a:lnTo>
                  <a:lnTo>
                    <a:pt x="8" y="8"/>
                  </a:lnTo>
                  <a:lnTo>
                    <a:pt x="8" y="9"/>
                  </a:lnTo>
                  <a:lnTo>
                    <a:pt x="9" y="12"/>
                  </a:lnTo>
                  <a:lnTo>
                    <a:pt x="10" y="13"/>
                  </a:lnTo>
                  <a:lnTo>
                    <a:pt x="10" y="16"/>
                  </a:lnTo>
                  <a:lnTo>
                    <a:pt x="10" y="17"/>
                  </a:lnTo>
                  <a:lnTo>
                    <a:pt x="11" y="19"/>
                  </a:lnTo>
                  <a:lnTo>
                    <a:pt x="11" y="21"/>
                  </a:lnTo>
                  <a:lnTo>
                    <a:pt x="11" y="23"/>
                  </a:lnTo>
                  <a:lnTo>
                    <a:pt x="11" y="24"/>
                  </a:lnTo>
                  <a:lnTo>
                    <a:pt x="11" y="27"/>
                  </a:lnTo>
                  <a:lnTo>
                    <a:pt x="12" y="28"/>
                  </a:lnTo>
                  <a:lnTo>
                    <a:pt x="12" y="32"/>
                  </a:lnTo>
                  <a:lnTo>
                    <a:pt x="11" y="35"/>
                  </a:lnTo>
                  <a:lnTo>
                    <a:pt x="11" y="36"/>
                  </a:lnTo>
                  <a:lnTo>
                    <a:pt x="11" y="39"/>
                  </a:lnTo>
                  <a:lnTo>
                    <a:pt x="11" y="40"/>
                  </a:lnTo>
                  <a:lnTo>
                    <a:pt x="11" y="43"/>
                  </a:lnTo>
                  <a:lnTo>
                    <a:pt x="10" y="44"/>
                  </a:lnTo>
                  <a:lnTo>
                    <a:pt x="10" y="47"/>
                  </a:lnTo>
                  <a:lnTo>
                    <a:pt x="10" y="48"/>
                  </a:lnTo>
                  <a:lnTo>
                    <a:pt x="9" y="51"/>
                  </a:lnTo>
                  <a:lnTo>
                    <a:pt x="9" y="52"/>
                  </a:lnTo>
                  <a:lnTo>
                    <a:pt x="7" y="55"/>
                  </a:lnTo>
                  <a:lnTo>
                    <a:pt x="7" y="56"/>
                  </a:lnTo>
                  <a:cubicBezTo>
                    <a:pt x="5" y="59"/>
                    <a:pt x="3" y="61"/>
                    <a:pt x="0" y="61"/>
                  </a:cubicBezTo>
                </a:path>
              </a:pathLst>
            </a:custGeom>
            <a:solidFill>
              <a:srgbClr val="FFA4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196">
              <a:extLst>
                <a:ext uri="{FF2B5EF4-FFF2-40B4-BE49-F238E27FC236}">
                  <a16:creationId xmlns:a16="http://schemas.microsoft.com/office/drawing/2014/main" id="{332DC9FA-51CF-F245-8281-F10AAB8F360C}"/>
                </a:ext>
              </a:extLst>
            </p:cNvPr>
            <p:cNvSpPr>
              <a:spLocks/>
            </p:cNvSpPr>
            <p:nvPr/>
          </p:nvSpPr>
          <p:spPr bwMode="auto">
            <a:xfrm>
              <a:off x="8207376" y="4527550"/>
              <a:ext cx="652463" cy="3175"/>
            </a:xfrm>
            <a:custGeom>
              <a:avLst/>
              <a:gdLst>
                <a:gd name="T0" fmla="*/ 411 w 411"/>
                <a:gd name="T1" fmla="*/ 2 h 2"/>
                <a:gd name="T2" fmla="*/ 0 w 411"/>
                <a:gd name="T3" fmla="*/ 2 h 2"/>
                <a:gd name="T4" fmla="*/ 0 w 411"/>
                <a:gd name="T5" fmla="*/ 0 h 2"/>
                <a:gd name="T6" fmla="*/ 406 w 411"/>
                <a:gd name="T7" fmla="*/ 0 h 2"/>
                <a:gd name="T8" fmla="*/ 411 w 411"/>
                <a:gd name="T9" fmla="*/ 2 h 2"/>
              </a:gdLst>
              <a:ahLst/>
              <a:cxnLst>
                <a:cxn ang="0">
                  <a:pos x="T0" y="T1"/>
                </a:cxn>
                <a:cxn ang="0">
                  <a:pos x="T2" y="T3"/>
                </a:cxn>
                <a:cxn ang="0">
                  <a:pos x="T4" y="T5"/>
                </a:cxn>
                <a:cxn ang="0">
                  <a:pos x="T6" y="T7"/>
                </a:cxn>
                <a:cxn ang="0">
                  <a:pos x="T8" y="T9"/>
                </a:cxn>
              </a:cxnLst>
              <a:rect l="0" t="0" r="r" b="b"/>
              <a:pathLst>
                <a:path w="411" h="2">
                  <a:moveTo>
                    <a:pt x="411" y="2"/>
                  </a:moveTo>
                  <a:lnTo>
                    <a:pt x="0" y="2"/>
                  </a:lnTo>
                  <a:lnTo>
                    <a:pt x="0" y="0"/>
                  </a:lnTo>
                  <a:lnTo>
                    <a:pt x="406" y="0"/>
                  </a:lnTo>
                  <a:lnTo>
                    <a:pt x="411" y="2"/>
                  </a:lnTo>
                  <a:close/>
                </a:path>
              </a:pathLst>
            </a:custGeom>
            <a:solidFill>
              <a:srgbClr val="FF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197">
              <a:extLst>
                <a:ext uri="{FF2B5EF4-FFF2-40B4-BE49-F238E27FC236}">
                  <a16:creationId xmlns:a16="http://schemas.microsoft.com/office/drawing/2014/main" id="{D0799BB5-07D1-534E-82D3-78FBC803EB6F}"/>
                </a:ext>
              </a:extLst>
            </p:cNvPr>
            <p:cNvSpPr>
              <a:spLocks/>
            </p:cNvSpPr>
            <p:nvPr/>
          </p:nvSpPr>
          <p:spPr bwMode="auto">
            <a:xfrm>
              <a:off x="8213726" y="4541838"/>
              <a:ext cx="661988" cy="3175"/>
            </a:xfrm>
            <a:custGeom>
              <a:avLst/>
              <a:gdLst>
                <a:gd name="T0" fmla="*/ 417 w 417"/>
                <a:gd name="T1" fmla="*/ 2 h 2"/>
                <a:gd name="T2" fmla="*/ 0 w 417"/>
                <a:gd name="T3" fmla="*/ 2 h 2"/>
                <a:gd name="T4" fmla="*/ 0 w 417"/>
                <a:gd name="T5" fmla="*/ 0 h 2"/>
                <a:gd name="T6" fmla="*/ 415 w 417"/>
                <a:gd name="T7" fmla="*/ 0 h 2"/>
                <a:gd name="T8" fmla="*/ 417 w 417"/>
                <a:gd name="T9" fmla="*/ 2 h 2"/>
              </a:gdLst>
              <a:ahLst/>
              <a:cxnLst>
                <a:cxn ang="0">
                  <a:pos x="T0" y="T1"/>
                </a:cxn>
                <a:cxn ang="0">
                  <a:pos x="T2" y="T3"/>
                </a:cxn>
                <a:cxn ang="0">
                  <a:pos x="T4" y="T5"/>
                </a:cxn>
                <a:cxn ang="0">
                  <a:pos x="T6" y="T7"/>
                </a:cxn>
                <a:cxn ang="0">
                  <a:pos x="T8" y="T9"/>
                </a:cxn>
              </a:cxnLst>
              <a:rect l="0" t="0" r="r" b="b"/>
              <a:pathLst>
                <a:path w="417" h="2">
                  <a:moveTo>
                    <a:pt x="417" y="2"/>
                  </a:moveTo>
                  <a:lnTo>
                    <a:pt x="0" y="2"/>
                  </a:lnTo>
                  <a:lnTo>
                    <a:pt x="0" y="0"/>
                  </a:lnTo>
                  <a:lnTo>
                    <a:pt x="415" y="0"/>
                  </a:lnTo>
                  <a:lnTo>
                    <a:pt x="417" y="2"/>
                  </a:lnTo>
                  <a:close/>
                </a:path>
              </a:pathLst>
            </a:custGeom>
            <a:solidFill>
              <a:srgbClr val="FF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198">
              <a:extLst>
                <a:ext uri="{FF2B5EF4-FFF2-40B4-BE49-F238E27FC236}">
                  <a16:creationId xmlns:a16="http://schemas.microsoft.com/office/drawing/2014/main" id="{3A3AB71F-7AF9-AC45-9C1A-C7CF279E15DD}"/>
                </a:ext>
              </a:extLst>
            </p:cNvPr>
            <p:cNvSpPr>
              <a:spLocks/>
            </p:cNvSpPr>
            <p:nvPr/>
          </p:nvSpPr>
          <p:spPr bwMode="auto">
            <a:xfrm>
              <a:off x="8216901" y="4554538"/>
              <a:ext cx="669925" cy="3175"/>
            </a:xfrm>
            <a:custGeom>
              <a:avLst/>
              <a:gdLst>
                <a:gd name="T0" fmla="*/ 422 w 422"/>
                <a:gd name="T1" fmla="*/ 2 h 2"/>
                <a:gd name="T2" fmla="*/ 3 w 422"/>
                <a:gd name="T3" fmla="*/ 2 h 2"/>
                <a:gd name="T4" fmla="*/ 0 w 422"/>
                <a:gd name="T5" fmla="*/ 0 h 2"/>
                <a:gd name="T6" fmla="*/ 422 w 422"/>
                <a:gd name="T7" fmla="*/ 0 h 2"/>
                <a:gd name="T8" fmla="*/ 422 w 422"/>
                <a:gd name="T9" fmla="*/ 2 h 2"/>
              </a:gdLst>
              <a:ahLst/>
              <a:cxnLst>
                <a:cxn ang="0">
                  <a:pos x="T0" y="T1"/>
                </a:cxn>
                <a:cxn ang="0">
                  <a:pos x="T2" y="T3"/>
                </a:cxn>
                <a:cxn ang="0">
                  <a:pos x="T4" y="T5"/>
                </a:cxn>
                <a:cxn ang="0">
                  <a:pos x="T6" y="T7"/>
                </a:cxn>
                <a:cxn ang="0">
                  <a:pos x="T8" y="T9"/>
                </a:cxn>
              </a:cxnLst>
              <a:rect l="0" t="0" r="r" b="b"/>
              <a:pathLst>
                <a:path w="422" h="2">
                  <a:moveTo>
                    <a:pt x="422" y="2"/>
                  </a:moveTo>
                  <a:lnTo>
                    <a:pt x="3" y="2"/>
                  </a:lnTo>
                  <a:lnTo>
                    <a:pt x="0" y="0"/>
                  </a:lnTo>
                  <a:lnTo>
                    <a:pt x="422" y="0"/>
                  </a:lnTo>
                  <a:lnTo>
                    <a:pt x="422" y="2"/>
                  </a:lnTo>
                  <a:close/>
                </a:path>
              </a:pathLst>
            </a:custGeom>
            <a:solidFill>
              <a:srgbClr val="FF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199">
              <a:extLst>
                <a:ext uri="{FF2B5EF4-FFF2-40B4-BE49-F238E27FC236}">
                  <a16:creationId xmlns:a16="http://schemas.microsoft.com/office/drawing/2014/main" id="{84952C20-9015-D24A-BEF8-E7DD86486B5D}"/>
                </a:ext>
              </a:extLst>
            </p:cNvPr>
            <p:cNvSpPr>
              <a:spLocks/>
            </p:cNvSpPr>
            <p:nvPr/>
          </p:nvSpPr>
          <p:spPr bwMode="auto">
            <a:xfrm>
              <a:off x="8221664" y="4568825"/>
              <a:ext cx="674688" cy="3175"/>
            </a:xfrm>
            <a:custGeom>
              <a:avLst/>
              <a:gdLst>
                <a:gd name="T0" fmla="*/ 425 w 425"/>
                <a:gd name="T1" fmla="*/ 2 h 2"/>
                <a:gd name="T2" fmla="*/ 0 w 425"/>
                <a:gd name="T3" fmla="*/ 2 h 2"/>
                <a:gd name="T4" fmla="*/ 0 w 425"/>
                <a:gd name="T5" fmla="*/ 0 h 2"/>
                <a:gd name="T6" fmla="*/ 423 w 425"/>
                <a:gd name="T7" fmla="*/ 0 h 2"/>
                <a:gd name="T8" fmla="*/ 425 w 425"/>
                <a:gd name="T9" fmla="*/ 2 h 2"/>
              </a:gdLst>
              <a:ahLst/>
              <a:cxnLst>
                <a:cxn ang="0">
                  <a:pos x="T0" y="T1"/>
                </a:cxn>
                <a:cxn ang="0">
                  <a:pos x="T2" y="T3"/>
                </a:cxn>
                <a:cxn ang="0">
                  <a:pos x="T4" y="T5"/>
                </a:cxn>
                <a:cxn ang="0">
                  <a:pos x="T6" y="T7"/>
                </a:cxn>
                <a:cxn ang="0">
                  <a:pos x="T8" y="T9"/>
                </a:cxn>
              </a:cxnLst>
              <a:rect l="0" t="0" r="r" b="b"/>
              <a:pathLst>
                <a:path w="425" h="2">
                  <a:moveTo>
                    <a:pt x="425" y="2"/>
                  </a:moveTo>
                  <a:lnTo>
                    <a:pt x="0" y="2"/>
                  </a:lnTo>
                  <a:lnTo>
                    <a:pt x="0" y="0"/>
                  </a:lnTo>
                  <a:lnTo>
                    <a:pt x="423" y="0"/>
                  </a:lnTo>
                  <a:lnTo>
                    <a:pt x="425" y="2"/>
                  </a:lnTo>
                  <a:close/>
                </a:path>
              </a:pathLst>
            </a:custGeom>
            <a:solidFill>
              <a:srgbClr val="FF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200">
              <a:extLst>
                <a:ext uri="{FF2B5EF4-FFF2-40B4-BE49-F238E27FC236}">
                  <a16:creationId xmlns:a16="http://schemas.microsoft.com/office/drawing/2014/main" id="{FCB0C0E7-99EF-B24D-9052-0835D6211CE6}"/>
                </a:ext>
              </a:extLst>
            </p:cNvPr>
            <p:cNvSpPr>
              <a:spLocks/>
            </p:cNvSpPr>
            <p:nvPr/>
          </p:nvSpPr>
          <p:spPr bwMode="auto">
            <a:xfrm>
              <a:off x="8224839" y="4578350"/>
              <a:ext cx="677863" cy="6350"/>
            </a:xfrm>
            <a:custGeom>
              <a:avLst/>
              <a:gdLst>
                <a:gd name="T0" fmla="*/ 427 w 427"/>
                <a:gd name="T1" fmla="*/ 4 h 4"/>
                <a:gd name="T2" fmla="*/ 0 w 427"/>
                <a:gd name="T3" fmla="*/ 4 h 4"/>
                <a:gd name="T4" fmla="*/ 0 w 427"/>
                <a:gd name="T5" fmla="*/ 0 h 4"/>
                <a:gd name="T6" fmla="*/ 425 w 427"/>
                <a:gd name="T7" fmla="*/ 0 h 4"/>
                <a:gd name="T8" fmla="*/ 427 w 427"/>
                <a:gd name="T9" fmla="*/ 4 h 4"/>
              </a:gdLst>
              <a:ahLst/>
              <a:cxnLst>
                <a:cxn ang="0">
                  <a:pos x="T0" y="T1"/>
                </a:cxn>
                <a:cxn ang="0">
                  <a:pos x="T2" y="T3"/>
                </a:cxn>
                <a:cxn ang="0">
                  <a:pos x="T4" y="T5"/>
                </a:cxn>
                <a:cxn ang="0">
                  <a:pos x="T6" y="T7"/>
                </a:cxn>
                <a:cxn ang="0">
                  <a:pos x="T8" y="T9"/>
                </a:cxn>
              </a:cxnLst>
              <a:rect l="0" t="0" r="r" b="b"/>
              <a:pathLst>
                <a:path w="427" h="4">
                  <a:moveTo>
                    <a:pt x="427" y="4"/>
                  </a:moveTo>
                  <a:lnTo>
                    <a:pt x="0" y="4"/>
                  </a:lnTo>
                  <a:lnTo>
                    <a:pt x="0" y="0"/>
                  </a:lnTo>
                  <a:lnTo>
                    <a:pt x="425" y="0"/>
                  </a:lnTo>
                  <a:lnTo>
                    <a:pt x="427" y="4"/>
                  </a:lnTo>
                  <a:close/>
                </a:path>
              </a:pathLst>
            </a:custGeom>
            <a:solidFill>
              <a:srgbClr val="FF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201">
              <a:extLst>
                <a:ext uri="{FF2B5EF4-FFF2-40B4-BE49-F238E27FC236}">
                  <a16:creationId xmlns:a16="http://schemas.microsoft.com/office/drawing/2014/main" id="{82B471BF-F375-8A44-93A3-06BDCCF9469A}"/>
                </a:ext>
              </a:extLst>
            </p:cNvPr>
            <p:cNvSpPr>
              <a:spLocks/>
            </p:cNvSpPr>
            <p:nvPr/>
          </p:nvSpPr>
          <p:spPr bwMode="auto">
            <a:xfrm>
              <a:off x="8224839" y="4592638"/>
              <a:ext cx="681038" cy="3175"/>
            </a:xfrm>
            <a:custGeom>
              <a:avLst/>
              <a:gdLst>
                <a:gd name="T0" fmla="*/ 429 w 429"/>
                <a:gd name="T1" fmla="*/ 2 h 2"/>
                <a:gd name="T2" fmla="*/ 0 w 429"/>
                <a:gd name="T3" fmla="*/ 2 h 2"/>
                <a:gd name="T4" fmla="*/ 0 w 429"/>
                <a:gd name="T5" fmla="*/ 0 h 2"/>
                <a:gd name="T6" fmla="*/ 427 w 429"/>
                <a:gd name="T7" fmla="*/ 0 h 2"/>
                <a:gd name="T8" fmla="*/ 429 w 429"/>
                <a:gd name="T9" fmla="*/ 2 h 2"/>
              </a:gdLst>
              <a:ahLst/>
              <a:cxnLst>
                <a:cxn ang="0">
                  <a:pos x="T0" y="T1"/>
                </a:cxn>
                <a:cxn ang="0">
                  <a:pos x="T2" y="T3"/>
                </a:cxn>
                <a:cxn ang="0">
                  <a:pos x="T4" y="T5"/>
                </a:cxn>
                <a:cxn ang="0">
                  <a:pos x="T6" y="T7"/>
                </a:cxn>
                <a:cxn ang="0">
                  <a:pos x="T8" y="T9"/>
                </a:cxn>
              </a:cxnLst>
              <a:rect l="0" t="0" r="r" b="b"/>
              <a:pathLst>
                <a:path w="429" h="2">
                  <a:moveTo>
                    <a:pt x="429" y="2"/>
                  </a:moveTo>
                  <a:lnTo>
                    <a:pt x="0" y="2"/>
                  </a:lnTo>
                  <a:lnTo>
                    <a:pt x="0" y="0"/>
                  </a:lnTo>
                  <a:lnTo>
                    <a:pt x="427" y="0"/>
                  </a:lnTo>
                  <a:lnTo>
                    <a:pt x="429" y="2"/>
                  </a:lnTo>
                  <a:close/>
                </a:path>
              </a:pathLst>
            </a:custGeom>
            <a:solidFill>
              <a:srgbClr val="FF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Freeform 202">
              <a:extLst>
                <a:ext uri="{FF2B5EF4-FFF2-40B4-BE49-F238E27FC236}">
                  <a16:creationId xmlns:a16="http://schemas.microsoft.com/office/drawing/2014/main" id="{2DF08643-B701-AB48-92E2-758AEC8A38FC}"/>
                </a:ext>
              </a:extLst>
            </p:cNvPr>
            <p:cNvSpPr>
              <a:spLocks/>
            </p:cNvSpPr>
            <p:nvPr/>
          </p:nvSpPr>
          <p:spPr bwMode="auto">
            <a:xfrm>
              <a:off x="8224839" y="4605338"/>
              <a:ext cx="681038" cy="3175"/>
            </a:xfrm>
            <a:custGeom>
              <a:avLst/>
              <a:gdLst>
                <a:gd name="T0" fmla="*/ 429 w 429"/>
                <a:gd name="T1" fmla="*/ 2 h 2"/>
                <a:gd name="T2" fmla="*/ 2 w 429"/>
                <a:gd name="T3" fmla="*/ 2 h 2"/>
                <a:gd name="T4" fmla="*/ 0 w 429"/>
                <a:gd name="T5" fmla="*/ 0 h 2"/>
                <a:gd name="T6" fmla="*/ 429 w 429"/>
                <a:gd name="T7" fmla="*/ 0 h 2"/>
                <a:gd name="T8" fmla="*/ 429 w 429"/>
                <a:gd name="T9" fmla="*/ 2 h 2"/>
              </a:gdLst>
              <a:ahLst/>
              <a:cxnLst>
                <a:cxn ang="0">
                  <a:pos x="T0" y="T1"/>
                </a:cxn>
                <a:cxn ang="0">
                  <a:pos x="T2" y="T3"/>
                </a:cxn>
                <a:cxn ang="0">
                  <a:pos x="T4" y="T5"/>
                </a:cxn>
                <a:cxn ang="0">
                  <a:pos x="T6" y="T7"/>
                </a:cxn>
                <a:cxn ang="0">
                  <a:pos x="T8" y="T9"/>
                </a:cxn>
              </a:cxnLst>
              <a:rect l="0" t="0" r="r" b="b"/>
              <a:pathLst>
                <a:path w="429" h="2">
                  <a:moveTo>
                    <a:pt x="429" y="2"/>
                  </a:moveTo>
                  <a:lnTo>
                    <a:pt x="2" y="2"/>
                  </a:lnTo>
                  <a:lnTo>
                    <a:pt x="0" y="0"/>
                  </a:lnTo>
                  <a:lnTo>
                    <a:pt x="429" y="0"/>
                  </a:lnTo>
                  <a:lnTo>
                    <a:pt x="429" y="2"/>
                  </a:lnTo>
                  <a:close/>
                </a:path>
              </a:pathLst>
            </a:custGeom>
            <a:solidFill>
              <a:srgbClr val="FF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Rectangle 203">
              <a:extLst>
                <a:ext uri="{FF2B5EF4-FFF2-40B4-BE49-F238E27FC236}">
                  <a16:creationId xmlns:a16="http://schemas.microsoft.com/office/drawing/2014/main" id="{E4721E39-C256-194B-BD8D-870DAD7701CB}"/>
                </a:ext>
              </a:extLst>
            </p:cNvPr>
            <p:cNvSpPr>
              <a:spLocks noChangeArrowheads="1"/>
            </p:cNvSpPr>
            <p:nvPr/>
          </p:nvSpPr>
          <p:spPr bwMode="auto">
            <a:xfrm>
              <a:off x="8228014" y="4619625"/>
              <a:ext cx="677863" cy="3175"/>
            </a:xfrm>
            <a:prstGeom prst="rect">
              <a:avLst/>
            </a:prstGeom>
            <a:solidFill>
              <a:srgbClr val="FFBD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Rectangle 204">
              <a:extLst>
                <a:ext uri="{FF2B5EF4-FFF2-40B4-BE49-F238E27FC236}">
                  <a16:creationId xmlns:a16="http://schemas.microsoft.com/office/drawing/2014/main" id="{30AD5A43-BEDD-0742-8976-45E0022E3391}"/>
                </a:ext>
              </a:extLst>
            </p:cNvPr>
            <p:cNvSpPr>
              <a:spLocks noChangeArrowheads="1"/>
            </p:cNvSpPr>
            <p:nvPr/>
          </p:nvSpPr>
          <p:spPr bwMode="auto">
            <a:xfrm>
              <a:off x="8224839" y="4632325"/>
              <a:ext cx="681038" cy="3175"/>
            </a:xfrm>
            <a:prstGeom prst="rect">
              <a:avLst/>
            </a:prstGeom>
            <a:solidFill>
              <a:srgbClr val="FFBD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Rectangle 206">
              <a:extLst>
                <a:ext uri="{FF2B5EF4-FFF2-40B4-BE49-F238E27FC236}">
                  <a16:creationId xmlns:a16="http://schemas.microsoft.com/office/drawing/2014/main" id="{FBA6E216-5B13-F145-B43D-28FE3F12D8B5}"/>
                </a:ext>
              </a:extLst>
            </p:cNvPr>
            <p:cNvSpPr>
              <a:spLocks noChangeArrowheads="1"/>
            </p:cNvSpPr>
            <p:nvPr/>
          </p:nvSpPr>
          <p:spPr bwMode="auto">
            <a:xfrm>
              <a:off x="8224838" y="4646613"/>
              <a:ext cx="677863" cy="3175"/>
            </a:xfrm>
            <a:prstGeom prst="rect">
              <a:avLst/>
            </a:prstGeom>
            <a:solidFill>
              <a:srgbClr val="FFBD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207">
              <a:extLst>
                <a:ext uri="{FF2B5EF4-FFF2-40B4-BE49-F238E27FC236}">
                  <a16:creationId xmlns:a16="http://schemas.microsoft.com/office/drawing/2014/main" id="{C8474B5F-28AE-EF41-838A-690ACB09240F}"/>
                </a:ext>
              </a:extLst>
            </p:cNvPr>
            <p:cNvSpPr>
              <a:spLocks/>
            </p:cNvSpPr>
            <p:nvPr/>
          </p:nvSpPr>
          <p:spPr bwMode="auto">
            <a:xfrm>
              <a:off x="8221663" y="4659313"/>
              <a:ext cx="677863" cy="3175"/>
            </a:xfrm>
            <a:custGeom>
              <a:avLst/>
              <a:gdLst>
                <a:gd name="T0" fmla="*/ 425 w 427"/>
                <a:gd name="T1" fmla="*/ 2 h 2"/>
                <a:gd name="T2" fmla="*/ 0 w 427"/>
                <a:gd name="T3" fmla="*/ 2 h 2"/>
                <a:gd name="T4" fmla="*/ 2 w 427"/>
                <a:gd name="T5" fmla="*/ 0 h 2"/>
                <a:gd name="T6" fmla="*/ 427 w 427"/>
                <a:gd name="T7" fmla="*/ 0 h 2"/>
                <a:gd name="T8" fmla="*/ 425 w 427"/>
                <a:gd name="T9" fmla="*/ 2 h 2"/>
              </a:gdLst>
              <a:ahLst/>
              <a:cxnLst>
                <a:cxn ang="0">
                  <a:pos x="T0" y="T1"/>
                </a:cxn>
                <a:cxn ang="0">
                  <a:pos x="T2" y="T3"/>
                </a:cxn>
                <a:cxn ang="0">
                  <a:pos x="T4" y="T5"/>
                </a:cxn>
                <a:cxn ang="0">
                  <a:pos x="T6" y="T7"/>
                </a:cxn>
                <a:cxn ang="0">
                  <a:pos x="T8" y="T9"/>
                </a:cxn>
              </a:cxnLst>
              <a:rect l="0" t="0" r="r" b="b"/>
              <a:pathLst>
                <a:path w="427" h="2">
                  <a:moveTo>
                    <a:pt x="425" y="2"/>
                  </a:moveTo>
                  <a:lnTo>
                    <a:pt x="0" y="2"/>
                  </a:lnTo>
                  <a:lnTo>
                    <a:pt x="2" y="0"/>
                  </a:lnTo>
                  <a:lnTo>
                    <a:pt x="427" y="0"/>
                  </a:lnTo>
                  <a:lnTo>
                    <a:pt x="425" y="2"/>
                  </a:lnTo>
                  <a:close/>
                </a:path>
              </a:pathLst>
            </a:custGeom>
            <a:solidFill>
              <a:srgbClr val="FF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208">
              <a:extLst>
                <a:ext uri="{FF2B5EF4-FFF2-40B4-BE49-F238E27FC236}">
                  <a16:creationId xmlns:a16="http://schemas.microsoft.com/office/drawing/2014/main" id="{2C564061-AF9A-4F4E-A420-8DCCA69605B5}"/>
                </a:ext>
              </a:extLst>
            </p:cNvPr>
            <p:cNvSpPr>
              <a:spLocks/>
            </p:cNvSpPr>
            <p:nvPr/>
          </p:nvSpPr>
          <p:spPr bwMode="auto">
            <a:xfrm>
              <a:off x="8221663" y="4673601"/>
              <a:ext cx="671513" cy="3175"/>
            </a:xfrm>
            <a:custGeom>
              <a:avLst/>
              <a:gdLst>
                <a:gd name="T0" fmla="*/ 421 w 423"/>
                <a:gd name="T1" fmla="*/ 2 h 2"/>
                <a:gd name="T2" fmla="*/ 0 w 423"/>
                <a:gd name="T3" fmla="*/ 2 h 2"/>
                <a:gd name="T4" fmla="*/ 0 w 423"/>
                <a:gd name="T5" fmla="*/ 0 h 2"/>
                <a:gd name="T6" fmla="*/ 423 w 423"/>
                <a:gd name="T7" fmla="*/ 0 h 2"/>
                <a:gd name="T8" fmla="*/ 421 w 423"/>
                <a:gd name="T9" fmla="*/ 2 h 2"/>
              </a:gdLst>
              <a:ahLst/>
              <a:cxnLst>
                <a:cxn ang="0">
                  <a:pos x="T0" y="T1"/>
                </a:cxn>
                <a:cxn ang="0">
                  <a:pos x="T2" y="T3"/>
                </a:cxn>
                <a:cxn ang="0">
                  <a:pos x="T4" y="T5"/>
                </a:cxn>
                <a:cxn ang="0">
                  <a:pos x="T6" y="T7"/>
                </a:cxn>
                <a:cxn ang="0">
                  <a:pos x="T8" y="T9"/>
                </a:cxn>
              </a:cxnLst>
              <a:rect l="0" t="0" r="r" b="b"/>
              <a:pathLst>
                <a:path w="423" h="2">
                  <a:moveTo>
                    <a:pt x="421" y="2"/>
                  </a:moveTo>
                  <a:lnTo>
                    <a:pt x="0" y="2"/>
                  </a:lnTo>
                  <a:lnTo>
                    <a:pt x="0" y="0"/>
                  </a:lnTo>
                  <a:lnTo>
                    <a:pt x="423" y="0"/>
                  </a:lnTo>
                  <a:lnTo>
                    <a:pt x="421" y="2"/>
                  </a:lnTo>
                  <a:close/>
                </a:path>
              </a:pathLst>
            </a:custGeom>
            <a:solidFill>
              <a:srgbClr val="FF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209">
              <a:extLst>
                <a:ext uri="{FF2B5EF4-FFF2-40B4-BE49-F238E27FC236}">
                  <a16:creationId xmlns:a16="http://schemas.microsoft.com/office/drawing/2014/main" id="{2BFA8CEB-469D-7B47-8510-3366929A0A60}"/>
                </a:ext>
              </a:extLst>
            </p:cNvPr>
            <p:cNvSpPr>
              <a:spLocks/>
            </p:cNvSpPr>
            <p:nvPr/>
          </p:nvSpPr>
          <p:spPr bwMode="auto">
            <a:xfrm>
              <a:off x="8216901" y="4686301"/>
              <a:ext cx="666750" cy="3175"/>
            </a:xfrm>
            <a:custGeom>
              <a:avLst/>
              <a:gdLst>
                <a:gd name="T0" fmla="*/ 417 w 420"/>
                <a:gd name="T1" fmla="*/ 2 h 2"/>
                <a:gd name="T2" fmla="*/ 0 w 420"/>
                <a:gd name="T3" fmla="*/ 2 h 2"/>
                <a:gd name="T4" fmla="*/ 0 w 420"/>
                <a:gd name="T5" fmla="*/ 0 h 2"/>
                <a:gd name="T6" fmla="*/ 420 w 420"/>
                <a:gd name="T7" fmla="*/ 0 h 2"/>
                <a:gd name="T8" fmla="*/ 417 w 420"/>
                <a:gd name="T9" fmla="*/ 2 h 2"/>
              </a:gdLst>
              <a:ahLst/>
              <a:cxnLst>
                <a:cxn ang="0">
                  <a:pos x="T0" y="T1"/>
                </a:cxn>
                <a:cxn ang="0">
                  <a:pos x="T2" y="T3"/>
                </a:cxn>
                <a:cxn ang="0">
                  <a:pos x="T4" y="T5"/>
                </a:cxn>
                <a:cxn ang="0">
                  <a:pos x="T6" y="T7"/>
                </a:cxn>
                <a:cxn ang="0">
                  <a:pos x="T8" y="T9"/>
                </a:cxn>
              </a:cxnLst>
              <a:rect l="0" t="0" r="r" b="b"/>
              <a:pathLst>
                <a:path w="420" h="2">
                  <a:moveTo>
                    <a:pt x="417" y="2"/>
                  </a:moveTo>
                  <a:lnTo>
                    <a:pt x="0" y="2"/>
                  </a:lnTo>
                  <a:lnTo>
                    <a:pt x="0" y="0"/>
                  </a:lnTo>
                  <a:lnTo>
                    <a:pt x="420" y="0"/>
                  </a:lnTo>
                  <a:lnTo>
                    <a:pt x="417" y="2"/>
                  </a:lnTo>
                  <a:close/>
                </a:path>
              </a:pathLst>
            </a:custGeom>
            <a:solidFill>
              <a:srgbClr val="FF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10">
              <a:extLst>
                <a:ext uri="{FF2B5EF4-FFF2-40B4-BE49-F238E27FC236}">
                  <a16:creationId xmlns:a16="http://schemas.microsoft.com/office/drawing/2014/main" id="{381966CC-DF9C-6A47-9F69-FC4309996827}"/>
                </a:ext>
              </a:extLst>
            </p:cNvPr>
            <p:cNvSpPr>
              <a:spLocks/>
            </p:cNvSpPr>
            <p:nvPr/>
          </p:nvSpPr>
          <p:spPr bwMode="auto">
            <a:xfrm>
              <a:off x="8210551" y="4700588"/>
              <a:ext cx="655638" cy="3175"/>
            </a:xfrm>
            <a:custGeom>
              <a:avLst/>
              <a:gdLst>
                <a:gd name="T0" fmla="*/ 411 w 413"/>
                <a:gd name="T1" fmla="*/ 2 h 2"/>
                <a:gd name="T2" fmla="*/ 0 w 413"/>
                <a:gd name="T3" fmla="*/ 2 h 2"/>
                <a:gd name="T4" fmla="*/ 0 w 413"/>
                <a:gd name="T5" fmla="*/ 0 h 2"/>
                <a:gd name="T6" fmla="*/ 413 w 413"/>
                <a:gd name="T7" fmla="*/ 0 h 2"/>
                <a:gd name="T8" fmla="*/ 411 w 413"/>
                <a:gd name="T9" fmla="*/ 2 h 2"/>
                <a:gd name="T10" fmla="*/ 411 w 413"/>
                <a:gd name="T11" fmla="*/ 2 h 2"/>
              </a:gdLst>
              <a:ahLst/>
              <a:cxnLst>
                <a:cxn ang="0">
                  <a:pos x="T0" y="T1"/>
                </a:cxn>
                <a:cxn ang="0">
                  <a:pos x="T2" y="T3"/>
                </a:cxn>
                <a:cxn ang="0">
                  <a:pos x="T4" y="T5"/>
                </a:cxn>
                <a:cxn ang="0">
                  <a:pos x="T6" y="T7"/>
                </a:cxn>
                <a:cxn ang="0">
                  <a:pos x="T8" y="T9"/>
                </a:cxn>
                <a:cxn ang="0">
                  <a:pos x="T10" y="T11"/>
                </a:cxn>
              </a:cxnLst>
              <a:rect l="0" t="0" r="r" b="b"/>
              <a:pathLst>
                <a:path w="413" h="2">
                  <a:moveTo>
                    <a:pt x="411" y="2"/>
                  </a:moveTo>
                  <a:lnTo>
                    <a:pt x="0" y="2"/>
                  </a:lnTo>
                  <a:lnTo>
                    <a:pt x="0" y="0"/>
                  </a:lnTo>
                  <a:lnTo>
                    <a:pt x="413" y="0"/>
                  </a:lnTo>
                  <a:lnTo>
                    <a:pt x="411" y="2"/>
                  </a:lnTo>
                  <a:lnTo>
                    <a:pt x="411" y="2"/>
                  </a:lnTo>
                  <a:close/>
                </a:path>
              </a:pathLst>
            </a:custGeom>
            <a:solidFill>
              <a:srgbClr val="FF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1">
              <a:extLst>
                <a:ext uri="{FF2B5EF4-FFF2-40B4-BE49-F238E27FC236}">
                  <a16:creationId xmlns:a16="http://schemas.microsoft.com/office/drawing/2014/main" id="{0CF05F9D-5DFE-D345-B5B5-534E7300EC58}"/>
                </a:ext>
              </a:extLst>
            </p:cNvPr>
            <p:cNvSpPr>
              <a:spLocks/>
            </p:cNvSpPr>
            <p:nvPr/>
          </p:nvSpPr>
          <p:spPr bwMode="auto">
            <a:xfrm>
              <a:off x="8186738" y="4508501"/>
              <a:ext cx="727075" cy="219075"/>
            </a:xfrm>
            <a:custGeom>
              <a:avLst/>
              <a:gdLst>
                <a:gd name="T0" fmla="*/ 183 w 215"/>
                <a:gd name="T1" fmla="*/ 65 h 65"/>
                <a:gd name="T2" fmla="*/ 0 w 215"/>
                <a:gd name="T3" fmla="*/ 65 h 65"/>
                <a:gd name="T4" fmla="*/ 0 w 215"/>
                <a:gd name="T5" fmla="*/ 61 h 65"/>
                <a:gd name="T6" fmla="*/ 183 w 215"/>
                <a:gd name="T7" fmla="*/ 61 h 65"/>
                <a:gd name="T8" fmla="*/ 211 w 215"/>
                <a:gd name="T9" fmla="*/ 33 h 65"/>
                <a:gd name="T10" fmla="*/ 183 w 215"/>
                <a:gd name="T11" fmla="*/ 4 h 65"/>
                <a:gd name="T12" fmla="*/ 0 w 215"/>
                <a:gd name="T13" fmla="*/ 4 h 65"/>
                <a:gd name="T14" fmla="*/ 0 w 215"/>
                <a:gd name="T15" fmla="*/ 0 h 65"/>
                <a:gd name="T16" fmla="*/ 183 w 215"/>
                <a:gd name="T17" fmla="*/ 0 h 65"/>
                <a:gd name="T18" fmla="*/ 215 w 215"/>
                <a:gd name="T19" fmla="*/ 33 h 65"/>
                <a:gd name="T20" fmla="*/ 183 w 215"/>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65">
                  <a:moveTo>
                    <a:pt x="183" y="65"/>
                  </a:moveTo>
                  <a:lnTo>
                    <a:pt x="0" y="65"/>
                  </a:lnTo>
                  <a:lnTo>
                    <a:pt x="0" y="61"/>
                  </a:lnTo>
                  <a:lnTo>
                    <a:pt x="183" y="61"/>
                  </a:lnTo>
                  <a:cubicBezTo>
                    <a:pt x="198" y="61"/>
                    <a:pt x="211" y="48"/>
                    <a:pt x="211" y="33"/>
                  </a:cubicBezTo>
                  <a:cubicBezTo>
                    <a:pt x="211" y="17"/>
                    <a:pt x="198" y="4"/>
                    <a:pt x="183" y="4"/>
                  </a:cubicBezTo>
                  <a:lnTo>
                    <a:pt x="0" y="4"/>
                  </a:lnTo>
                  <a:lnTo>
                    <a:pt x="0" y="0"/>
                  </a:lnTo>
                  <a:lnTo>
                    <a:pt x="183" y="0"/>
                  </a:lnTo>
                  <a:cubicBezTo>
                    <a:pt x="201" y="0"/>
                    <a:pt x="215" y="15"/>
                    <a:pt x="215" y="33"/>
                  </a:cubicBezTo>
                  <a:cubicBezTo>
                    <a:pt x="215" y="51"/>
                    <a:pt x="201" y="65"/>
                    <a:pt x="183" y="65"/>
                  </a:cubicBezTo>
                  <a:close/>
                </a:path>
              </a:pathLst>
            </a:custGeom>
            <a:solidFill>
              <a:srgbClr val="FF7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212">
              <a:extLst>
                <a:ext uri="{FF2B5EF4-FFF2-40B4-BE49-F238E27FC236}">
                  <a16:creationId xmlns:a16="http://schemas.microsoft.com/office/drawing/2014/main" id="{DC94FF10-4BF6-A045-8A41-932C291F6DF7}"/>
                </a:ext>
              </a:extLst>
            </p:cNvPr>
            <p:cNvSpPr>
              <a:spLocks/>
            </p:cNvSpPr>
            <p:nvPr/>
          </p:nvSpPr>
          <p:spPr bwMode="auto">
            <a:xfrm>
              <a:off x="8186738" y="4956176"/>
              <a:ext cx="787400" cy="206375"/>
            </a:xfrm>
            <a:custGeom>
              <a:avLst/>
              <a:gdLst>
                <a:gd name="T0" fmla="*/ 0 w 233"/>
                <a:gd name="T1" fmla="*/ 61 h 61"/>
                <a:gd name="T2" fmla="*/ 202 w 233"/>
                <a:gd name="T3" fmla="*/ 61 h 61"/>
                <a:gd name="T4" fmla="*/ 220 w 233"/>
                <a:gd name="T5" fmla="*/ 56 h 61"/>
                <a:gd name="T6" fmla="*/ 221 w 233"/>
                <a:gd name="T7" fmla="*/ 55 h 61"/>
                <a:gd name="T8" fmla="*/ 225 w 233"/>
                <a:gd name="T9" fmla="*/ 52 h 61"/>
                <a:gd name="T10" fmla="*/ 225 w 233"/>
                <a:gd name="T11" fmla="*/ 51 h 61"/>
                <a:gd name="T12" fmla="*/ 228 w 233"/>
                <a:gd name="T13" fmla="*/ 48 h 61"/>
                <a:gd name="T14" fmla="*/ 228 w 233"/>
                <a:gd name="T15" fmla="*/ 47 h 61"/>
                <a:gd name="T16" fmla="*/ 230 w 233"/>
                <a:gd name="T17" fmla="*/ 44 h 61"/>
                <a:gd name="T18" fmla="*/ 230 w 233"/>
                <a:gd name="T19" fmla="*/ 43 h 61"/>
                <a:gd name="T20" fmla="*/ 231 w 233"/>
                <a:gd name="T21" fmla="*/ 40 h 61"/>
                <a:gd name="T22" fmla="*/ 232 w 233"/>
                <a:gd name="T23" fmla="*/ 39 h 61"/>
                <a:gd name="T24" fmla="*/ 232 w 233"/>
                <a:gd name="T25" fmla="*/ 36 h 61"/>
                <a:gd name="T26" fmla="*/ 233 w 233"/>
                <a:gd name="T27" fmla="*/ 35 h 61"/>
                <a:gd name="T28" fmla="*/ 233 w 233"/>
                <a:gd name="T29" fmla="*/ 32 h 61"/>
                <a:gd name="T30" fmla="*/ 233 w 233"/>
                <a:gd name="T31" fmla="*/ 31 h 61"/>
                <a:gd name="T32" fmla="*/ 233 w 233"/>
                <a:gd name="T33" fmla="*/ 31 h 61"/>
                <a:gd name="T34" fmla="*/ 233 w 233"/>
                <a:gd name="T35" fmla="*/ 28 h 61"/>
                <a:gd name="T36" fmla="*/ 233 w 233"/>
                <a:gd name="T37" fmla="*/ 27 h 61"/>
                <a:gd name="T38" fmla="*/ 232 w 233"/>
                <a:gd name="T39" fmla="*/ 24 h 61"/>
                <a:gd name="T40" fmla="*/ 232 w 233"/>
                <a:gd name="T41" fmla="*/ 23 h 61"/>
                <a:gd name="T42" fmla="*/ 231 w 233"/>
                <a:gd name="T43" fmla="*/ 21 h 61"/>
                <a:gd name="T44" fmla="*/ 231 w 233"/>
                <a:gd name="T45" fmla="*/ 19 h 61"/>
                <a:gd name="T46" fmla="*/ 230 w 233"/>
                <a:gd name="T47" fmla="*/ 17 h 61"/>
                <a:gd name="T48" fmla="*/ 229 w 233"/>
                <a:gd name="T49" fmla="*/ 16 h 61"/>
                <a:gd name="T50" fmla="*/ 227 w 233"/>
                <a:gd name="T51" fmla="*/ 13 h 61"/>
                <a:gd name="T52" fmla="*/ 226 w 233"/>
                <a:gd name="T53" fmla="*/ 12 h 61"/>
                <a:gd name="T54" fmla="*/ 224 w 233"/>
                <a:gd name="T55" fmla="*/ 9 h 61"/>
                <a:gd name="T56" fmla="*/ 223 w 233"/>
                <a:gd name="T57" fmla="*/ 8 h 61"/>
                <a:gd name="T58" fmla="*/ 219 w 233"/>
                <a:gd name="T59" fmla="*/ 5 h 61"/>
                <a:gd name="T60" fmla="*/ 217 w 233"/>
                <a:gd name="T61" fmla="*/ 4 h 61"/>
                <a:gd name="T62" fmla="*/ 202 w 233"/>
                <a:gd name="T63" fmla="*/ 0 h 61"/>
                <a:gd name="T64" fmla="*/ 0 w 233"/>
                <a:gd name="T65" fmla="*/ 0 h 61"/>
                <a:gd name="T66" fmla="*/ 6 w 233"/>
                <a:gd name="T67" fmla="*/ 4 h 61"/>
                <a:gd name="T68" fmla="*/ 6 w 233"/>
                <a:gd name="T69" fmla="*/ 5 h 61"/>
                <a:gd name="T70" fmla="*/ 8 w 233"/>
                <a:gd name="T71" fmla="*/ 8 h 61"/>
                <a:gd name="T72" fmla="*/ 8 w 233"/>
                <a:gd name="T73" fmla="*/ 9 h 61"/>
                <a:gd name="T74" fmla="*/ 9 w 233"/>
                <a:gd name="T75" fmla="*/ 12 h 61"/>
                <a:gd name="T76" fmla="*/ 10 w 233"/>
                <a:gd name="T77" fmla="*/ 13 h 61"/>
                <a:gd name="T78" fmla="*/ 10 w 233"/>
                <a:gd name="T79" fmla="*/ 16 h 61"/>
                <a:gd name="T80" fmla="*/ 10 w 233"/>
                <a:gd name="T81" fmla="*/ 17 h 61"/>
                <a:gd name="T82" fmla="*/ 11 w 233"/>
                <a:gd name="T83" fmla="*/ 19 h 61"/>
                <a:gd name="T84" fmla="*/ 11 w 233"/>
                <a:gd name="T85" fmla="*/ 21 h 61"/>
                <a:gd name="T86" fmla="*/ 11 w 233"/>
                <a:gd name="T87" fmla="*/ 23 h 61"/>
                <a:gd name="T88" fmla="*/ 11 w 233"/>
                <a:gd name="T89" fmla="*/ 24 h 61"/>
                <a:gd name="T90" fmla="*/ 11 w 233"/>
                <a:gd name="T91" fmla="*/ 27 h 61"/>
                <a:gd name="T92" fmla="*/ 12 w 233"/>
                <a:gd name="T93" fmla="*/ 28 h 61"/>
                <a:gd name="T94" fmla="*/ 12 w 233"/>
                <a:gd name="T95" fmla="*/ 32 h 61"/>
                <a:gd name="T96" fmla="*/ 11 w 233"/>
                <a:gd name="T97" fmla="*/ 35 h 61"/>
                <a:gd name="T98" fmla="*/ 11 w 233"/>
                <a:gd name="T99" fmla="*/ 36 h 61"/>
                <a:gd name="T100" fmla="*/ 11 w 233"/>
                <a:gd name="T101" fmla="*/ 39 h 61"/>
                <a:gd name="T102" fmla="*/ 11 w 233"/>
                <a:gd name="T103" fmla="*/ 40 h 61"/>
                <a:gd name="T104" fmla="*/ 11 w 233"/>
                <a:gd name="T105" fmla="*/ 43 h 61"/>
                <a:gd name="T106" fmla="*/ 10 w 233"/>
                <a:gd name="T107" fmla="*/ 44 h 61"/>
                <a:gd name="T108" fmla="*/ 10 w 233"/>
                <a:gd name="T109" fmla="*/ 47 h 61"/>
                <a:gd name="T110" fmla="*/ 10 w 233"/>
                <a:gd name="T111" fmla="*/ 48 h 61"/>
                <a:gd name="T112" fmla="*/ 9 w 233"/>
                <a:gd name="T113" fmla="*/ 51 h 61"/>
                <a:gd name="T114" fmla="*/ 9 w 233"/>
                <a:gd name="T115" fmla="*/ 52 h 61"/>
                <a:gd name="T116" fmla="*/ 7 w 233"/>
                <a:gd name="T117" fmla="*/ 55 h 61"/>
                <a:gd name="T118" fmla="*/ 7 w 233"/>
                <a:gd name="T119" fmla="*/ 56 h 61"/>
                <a:gd name="T120" fmla="*/ 0 w 233"/>
                <a:gd name="T1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61">
                  <a:moveTo>
                    <a:pt x="0" y="61"/>
                  </a:moveTo>
                  <a:lnTo>
                    <a:pt x="202" y="61"/>
                  </a:lnTo>
                  <a:cubicBezTo>
                    <a:pt x="209" y="61"/>
                    <a:pt x="215" y="59"/>
                    <a:pt x="220" y="56"/>
                  </a:cubicBezTo>
                  <a:lnTo>
                    <a:pt x="221" y="55"/>
                  </a:lnTo>
                  <a:lnTo>
                    <a:pt x="225" y="52"/>
                  </a:lnTo>
                  <a:lnTo>
                    <a:pt x="225" y="51"/>
                  </a:lnTo>
                  <a:lnTo>
                    <a:pt x="228" y="48"/>
                  </a:lnTo>
                  <a:lnTo>
                    <a:pt x="228" y="47"/>
                  </a:lnTo>
                  <a:lnTo>
                    <a:pt x="230" y="44"/>
                  </a:lnTo>
                  <a:lnTo>
                    <a:pt x="230" y="43"/>
                  </a:lnTo>
                  <a:lnTo>
                    <a:pt x="231" y="40"/>
                  </a:lnTo>
                  <a:lnTo>
                    <a:pt x="232" y="39"/>
                  </a:lnTo>
                  <a:lnTo>
                    <a:pt x="232" y="36"/>
                  </a:lnTo>
                  <a:lnTo>
                    <a:pt x="233" y="35"/>
                  </a:lnTo>
                  <a:lnTo>
                    <a:pt x="233" y="32"/>
                  </a:lnTo>
                  <a:lnTo>
                    <a:pt x="233" y="31"/>
                  </a:lnTo>
                  <a:lnTo>
                    <a:pt x="233" y="31"/>
                  </a:lnTo>
                  <a:lnTo>
                    <a:pt x="233" y="28"/>
                  </a:lnTo>
                  <a:lnTo>
                    <a:pt x="233" y="27"/>
                  </a:lnTo>
                  <a:lnTo>
                    <a:pt x="232" y="24"/>
                  </a:lnTo>
                  <a:lnTo>
                    <a:pt x="232" y="23"/>
                  </a:lnTo>
                  <a:lnTo>
                    <a:pt x="231" y="21"/>
                  </a:lnTo>
                  <a:lnTo>
                    <a:pt x="231" y="19"/>
                  </a:lnTo>
                  <a:lnTo>
                    <a:pt x="230" y="17"/>
                  </a:lnTo>
                  <a:lnTo>
                    <a:pt x="229" y="16"/>
                  </a:lnTo>
                  <a:lnTo>
                    <a:pt x="227" y="13"/>
                  </a:lnTo>
                  <a:lnTo>
                    <a:pt x="226" y="12"/>
                  </a:lnTo>
                  <a:lnTo>
                    <a:pt x="224" y="9"/>
                  </a:lnTo>
                  <a:lnTo>
                    <a:pt x="223" y="8"/>
                  </a:lnTo>
                  <a:lnTo>
                    <a:pt x="219" y="5"/>
                  </a:lnTo>
                  <a:lnTo>
                    <a:pt x="217" y="4"/>
                  </a:lnTo>
                  <a:cubicBezTo>
                    <a:pt x="213" y="1"/>
                    <a:pt x="208" y="0"/>
                    <a:pt x="202" y="0"/>
                  </a:cubicBezTo>
                  <a:lnTo>
                    <a:pt x="0" y="0"/>
                  </a:lnTo>
                  <a:cubicBezTo>
                    <a:pt x="2" y="0"/>
                    <a:pt x="4" y="1"/>
                    <a:pt x="6" y="4"/>
                  </a:cubicBezTo>
                  <a:lnTo>
                    <a:pt x="6" y="5"/>
                  </a:lnTo>
                  <a:lnTo>
                    <a:pt x="8" y="8"/>
                  </a:lnTo>
                  <a:lnTo>
                    <a:pt x="8" y="9"/>
                  </a:lnTo>
                  <a:lnTo>
                    <a:pt x="9" y="12"/>
                  </a:lnTo>
                  <a:lnTo>
                    <a:pt x="10" y="13"/>
                  </a:lnTo>
                  <a:lnTo>
                    <a:pt x="10" y="16"/>
                  </a:lnTo>
                  <a:lnTo>
                    <a:pt x="10" y="17"/>
                  </a:lnTo>
                  <a:lnTo>
                    <a:pt x="11" y="19"/>
                  </a:lnTo>
                  <a:lnTo>
                    <a:pt x="11" y="21"/>
                  </a:lnTo>
                  <a:lnTo>
                    <a:pt x="11" y="23"/>
                  </a:lnTo>
                  <a:lnTo>
                    <a:pt x="11" y="24"/>
                  </a:lnTo>
                  <a:lnTo>
                    <a:pt x="11" y="27"/>
                  </a:lnTo>
                  <a:lnTo>
                    <a:pt x="12" y="28"/>
                  </a:lnTo>
                  <a:lnTo>
                    <a:pt x="12" y="32"/>
                  </a:lnTo>
                  <a:lnTo>
                    <a:pt x="11" y="35"/>
                  </a:lnTo>
                  <a:lnTo>
                    <a:pt x="11" y="36"/>
                  </a:lnTo>
                  <a:lnTo>
                    <a:pt x="11" y="39"/>
                  </a:lnTo>
                  <a:lnTo>
                    <a:pt x="11" y="40"/>
                  </a:lnTo>
                  <a:lnTo>
                    <a:pt x="11" y="43"/>
                  </a:lnTo>
                  <a:lnTo>
                    <a:pt x="10" y="44"/>
                  </a:lnTo>
                  <a:lnTo>
                    <a:pt x="10" y="47"/>
                  </a:lnTo>
                  <a:lnTo>
                    <a:pt x="10" y="48"/>
                  </a:lnTo>
                  <a:lnTo>
                    <a:pt x="9" y="51"/>
                  </a:lnTo>
                  <a:lnTo>
                    <a:pt x="9" y="52"/>
                  </a:lnTo>
                  <a:lnTo>
                    <a:pt x="7" y="55"/>
                  </a:lnTo>
                  <a:lnTo>
                    <a:pt x="7" y="56"/>
                  </a:lnTo>
                  <a:cubicBezTo>
                    <a:pt x="5" y="59"/>
                    <a:pt x="3" y="61"/>
                    <a:pt x="0" y="61"/>
                  </a:cubicBezTo>
                  <a:close/>
                </a:path>
              </a:pathLst>
            </a:custGeom>
            <a:solidFill>
              <a:srgbClr val="CBC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213">
              <a:extLst>
                <a:ext uri="{FF2B5EF4-FFF2-40B4-BE49-F238E27FC236}">
                  <a16:creationId xmlns:a16="http://schemas.microsoft.com/office/drawing/2014/main" id="{D79CC272-E536-094A-96ED-F7D8131F3BB2}"/>
                </a:ext>
              </a:extLst>
            </p:cNvPr>
            <p:cNvSpPr>
              <a:spLocks/>
            </p:cNvSpPr>
            <p:nvPr/>
          </p:nvSpPr>
          <p:spPr bwMode="auto">
            <a:xfrm>
              <a:off x="8207376" y="4970463"/>
              <a:ext cx="703263" cy="3175"/>
            </a:xfrm>
            <a:custGeom>
              <a:avLst/>
              <a:gdLst>
                <a:gd name="T0" fmla="*/ 208 w 208"/>
                <a:gd name="T1" fmla="*/ 1 h 1"/>
                <a:gd name="T2" fmla="*/ 0 w 208"/>
                <a:gd name="T3" fmla="*/ 1 h 1"/>
                <a:gd name="T4" fmla="*/ 0 w 208"/>
                <a:gd name="T5" fmla="*/ 0 h 1"/>
                <a:gd name="T6" fmla="*/ 206 w 208"/>
                <a:gd name="T7" fmla="*/ 0 h 1"/>
                <a:gd name="T8" fmla="*/ 208 w 208"/>
                <a:gd name="T9" fmla="*/ 1 h 1"/>
              </a:gdLst>
              <a:ahLst/>
              <a:cxnLst>
                <a:cxn ang="0">
                  <a:pos x="T0" y="T1"/>
                </a:cxn>
                <a:cxn ang="0">
                  <a:pos x="T2" y="T3"/>
                </a:cxn>
                <a:cxn ang="0">
                  <a:pos x="T4" y="T5"/>
                </a:cxn>
                <a:cxn ang="0">
                  <a:pos x="T6" y="T7"/>
                </a:cxn>
                <a:cxn ang="0">
                  <a:pos x="T8" y="T9"/>
                </a:cxn>
              </a:cxnLst>
              <a:rect l="0" t="0" r="r" b="b"/>
              <a:pathLst>
                <a:path w="208" h="1">
                  <a:moveTo>
                    <a:pt x="208" y="1"/>
                  </a:moveTo>
                  <a:lnTo>
                    <a:pt x="0" y="1"/>
                  </a:lnTo>
                  <a:lnTo>
                    <a:pt x="0" y="0"/>
                  </a:lnTo>
                  <a:lnTo>
                    <a:pt x="206" y="0"/>
                  </a:lnTo>
                  <a:cubicBezTo>
                    <a:pt x="207" y="0"/>
                    <a:pt x="208" y="0"/>
                    <a:pt x="208" y="1"/>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214">
              <a:extLst>
                <a:ext uri="{FF2B5EF4-FFF2-40B4-BE49-F238E27FC236}">
                  <a16:creationId xmlns:a16="http://schemas.microsoft.com/office/drawing/2014/main" id="{4241E355-0569-1C43-865F-8DA86ABC8D46}"/>
                </a:ext>
              </a:extLst>
            </p:cNvPr>
            <p:cNvSpPr>
              <a:spLocks/>
            </p:cNvSpPr>
            <p:nvPr/>
          </p:nvSpPr>
          <p:spPr bwMode="auto">
            <a:xfrm>
              <a:off x="8213726" y="4983163"/>
              <a:ext cx="719138" cy="4763"/>
            </a:xfrm>
            <a:custGeom>
              <a:avLst/>
              <a:gdLst>
                <a:gd name="T0" fmla="*/ 213 w 213"/>
                <a:gd name="T1" fmla="*/ 1 h 1"/>
                <a:gd name="T2" fmla="*/ 0 w 213"/>
                <a:gd name="T3" fmla="*/ 1 h 1"/>
                <a:gd name="T4" fmla="*/ 0 w 213"/>
                <a:gd name="T5" fmla="*/ 0 h 1"/>
                <a:gd name="T6" fmla="*/ 211 w 213"/>
                <a:gd name="T7" fmla="*/ 0 h 1"/>
                <a:gd name="T8" fmla="*/ 213 w 213"/>
                <a:gd name="T9" fmla="*/ 1 h 1"/>
              </a:gdLst>
              <a:ahLst/>
              <a:cxnLst>
                <a:cxn ang="0">
                  <a:pos x="T0" y="T1"/>
                </a:cxn>
                <a:cxn ang="0">
                  <a:pos x="T2" y="T3"/>
                </a:cxn>
                <a:cxn ang="0">
                  <a:pos x="T4" y="T5"/>
                </a:cxn>
                <a:cxn ang="0">
                  <a:pos x="T6" y="T7"/>
                </a:cxn>
                <a:cxn ang="0">
                  <a:pos x="T8" y="T9"/>
                </a:cxn>
              </a:cxnLst>
              <a:rect l="0" t="0" r="r" b="b"/>
              <a:pathLst>
                <a:path w="213" h="1">
                  <a:moveTo>
                    <a:pt x="213" y="1"/>
                  </a:moveTo>
                  <a:lnTo>
                    <a:pt x="0" y="1"/>
                  </a:lnTo>
                  <a:lnTo>
                    <a:pt x="0" y="0"/>
                  </a:lnTo>
                  <a:lnTo>
                    <a:pt x="211" y="0"/>
                  </a:lnTo>
                  <a:cubicBezTo>
                    <a:pt x="212" y="0"/>
                    <a:pt x="212" y="0"/>
                    <a:pt x="213" y="1"/>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215">
              <a:extLst>
                <a:ext uri="{FF2B5EF4-FFF2-40B4-BE49-F238E27FC236}">
                  <a16:creationId xmlns:a16="http://schemas.microsoft.com/office/drawing/2014/main" id="{42F03088-F5EC-6943-86BD-CBAB89873179}"/>
                </a:ext>
              </a:extLst>
            </p:cNvPr>
            <p:cNvSpPr>
              <a:spLocks/>
            </p:cNvSpPr>
            <p:nvPr/>
          </p:nvSpPr>
          <p:spPr bwMode="auto">
            <a:xfrm>
              <a:off x="8216901" y="4997451"/>
              <a:ext cx="730250" cy="3175"/>
            </a:xfrm>
            <a:custGeom>
              <a:avLst/>
              <a:gdLst>
                <a:gd name="T0" fmla="*/ 216 w 216"/>
                <a:gd name="T1" fmla="*/ 1 h 1"/>
                <a:gd name="T2" fmla="*/ 1 w 216"/>
                <a:gd name="T3" fmla="*/ 1 h 1"/>
                <a:gd name="T4" fmla="*/ 0 w 216"/>
                <a:gd name="T5" fmla="*/ 0 h 1"/>
                <a:gd name="T6" fmla="*/ 215 w 216"/>
                <a:gd name="T7" fmla="*/ 0 h 1"/>
                <a:gd name="T8" fmla="*/ 216 w 216"/>
                <a:gd name="T9" fmla="*/ 1 h 1"/>
              </a:gdLst>
              <a:ahLst/>
              <a:cxnLst>
                <a:cxn ang="0">
                  <a:pos x="T0" y="T1"/>
                </a:cxn>
                <a:cxn ang="0">
                  <a:pos x="T2" y="T3"/>
                </a:cxn>
                <a:cxn ang="0">
                  <a:pos x="T4" y="T5"/>
                </a:cxn>
                <a:cxn ang="0">
                  <a:pos x="T6" y="T7"/>
                </a:cxn>
                <a:cxn ang="0">
                  <a:pos x="T8" y="T9"/>
                </a:cxn>
              </a:cxnLst>
              <a:rect l="0" t="0" r="r" b="b"/>
              <a:pathLst>
                <a:path w="216" h="1">
                  <a:moveTo>
                    <a:pt x="216" y="1"/>
                  </a:moveTo>
                  <a:lnTo>
                    <a:pt x="1" y="1"/>
                  </a:lnTo>
                  <a:lnTo>
                    <a:pt x="0" y="0"/>
                  </a:lnTo>
                  <a:lnTo>
                    <a:pt x="215" y="0"/>
                  </a:lnTo>
                  <a:cubicBezTo>
                    <a:pt x="215" y="0"/>
                    <a:pt x="215" y="0"/>
                    <a:pt x="216" y="1"/>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216">
              <a:extLst>
                <a:ext uri="{FF2B5EF4-FFF2-40B4-BE49-F238E27FC236}">
                  <a16:creationId xmlns:a16="http://schemas.microsoft.com/office/drawing/2014/main" id="{5A211B53-A547-744E-BBE3-B3D037AA716B}"/>
                </a:ext>
              </a:extLst>
            </p:cNvPr>
            <p:cNvSpPr>
              <a:spLocks/>
            </p:cNvSpPr>
            <p:nvPr/>
          </p:nvSpPr>
          <p:spPr bwMode="auto">
            <a:xfrm>
              <a:off x="8221663" y="5011738"/>
              <a:ext cx="731838" cy="3175"/>
            </a:xfrm>
            <a:custGeom>
              <a:avLst/>
              <a:gdLst>
                <a:gd name="T0" fmla="*/ 217 w 217"/>
                <a:gd name="T1" fmla="*/ 1 h 1"/>
                <a:gd name="T2" fmla="*/ 0 w 217"/>
                <a:gd name="T3" fmla="*/ 1 h 1"/>
                <a:gd name="T4" fmla="*/ 0 w 217"/>
                <a:gd name="T5" fmla="*/ 0 h 1"/>
                <a:gd name="T6" fmla="*/ 217 w 217"/>
                <a:gd name="T7" fmla="*/ 0 h 1"/>
                <a:gd name="T8" fmla="*/ 217 w 217"/>
                <a:gd name="T9" fmla="*/ 1 h 1"/>
              </a:gdLst>
              <a:ahLst/>
              <a:cxnLst>
                <a:cxn ang="0">
                  <a:pos x="T0" y="T1"/>
                </a:cxn>
                <a:cxn ang="0">
                  <a:pos x="T2" y="T3"/>
                </a:cxn>
                <a:cxn ang="0">
                  <a:pos x="T4" y="T5"/>
                </a:cxn>
                <a:cxn ang="0">
                  <a:pos x="T6" y="T7"/>
                </a:cxn>
                <a:cxn ang="0">
                  <a:pos x="T8" y="T9"/>
                </a:cxn>
              </a:cxnLst>
              <a:rect l="0" t="0" r="r" b="b"/>
              <a:pathLst>
                <a:path w="217" h="1">
                  <a:moveTo>
                    <a:pt x="217" y="1"/>
                  </a:moveTo>
                  <a:lnTo>
                    <a:pt x="0" y="1"/>
                  </a:lnTo>
                  <a:lnTo>
                    <a:pt x="0" y="0"/>
                  </a:lnTo>
                  <a:lnTo>
                    <a:pt x="217" y="0"/>
                  </a:lnTo>
                  <a:cubicBezTo>
                    <a:pt x="217" y="0"/>
                    <a:pt x="217" y="0"/>
                    <a:pt x="217" y="1"/>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Freeform 217">
              <a:extLst>
                <a:ext uri="{FF2B5EF4-FFF2-40B4-BE49-F238E27FC236}">
                  <a16:creationId xmlns:a16="http://schemas.microsoft.com/office/drawing/2014/main" id="{3DF45A60-4B23-F14B-B598-2884A112F4C7}"/>
                </a:ext>
              </a:extLst>
            </p:cNvPr>
            <p:cNvSpPr>
              <a:spLocks/>
            </p:cNvSpPr>
            <p:nvPr/>
          </p:nvSpPr>
          <p:spPr bwMode="auto">
            <a:xfrm>
              <a:off x="8224838" y="5021263"/>
              <a:ext cx="736600" cy="6350"/>
            </a:xfrm>
            <a:custGeom>
              <a:avLst/>
              <a:gdLst>
                <a:gd name="T0" fmla="*/ 218 w 218"/>
                <a:gd name="T1" fmla="*/ 2 h 2"/>
                <a:gd name="T2" fmla="*/ 0 w 218"/>
                <a:gd name="T3" fmla="*/ 2 h 2"/>
                <a:gd name="T4" fmla="*/ 0 w 218"/>
                <a:gd name="T5" fmla="*/ 0 h 2"/>
                <a:gd name="T6" fmla="*/ 218 w 218"/>
                <a:gd name="T7" fmla="*/ 0 h 2"/>
                <a:gd name="T8" fmla="*/ 218 w 218"/>
                <a:gd name="T9" fmla="*/ 2 h 2"/>
              </a:gdLst>
              <a:ahLst/>
              <a:cxnLst>
                <a:cxn ang="0">
                  <a:pos x="T0" y="T1"/>
                </a:cxn>
                <a:cxn ang="0">
                  <a:pos x="T2" y="T3"/>
                </a:cxn>
                <a:cxn ang="0">
                  <a:pos x="T4" y="T5"/>
                </a:cxn>
                <a:cxn ang="0">
                  <a:pos x="T6" y="T7"/>
                </a:cxn>
                <a:cxn ang="0">
                  <a:pos x="T8" y="T9"/>
                </a:cxn>
              </a:cxnLst>
              <a:rect l="0" t="0" r="r" b="b"/>
              <a:pathLst>
                <a:path w="218" h="2">
                  <a:moveTo>
                    <a:pt x="218" y="2"/>
                  </a:moveTo>
                  <a:lnTo>
                    <a:pt x="0" y="2"/>
                  </a:lnTo>
                  <a:lnTo>
                    <a:pt x="0" y="0"/>
                  </a:lnTo>
                  <a:lnTo>
                    <a:pt x="218" y="0"/>
                  </a:lnTo>
                  <a:cubicBezTo>
                    <a:pt x="218" y="1"/>
                    <a:pt x="218" y="1"/>
                    <a:pt x="218" y="2"/>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 name="Freeform 218">
              <a:extLst>
                <a:ext uri="{FF2B5EF4-FFF2-40B4-BE49-F238E27FC236}">
                  <a16:creationId xmlns:a16="http://schemas.microsoft.com/office/drawing/2014/main" id="{361E8DC8-CB31-674A-86A2-D5518780CE2A}"/>
                </a:ext>
              </a:extLst>
            </p:cNvPr>
            <p:cNvSpPr>
              <a:spLocks/>
            </p:cNvSpPr>
            <p:nvPr/>
          </p:nvSpPr>
          <p:spPr bwMode="auto">
            <a:xfrm>
              <a:off x="8224838" y="5033963"/>
              <a:ext cx="739775" cy="4763"/>
            </a:xfrm>
            <a:custGeom>
              <a:avLst/>
              <a:gdLst>
                <a:gd name="T0" fmla="*/ 219 w 219"/>
                <a:gd name="T1" fmla="*/ 1 h 1"/>
                <a:gd name="T2" fmla="*/ 0 w 219"/>
                <a:gd name="T3" fmla="*/ 1 h 1"/>
                <a:gd name="T4" fmla="*/ 0 w 219"/>
                <a:gd name="T5" fmla="*/ 0 h 1"/>
                <a:gd name="T6" fmla="*/ 219 w 219"/>
                <a:gd name="T7" fmla="*/ 0 h 1"/>
                <a:gd name="T8" fmla="*/ 219 w 219"/>
                <a:gd name="T9" fmla="*/ 1 h 1"/>
              </a:gdLst>
              <a:ahLst/>
              <a:cxnLst>
                <a:cxn ang="0">
                  <a:pos x="T0" y="T1"/>
                </a:cxn>
                <a:cxn ang="0">
                  <a:pos x="T2" y="T3"/>
                </a:cxn>
                <a:cxn ang="0">
                  <a:pos x="T4" y="T5"/>
                </a:cxn>
                <a:cxn ang="0">
                  <a:pos x="T6" y="T7"/>
                </a:cxn>
                <a:cxn ang="0">
                  <a:pos x="T8" y="T9"/>
                </a:cxn>
              </a:cxnLst>
              <a:rect l="0" t="0" r="r" b="b"/>
              <a:pathLst>
                <a:path w="219" h="1">
                  <a:moveTo>
                    <a:pt x="219" y="1"/>
                  </a:moveTo>
                  <a:lnTo>
                    <a:pt x="0" y="1"/>
                  </a:lnTo>
                  <a:lnTo>
                    <a:pt x="0" y="0"/>
                  </a:lnTo>
                  <a:lnTo>
                    <a:pt x="219" y="0"/>
                  </a:lnTo>
                  <a:cubicBezTo>
                    <a:pt x="219" y="1"/>
                    <a:pt x="219" y="1"/>
                    <a:pt x="219" y="1"/>
                  </a:cubicBezTo>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Freeform 219">
              <a:extLst>
                <a:ext uri="{FF2B5EF4-FFF2-40B4-BE49-F238E27FC236}">
                  <a16:creationId xmlns:a16="http://schemas.microsoft.com/office/drawing/2014/main" id="{9786717B-FB1C-B743-A817-F2040FC52FB4}"/>
                </a:ext>
              </a:extLst>
            </p:cNvPr>
            <p:cNvSpPr>
              <a:spLocks/>
            </p:cNvSpPr>
            <p:nvPr/>
          </p:nvSpPr>
          <p:spPr bwMode="auto">
            <a:xfrm>
              <a:off x="8224838" y="5048251"/>
              <a:ext cx="742950" cy="3175"/>
            </a:xfrm>
            <a:custGeom>
              <a:avLst/>
              <a:gdLst>
                <a:gd name="T0" fmla="*/ 220 w 220"/>
                <a:gd name="T1" fmla="*/ 1 h 1"/>
                <a:gd name="T2" fmla="*/ 1 w 220"/>
                <a:gd name="T3" fmla="*/ 1 h 1"/>
                <a:gd name="T4" fmla="*/ 0 w 220"/>
                <a:gd name="T5" fmla="*/ 0 h 1"/>
                <a:gd name="T6" fmla="*/ 220 w 220"/>
                <a:gd name="T7" fmla="*/ 0 h 1"/>
                <a:gd name="T8" fmla="*/ 220 w 220"/>
                <a:gd name="T9" fmla="*/ 1 h 1"/>
              </a:gdLst>
              <a:ahLst/>
              <a:cxnLst>
                <a:cxn ang="0">
                  <a:pos x="T0" y="T1"/>
                </a:cxn>
                <a:cxn ang="0">
                  <a:pos x="T2" y="T3"/>
                </a:cxn>
                <a:cxn ang="0">
                  <a:pos x="T4" y="T5"/>
                </a:cxn>
                <a:cxn ang="0">
                  <a:pos x="T6" y="T7"/>
                </a:cxn>
                <a:cxn ang="0">
                  <a:pos x="T8" y="T9"/>
                </a:cxn>
              </a:cxnLst>
              <a:rect l="0" t="0" r="r" b="b"/>
              <a:pathLst>
                <a:path w="220" h="1">
                  <a:moveTo>
                    <a:pt x="220" y="1"/>
                  </a:moveTo>
                  <a:lnTo>
                    <a:pt x="1" y="1"/>
                  </a:lnTo>
                  <a:lnTo>
                    <a:pt x="0" y="0"/>
                  </a:lnTo>
                  <a:lnTo>
                    <a:pt x="220" y="0"/>
                  </a:lnTo>
                  <a:cubicBezTo>
                    <a:pt x="220" y="1"/>
                    <a:pt x="220" y="1"/>
                    <a:pt x="220" y="1"/>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Freeform 220">
              <a:extLst>
                <a:ext uri="{FF2B5EF4-FFF2-40B4-BE49-F238E27FC236}">
                  <a16:creationId xmlns:a16="http://schemas.microsoft.com/office/drawing/2014/main" id="{E7AA0E68-B076-4144-970C-1EB403CA4DFB}"/>
                </a:ext>
              </a:extLst>
            </p:cNvPr>
            <p:cNvSpPr>
              <a:spLocks/>
            </p:cNvSpPr>
            <p:nvPr/>
          </p:nvSpPr>
          <p:spPr bwMode="auto">
            <a:xfrm>
              <a:off x="8228013" y="5060951"/>
              <a:ext cx="739775" cy="4763"/>
            </a:xfrm>
            <a:custGeom>
              <a:avLst/>
              <a:gdLst>
                <a:gd name="T0" fmla="*/ 219 w 219"/>
                <a:gd name="T1" fmla="*/ 1 h 1"/>
                <a:gd name="T2" fmla="*/ 0 w 219"/>
                <a:gd name="T3" fmla="*/ 1 h 1"/>
                <a:gd name="T4" fmla="*/ 0 w 219"/>
                <a:gd name="T5" fmla="*/ 0 h 1"/>
                <a:gd name="T6" fmla="*/ 219 w 219"/>
                <a:gd name="T7" fmla="*/ 0 h 1"/>
                <a:gd name="T8" fmla="*/ 219 w 219"/>
                <a:gd name="T9" fmla="*/ 1 h 1"/>
              </a:gdLst>
              <a:ahLst/>
              <a:cxnLst>
                <a:cxn ang="0">
                  <a:pos x="T0" y="T1"/>
                </a:cxn>
                <a:cxn ang="0">
                  <a:pos x="T2" y="T3"/>
                </a:cxn>
                <a:cxn ang="0">
                  <a:pos x="T4" y="T5"/>
                </a:cxn>
                <a:cxn ang="0">
                  <a:pos x="T6" y="T7"/>
                </a:cxn>
                <a:cxn ang="0">
                  <a:pos x="T8" y="T9"/>
                </a:cxn>
              </a:cxnLst>
              <a:rect l="0" t="0" r="r" b="b"/>
              <a:pathLst>
                <a:path w="219" h="1">
                  <a:moveTo>
                    <a:pt x="219" y="1"/>
                  </a:moveTo>
                  <a:lnTo>
                    <a:pt x="0" y="1"/>
                  </a:lnTo>
                  <a:lnTo>
                    <a:pt x="0" y="0"/>
                  </a:lnTo>
                  <a:lnTo>
                    <a:pt x="219" y="0"/>
                  </a:lnTo>
                  <a:cubicBezTo>
                    <a:pt x="219" y="0"/>
                    <a:pt x="219" y="1"/>
                    <a:pt x="219" y="1"/>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Freeform 221">
              <a:extLst>
                <a:ext uri="{FF2B5EF4-FFF2-40B4-BE49-F238E27FC236}">
                  <a16:creationId xmlns:a16="http://schemas.microsoft.com/office/drawing/2014/main" id="{9199CF85-9668-574B-AD7C-D3FE2E7CAB4B}"/>
                </a:ext>
              </a:extLst>
            </p:cNvPr>
            <p:cNvSpPr>
              <a:spLocks/>
            </p:cNvSpPr>
            <p:nvPr/>
          </p:nvSpPr>
          <p:spPr bwMode="auto">
            <a:xfrm>
              <a:off x="8224838" y="5075238"/>
              <a:ext cx="742950" cy="3175"/>
            </a:xfrm>
            <a:custGeom>
              <a:avLst/>
              <a:gdLst>
                <a:gd name="T0" fmla="*/ 219 w 220"/>
                <a:gd name="T1" fmla="*/ 1 h 1"/>
                <a:gd name="T2" fmla="*/ 0 w 220"/>
                <a:gd name="T3" fmla="*/ 1 h 1"/>
                <a:gd name="T4" fmla="*/ 0 w 220"/>
                <a:gd name="T5" fmla="*/ 0 h 1"/>
                <a:gd name="T6" fmla="*/ 220 w 220"/>
                <a:gd name="T7" fmla="*/ 0 h 1"/>
                <a:gd name="T8" fmla="*/ 219 w 220"/>
                <a:gd name="T9" fmla="*/ 1 h 1"/>
              </a:gdLst>
              <a:ahLst/>
              <a:cxnLst>
                <a:cxn ang="0">
                  <a:pos x="T0" y="T1"/>
                </a:cxn>
                <a:cxn ang="0">
                  <a:pos x="T2" y="T3"/>
                </a:cxn>
                <a:cxn ang="0">
                  <a:pos x="T4" y="T5"/>
                </a:cxn>
                <a:cxn ang="0">
                  <a:pos x="T6" y="T7"/>
                </a:cxn>
                <a:cxn ang="0">
                  <a:pos x="T8" y="T9"/>
                </a:cxn>
              </a:cxnLst>
              <a:rect l="0" t="0" r="r" b="b"/>
              <a:pathLst>
                <a:path w="220" h="1">
                  <a:moveTo>
                    <a:pt x="219" y="1"/>
                  </a:moveTo>
                  <a:lnTo>
                    <a:pt x="0" y="1"/>
                  </a:lnTo>
                  <a:lnTo>
                    <a:pt x="0" y="0"/>
                  </a:lnTo>
                  <a:lnTo>
                    <a:pt x="220" y="0"/>
                  </a:lnTo>
                  <a:cubicBezTo>
                    <a:pt x="219" y="0"/>
                    <a:pt x="219" y="1"/>
                    <a:pt x="219" y="1"/>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222">
              <a:extLst>
                <a:ext uri="{FF2B5EF4-FFF2-40B4-BE49-F238E27FC236}">
                  <a16:creationId xmlns:a16="http://schemas.microsoft.com/office/drawing/2014/main" id="{1A6FB1BA-AD3A-0544-9933-EC16C2EC1990}"/>
                </a:ext>
              </a:extLst>
            </p:cNvPr>
            <p:cNvSpPr>
              <a:spLocks/>
            </p:cNvSpPr>
            <p:nvPr/>
          </p:nvSpPr>
          <p:spPr bwMode="auto">
            <a:xfrm>
              <a:off x="8224838" y="5087938"/>
              <a:ext cx="739775" cy="4763"/>
            </a:xfrm>
            <a:custGeom>
              <a:avLst/>
              <a:gdLst>
                <a:gd name="T0" fmla="*/ 218 w 219"/>
                <a:gd name="T1" fmla="*/ 1 h 1"/>
                <a:gd name="T2" fmla="*/ 0 w 219"/>
                <a:gd name="T3" fmla="*/ 1 h 1"/>
                <a:gd name="T4" fmla="*/ 0 w 219"/>
                <a:gd name="T5" fmla="*/ 0 h 1"/>
                <a:gd name="T6" fmla="*/ 219 w 219"/>
                <a:gd name="T7" fmla="*/ 0 h 1"/>
                <a:gd name="T8" fmla="*/ 218 w 219"/>
                <a:gd name="T9" fmla="*/ 1 h 1"/>
              </a:gdLst>
              <a:ahLst/>
              <a:cxnLst>
                <a:cxn ang="0">
                  <a:pos x="T0" y="T1"/>
                </a:cxn>
                <a:cxn ang="0">
                  <a:pos x="T2" y="T3"/>
                </a:cxn>
                <a:cxn ang="0">
                  <a:pos x="T4" y="T5"/>
                </a:cxn>
                <a:cxn ang="0">
                  <a:pos x="T6" y="T7"/>
                </a:cxn>
                <a:cxn ang="0">
                  <a:pos x="T8" y="T9"/>
                </a:cxn>
              </a:cxnLst>
              <a:rect l="0" t="0" r="r" b="b"/>
              <a:pathLst>
                <a:path w="219" h="1">
                  <a:moveTo>
                    <a:pt x="218" y="1"/>
                  </a:moveTo>
                  <a:lnTo>
                    <a:pt x="0" y="1"/>
                  </a:lnTo>
                  <a:lnTo>
                    <a:pt x="0" y="0"/>
                  </a:lnTo>
                  <a:lnTo>
                    <a:pt x="219" y="0"/>
                  </a:lnTo>
                  <a:cubicBezTo>
                    <a:pt x="219" y="0"/>
                    <a:pt x="218" y="1"/>
                    <a:pt x="218" y="1"/>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223">
              <a:extLst>
                <a:ext uri="{FF2B5EF4-FFF2-40B4-BE49-F238E27FC236}">
                  <a16:creationId xmlns:a16="http://schemas.microsoft.com/office/drawing/2014/main" id="{241E06EA-D1D9-1D4A-BBC1-08FAF9263CA8}"/>
                </a:ext>
              </a:extLst>
            </p:cNvPr>
            <p:cNvSpPr>
              <a:spLocks/>
            </p:cNvSpPr>
            <p:nvPr/>
          </p:nvSpPr>
          <p:spPr bwMode="auto">
            <a:xfrm>
              <a:off x="8221663" y="5102226"/>
              <a:ext cx="735013" cy="3175"/>
            </a:xfrm>
            <a:custGeom>
              <a:avLst/>
              <a:gdLst>
                <a:gd name="T0" fmla="*/ 218 w 218"/>
                <a:gd name="T1" fmla="*/ 1 h 1"/>
                <a:gd name="T2" fmla="*/ 0 w 218"/>
                <a:gd name="T3" fmla="*/ 1 h 1"/>
                <a:gd name="T4" fmla="*/ 1 w 218"/>
                <a:gd name="T5" fmla="*/ 0 h 1"/>
                <a:gd name="T6" fmla="*/ 218 w 218"/>
                <a:gd name="T7" fmla="*/ 0 h 1"/>
                <a:gd name="T8" fmla="*/ 218 w 218"/>
                <a:gd name="T9" fmla="*/ 1 h 1"/>
              </a:gdLst>
              <a:ahLst/>
              <a:cxnLst>
                <a:cxn ang="0">
                  <a:pos x="T0" y="T1"/>
                </a:cxn>
                <a:cxn ang="0">
                  <a:pos x="T2" y="T3"/>
                </a:cxn>
                <a:cxn ang="0">
                  <a:pos x="T4" y="T5"/>
                </a:cxn>
                <a:cxn ang="0">
                  <a:pos x="T6" y="T7"/>
                </a:cxn>
                <a:cxn ang="0">
                  <a:pos x="T8" y="T9"/>
                </a:cxn>
              </a:cxnLst>
              <a:rect l="0" t="0" r="r" b="b"/>
              <a:pathLst>
                <a:path w="218" h="1">
                  <a:moveTo>
                    <a:pt x="218" y="1"/>
                  </a:moveTo>
                  <a:lnTo>
                    <a:pt x="0" y="1"/>
                  </a:lnTo>
                  <a:lnTo>
                    <a:pt x="1" y="0"/>
                  </a:lnTo>
                  <a:lnTo>
                    <a:pt x="218" y="0"/>
                  </a:lnTo>
                  <a:cubicBezTo>
                    <a:pt x="218" y="0"/>
                    <a:pt x="218" y="0"/>
                    <a:pt x="218" y="1"/>
                  </a:cubicBezTo>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Freeform 224">
              <a:extLst>
                <a:ext uri="{FF2B5EF4-FFF2-40B4-BE49-F238E27FC236}">
                  <a16:creationId xmlns:a16="http://schemas.microsoft.com/office/drawing/2014/main" id="{AA2F8C8F-A549-FD43-9A11-31CA957623C6}"/>
                </a:ext>
              </a:extLst>
            </p:cNvPr>
            <p:cNvSpPr>
              <a:spLocks/>
            </p:cNvSpPr>
            <p:nvPr/>
          </p:nvSpPr>
          <p:spPr bwMode="auto">
            <a:xfrm>
              <a:off x="8221663" y="5114926"/>
              <a:ext cx="728663" cy="4763"/>
            </a:xfrm>
            <a:custGeom>
              <a:avLst/>
              <a:gdLst>
                <a:gd name="T0" fmla="*/ 215 w 216"/>
                <a:gd name="T1" fmla="*/ 1 h 1"/>
                <a:gd name="T2" fmla="*/ 0 w 216"/>
                <a:gd name="T3" fmla="*/ 1 h 1"/>
                <a:gd name="T4" fmla="*/ 0 w 216"/>
                <a:gd name="T5" fmla="*/ 0 h 1"/>
                <a:gd name="T6" fmla="*/ 216 w 216"/>
                <a:gd name="T7" fmla="*/ 0 h 1"/>
                <a:gd name="T8" fmla="*/ 215 w 216"/>
                <a:gd name="T9" fmla="*/ 1 h 1"/>
              </a:gdLst>
              <a:ahLst/>
              <a:cxnLst>
                <a:cxn ang="0">
                  <a:pos x="T0" y="T1"/>
                </a:cxn>
                <a:cxn ang="0">
                  <a:pos x="T2" y="T3"/>
                </a:cxn>
                <a:cxn ang="0">
                  <a:pos x="T4" y="T5"/>
                </a:cxn>
                <a:cxn ang="0">
                  <a:pos x="T6" y="T7"/>
                </a:cxn>
                <a:cxn ang="0">
                  <a:pos x="T8" y="T9"/>
                </a:cxn>
              </a:cxnLst>
              <a:rect l="0" t="0" r="r" b="b"/>
              <a:pathLst>
                <a:path w="216" h="1">
                  <a:moveTo>
                    <a:pt x="215" y="1"/>
                  </a:moveTo>
                  <a:lnTo>
                    <a:pt x="0" y="1"/>
                  </a:lnTo>
                  <a:lnTo>
                    <a:pt x="0" y="0"/>
                  </a:lnTo>
                  <a:lnTo>
                    <a:pt x="216" y="0"/>
                  </a:lnTo>
                  <a:cubicBezTo>
                    <a:pt x="216" y="0"/>
                    <a:pt x="215" y="0"/>
                    <a:pt x="215" y="1"/>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Freeform 225">
              <a:extLst>
                <a:ext uri="{FF2B5EF4-FFF2-40B4-BE49-F238E27FC236}">
                  <a16:creationId xmlns:a16="http://schemas.microsoft.com/office/drawing/2014/main" id="{CE5D697B-1876-1C41-9F9B-E803A273DD08}"/>
                </a:ext>
              </a:extLst>
            </p:cNvPr>
            <p:cNvSpPr>
              <a:spLocks/>
            </p:cNvSpPr>
            <p:nvPr/>
          </p:nvSpPr>
          <p:spPr bwMode="auto">
            <a:xfrm>
              <a:off x="8216901" y="5129213"/>
              <a:ext cx="723900" cy="3175"/>
            </a:xfrm>
            <a:custGeom>
              <a:avLst/>
              <a:gdLst>
                <a:gd name="T0" fmla="*/ 212 w 214"/>
                <a:gd name="T1" fmla="*/ 1 h 1"/>
                <a:gd name="T2" fmla="*/ 0 w 214"/>
                <a:gd name="T3" fmla="*/ 1 h 1"/>
                <a:gd name="T4" fmla="*/ 0 w 214"/>
                <a:gd name="T5" fmla="*/ 0 h 1"/>
                <a:gd name="T6" fmla="*/ 214 w 214"/>
                <a:gd name="T7" fmla="*/ 0 h 1"/>
                <a:gd name="T8" fmla="*/ 212 w 214"/>
                <a:gd name="T9" fmla="*/ 1 h 1"/>
              </a:gdLst>
              <a:ahLst/>
              <a:cxnLst>
                <a:cxn ang="0">
                  <a:pos x="T0" y="T1"/>
                </a:cxn>
                <a:cxn ang="0">
                  <a:pos x="T2" y="T3"/>
                </a:cxn>
                <a:cxn ang="0">
                  <a:pos x="T4" y="T5"/>
                </a:cxn>
                <a:cxn ang="0">
                  <a:pos x="T6" y="T7"/>
                </a:cxn>
                <a:cxn ang="0">
                  <a:pos x="T8" y="T9"/>
                </a:cxn>
              </a:cxnLst>
              <a:rect l="0" t="0" r="r" b="b"/>
              <a:pathLst>
                <a:path w="214" h="1">
                  <a:moveTo>
                    <a:pt x="212" y="1"/>
                  </a:moveTo>
                  <a:lnTo>
                    <a:pt x="0" y="1"/>
                  </a:lnTo>
                  <a:lnTo>
                    <a:pt x="0" y="0"/>
                  </a:lnTo>
                  <a:lnTo>
                    <a:pt x="214" y="0"/>
                  </a:lnTo>
                  <a:cubicBezTo>
                    <a:pt x="213" y="0"/>
                    <a:pt x="213" y="0"/>
                    <a:pt x="212" y="1"/>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226">
              <a:extLst>
                <a:ext uri="{FF2B5EF4-FFF2-40B4-BE49-F238E27FC236}">
                  <a16:creationId xmlns:a16="http://schemas.microsoft.com/office/drawing/2014/main" id="{85A71406-7F51-F841-86E6-AF4D7F2E2ADD}"/>
                </a:ext>
              </a:extLst>
            </p:cNvPr>
            <p:cNvSpPr>
              <a:spLocks/>
            </p:cNvSpPr>
            <p:nvPr/>
          </p:nvSpPr>
          <p:spPr bwMode="auto">
            <a:xfrm>
              <a:off x="8210551" y="5141913"/>
              <a:ext cx="712788" cy="4763"/>
            </a:xfrm>
            <a:custGeom>
              <a:avLst/>
              <a:gdLst>
                <a:gd name="T0" fmla="*/ 209 w 211"/>
                <a:gd name="T1" fmla="*/ 1 h 1"/>
                <a:gd name="T2" fmla="*/ 0 w 211"/>
                <a:gd name="T3" fmla="*/ 1 h 1"/>
                <a:gd name="T4" fmla="*/ 0 w 211"/>
                <a:gd name="T5" fmla="*/ 0 h 1"/>
                <a:gd name="T6" fmla="*/ 211 w 211"/>
                <a:gd name="T7" fmla="*/ 0 h 1"/>
                <a:gd name="T8" fmla="*/ 209 w 211"/>
                <a:gd name="T9" fmla="*/ 1 h 1"/>
              </a:gdLst>
              <a:ahLst/>
              <a:cxnLst>
                <a:cxn ang="0">
                  <a:pos x="T0" y="T1"/>
                </a:cxn>
                <a:cxn ang="0">
                  <a:pos x="T2" y="T3"/>
                </a:cxn>
                <a:cxn ang="0">
                  <a:pos x="T4" y="T5"/>
                </a:cxn>
                <a:cxn ang="0">
                  <a:pos x="T6" y="T7"/>
                </a:cxn>
                <a:cxn ang="0">
                  <a:pos x="T8" y="T9"/>
                </a:cxn>
              </a:cxnLst>
              <a:rect l="0" t="0" r="r" b="b"/>
              <a:pathLst>
                <a:path w="211" h="1">
                  <a:moveTo>
                    <a:pt x="209" y="1"/>
                  </a:moveTo>
                  <a:lnTo>
                    <a:pt x="0" y="1"/>
                  </a:lnTo>
                  <a:lnTo>
                    <a:pt x="0" y="0"/>
                  </a:lnTo>
                  <a:lnTo>
                    <a:pt x="211" y="0"/>
                  </a:lnTo>
                  <a:cubicBezTo>
                    <a:pt x="210" y="0"/>
                    <a:pt x="209" y="0"/>
                    <a:pt x="209" y="1"/>
                  </a:cubicBezTo>
                  <a:close/>
                </a:path>
              </a:pathLst>
            </a:custGeom>
            <a:solidFill>
              <a:srgbClr val="E8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227">
              <a:extLst>
                <a:ext uri="{FF2B5EF4-FFF2-40B4-BE49-F238E27FC236}">
                  <a16:creationId xmlns:a16="http://schemas.microsoft.com/office/drawing/2014/main" id="{E91477EE-7AFE-F64F-8043-88BB66B60940}"/>
                </a:ext>
              </a:extLst>
            </p:cNvPr>
            <p:cNvSpPr>
              <a:spLocks/>
            </p:cNvSpPr>
            <p:nvPr/>
          </p:nvSpPr>
          <p:spPr bwMode="auto">
            <a:xfrm>
              <a:off x="8186738" y="4949826"/>
              <a:ext cx="793750" cy="219075"/>
            </a:xfrm>
            <a:custGeom>
              <a:avLst/>
              <a:gdLst>
                <a:gd name="T0" fmla="*/ 203 w 235"/>
                <a:gd name="T1" fmla="*/ 65 h 65"/>
                <a:gd name="T2" fmla="*/ 0 w 235"/>
                <a:gd name="T3" fmla="*/ 65 h 65"/>
                <a:gd name="T4" fmla="*/ 0 w 235"/>
                <a:gd name="T5" fmla="*/ 61 h 65"/>
                <a:gd name="T6" fmla="*/ 203 w 235"/>
                <a:gd name="T7" fmla="*/ 61 h 65"/>
                <a:gd name="T8" fmla="*/ 231 w 235"/>
                <a:gd name="T9" fmla="*/ 33 h 65"/>
                <a:gd name="T10" fmla="*/ 203 w 235"/>
                <a:gd name="T11" fmla="*/ 4 h 65"/>
                <a:gd name="T12" fmla="*/ 0 w 235"/>
                <a:gd name="T13" fmla="*/ 4 h 65"/>
                <a:gd name="T14" fmla="*/ 0 w 235"/>
                <a:gd name="T15" fmla="*/ 0 h 65"/>
                <a:gd name="T16" fmla="*/ 203 w 235"/>
                <a:gd name="T17" fmla="*/ 0 h 65"/>
                <a:gd name="T18" fmla="*/ 235 w 235"/>
                <a:gd name="T19" fmla="*/ 33 h 65"/>
                <a:gd name="T20" fmla="*/ 203 w 235"/>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65">
                  <a:moveTo>
                    <a:pt x="203" y="65"/>
                  </a:moveTo>
                  <a:lnTo>
                    <a:pt x="0" y="65"/>
                  </a:lnTo>
                  <a:lnTo>
                    <a:pt x="0" y="61"/>
                  </a:lnTo>
                  <a:lnTo>
                    <a:pt x="203" y="61"/>
                  </a:lnTo>
                  <a:cubicBezTo>
                    <a:pt x="218" y="61"/>
                    <a:pt x="231" y="48"/>
                    <a:pt x="231" y="33"/>
                  </a:cubicBezTo>
                  <a:cubicBezTo>
                    <a:pt x="231" y="17"/>
                    <a:pt x="218" y="4"/>
                    <a:pt x="203" y="4"/>
                  </a:cubicBezTo>
                  <a:lnTo>
                    <a:pt x="0" y="4"/>
                  </a:lnTo>
                  <a:lnTo>
                    <a:pt x="0" y="0"/>
                  </a:lnTo>
                  <a:lnTo>
                    <a:pt x="203" y="0"/>
                  </a:lnTo>
                  <a:cubicBezTo>
                    <a:pt x="220" y="0"/>
                    <a:pt x="235" y="15"/>
                    <a:pt x="235" y="33"/>
                  </a:cubicBezTo>
                  <a:cubicBezTo>
                    <a:pt x="235" y="51"/>
                    <a:pt x="220" y="65"/>
                    <a:pt x="203" y="65"/>
                  </a:cubicBezTo>
                  <a:close/>
                </a:path>
              </a:pathLst>
            </a:custGeom>
            <a:solidFill>
              <a:srgbClr val="ACA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228">
              <a:extLst>
                <a:ext uri="{FF2B5EF4-FFF2-40B4-BE49-F238E27FC236}">
                  <a16:creationId xmlns:a16="http://schemas.microsoft.com/office/drawing/2014/main" id="{A0CBD62E-4D06-4B4E-8769-8531C611E344}"/>
                </a:ext>
              </a:extLst>
            </p:cNvPr>
            <p:cNvSpPr>
              <a:spLocks/>
            </p:cNvSpPr>
            <p:nvPr/>
          </p:nvSpPr>
          <p:spPr bwMode="auto">
            <a:xfrm>
              <a:off x="8167688" y="4737101"/>
              <a:ext cx="854075" cy="206375"/>
            </a:xfrm>
            <a:custGeom>
              <a:avLst/>
              <a:gdLst>
                <a:gd name="T0" fmla="*/ 253 w 253"/>
                <a:gd name="T1" fmla="*/ 61 h 61"/>
                <a:gd name="T2" fmla="*/ 31 w 253"/>
                <a:gd name="T3" fmla="*/ 61 h 61"/>
                <a:gd name="T4" fmla="*/ 13 w 253"/>
                <a:gd name="T5" fmla="*/ 55 h 61"/>
                <a:gd name="T6" fmla="*/ 12 w 253"/>
                <a:gd name="T7" fmla="*/ 54 h 61"/>
                <a:gd name="T8" fmla="*/ 8 w 253"/>
                <a:gd name="T9" fmla="*/ 51 h 61"/>
                <a:gd name="T10" fmla="*/ 8 w 253"/>
                <a:gd name="T11" fmla="*/ 50 h 61"/>
                <a:gd name="T12" fmla="*/ 5 w 253"/>
                <a:gd name="T13" fmla="*/ 47 h 61"/>
                <a:gd name="T14" fmla="*/ 5 w 253"/>
                <a:gd name="T15" fmla="*/ 46 h 61"/>
                <a:gd name="T16" fmla="*/ 3 w 253"/>
                <a:gd name="T17" fmla="*/ 43 h 61"/>
                <a:gd name="T18" fmla="*/ 2 w 253"/>
                <a:gd name="T19" fmla="*/ 42 h 61"/>
                <a:gd name="T20" fmla="*/ 2 w 253"/>
                <a:gd name="T21" fmla="*/ 39 h 61"/>
                <a:gd name="T22" fmla="*/ 1 w 253"/>
                <a:gd name="T23" fmla="*/ 38 h 61"/>
                <a:gd name="T24" fmla="*/ 1 w 253"/>
                <a:gd name="T25" fmla="*/ 36 h 61"/>
                <a:gd name="T26" fmla="*/ 0 w 253"/>
                <a:gd name="T27" fmla="*/ 35 h 61"/>
                <a:gd name="T28" fmla="*/ 0 w 253"/>
                <a:gd name="T29" fmla="*/ 32 h 61"/>
                <a:gd name="T30" fmla="*/ 0 w 253"/>
                <a:gd name="T31" fmla="*/ 31 h 61"/>
                <a:gd name="T32" fmla="*/ 0 w 253"/>
                <a:gd name="T33" fmla="*/ 30 h 61"/>
                <a:gd name="T34" fmla="*/ 0 w 253"/>
                <a:gd name="T35" fmla="*/ 28 h 61"/>
                <a:gd name="T36" fmla="*/ 0 w 253"/>
                <a:gd name="T37" fmla="*/ 27 h 61"/>
                <a:gd name="T38" fmla="*/ 1 w 253"/>
                <a:gd name="T39" fmla="*/ 24 h 61"/>
                <a:gd name="T40" fmla="*/ 1 w 253"/>
                <a:gd name="T41" fmla="*/ 23 h 61"/>
                <a:gd name="T42" fmla="*/ 2 w 253"/>
                <a:gd name="T43" fmla="*/ 20 h 61"/>
                <a:gd name="T44" fmla="*/ 2 w 253"/>
                <a:gd name="T45" fmla="*/ 19 h 61"/>
                <a:gd name="T46" fmla="*/ 3 w 253"/>
                <a:gd name="T47" fmla="*/ 16 h 61"/>
                <a:gd name="T48" fmla="*/ 4 w 253"/>
                <a:gd name="T49" fmla="*/ 15 h 61"/>
                <a:gd name="T50" fmla="*/ 6 w 253"/>
                <a:gd name="T51" fmla="*/ 12 h 61"/>
                <a:gd name="T52" fmla="*/ 7 w 253"/>
                <a:gd name="T53" fmla="*/ 11 h 61"/>
                <a:gd name="T54" fmla="*/ 9 w 253"/>
                <a:gd name="T55" fmla="*/ 8 h 61"/>
                <a:gd name="T56" fmla="*/ 10 w 253"/>
                <a:gd name="T57" fmla="*/ 7 h 61"/>
                <a:gd name="T58" fmla="*/ 14 w 253"/>
                <a:gd name="T59" fmla="*/ 4 h 61"/>
                <a:gd name="T60" fmla="*/ 16 w 253"/>
                <a:gd name="T61" fmla="*/ 3 h 61"/>
                <a:gd name="T62" fmla="*/ 31 w 253"/>
                <a:gd name="T63" fmla="*/ 0 h 61"/>
                <a:gd name="T64" fmla="*/ 253 w 253"/>
                <a:gd name="T65" fmla="*/ 0 h 61"/>
                <a:gd name="T66" fmla="*/ 247 w 253"/>
                <a:gd name="T67" fmla="*/ 3 h 61"/>
                <a:gd name="T68" fmla="*/ 246 w 253"/>
                <a:gd name="T69" fmla="*/ 4 h 61"/>
                <a:gd name="T70" fmla="*/ 245 w 253"/>
                <a:gd name="T71" fmla="*/ 7 h 61"/>
                <a:gd name="T72" fmla="*/ 244 w 253"/>
                <a:gd name="T73" fmla="*/ 8 h 61"/>
                <a:gd name="T74" fmla="*/ 243 w 253"/>
                <a:gd name="T75" fmla="*/ 11 h 61"/>
                <a:gd name="T76" fmla="*/ 243 w 253"/>
                <a:gd name="T77" fmla="*/ 12 h 61"/>
                <a:gd name="T78" fmla="*/ 242 w 253"/>
                <a:gd name="T79" fmla="*/ 15 h 61"/>
                <a:gd name="T80" fmla="*/ 242 w 253"/>
                <a:gd name="T81" fmla="*/ 16 h 61"/>
                <a:gd name="T82" fmla="*/ 242 w 253"/>
                <a:gd name="T83" fmla="*/ 19 h 61"/>
                <a:gd name="T84" fmla="*/ 242 w 253"/>
                <a:gd name="T85" fmla="*/ 20 h 61"/>
                <a:gd name="T86" fmla="*/ 241 w 253"/>
                <a:gd name="T87" fmla="*/ 23 h 61"/>
                <a:gd name="T88" fmla="*/ 241 w 253"/>
                <a:gd name="T89" fmla="*/ 24 h 61"/>
                <a:gd name="T90" fmla="*/ 241 w 253"/>
                <a:gd name="T91" fmla="*/ 27 h 61"/>
                <a:gd name="T92" fmla="*/ 241 w 253"/>
                <a:gd name="T93" fmla="*/ 28 h 61"/>
                <a:gd name="T94" fmla="*/ 241 w 253"/>
                <a:gd name="T95" fmla="*/ 32 h 61"/>
                <a:gd name="T96" fmla="*/ 241 w 253"/>
                <a:gd name="T97" fmla="*/ 35 h 61"/>
                <a:gd name="T98" fmla="*/ 241 w 253"/>
                <a:gd name="T99" fmla="*/ 36 h 61"/>
                <a:gd name="T100" fmla="*/ 241 w 253"/>
                <a:gd name="T101" fmla="*/ 38 h 61"/>
                <a:gd name="T102" fmla="*/ 242 w 253"/>
                <a:gd name="T103" fmla="*/ 39 h 61"/>
                <a:gd name="T104" fmla="*/ 242 w 253"/>
                <a:gd name="T105" fmla="*/ 42 h 61"/>
                <a:gd name="T106" fmla="*/ 242 w 253"/>
                <a:gd name="T107" fmla="*/ 43 h 61"/>
                <a:gd name="T108" fmla="*/ 243 w 253"/>
                <a:gd name="T109" fmla="*/ 46 h 61"/>
                <a:gd name="T110" fmla="*/ 243 w 253"/>
                <a:gd name="T111" fmla="*/ 47 h 61"/>
                <a:gd name="T112" fmla="*/ 244 w 253"/>
                <a:gd name="T113" fmla="*/ 50 h 61"/>
                <a:gd name="T114" fmla="*/ 244 w 253"/>
                <a:gd name="T115" fmla="*/ 51 h 61"/>
                <a:gd name="T116" fmla="*/ 245 w 253"/>
                <a:gd name="T117" fmla="*/ 54 h 61"/>
                <a:gd name="T118" fmla="*/ 246 w 253"/>
                <a:gd name="T119" fmla="*/ 55 h 61"/>
                <a:gd name="T120" fmla="*/ 253 w 253"/>
                <a:gd name="T1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3" h="61">
                  <a:moveTo>
                    <a:pt x="253" y="61"/>
                  </a:moveTo>
                  <a:lnTo>
                    <a:pt x="31" y="61"/>
                  </a:lnTo>
                  <a:cubicBezTo>
                    <a:pt x="24" y="61"/>
                    <a:pt x="18" y="59"/>
                    <a:pt x="13" y="55"/>
                  </a:cubicBezTo>
                  <a:lnTo>
                    <a:pt x="12" y="54"/>
                  </a:lnTo>
                  <a:lnTo>
                    <a:pt x="8" y="51"/>
                  </a:lnTo>
                  <a:lnTo>
                    <a:pt x="8" y="50"/>
                  </a:lnTo>
                  <a:lnTo>
                    <a:pt x="5" y="47"/>
                  </a:lnTo>
                  <a:lnTo>
                    <a:pt x="5" y="46"/>
                  </a:lnTo>
                  <a:lnTo>
                    <a:pt x="3" y="43"/>
                  </a:lnTo>
                  <a:lnTo>
                    <a:pt x="2" y="42"/>
                  </a:lnTo>
                  <a:lnTo>
                    <a:pt x="2" y="39"/>
                  </a:lnTo>
                  <a:lnTo>
                    <a:pt x="1" y="38"/>
                  </a:lnTo>
                  <a:lnTo>
                    <a:pt x="1" y="36"/>
                  </a:lnTo>
                  <a:lnTo>
                    <a:pt x="0" y="35"/>
                  </a:lnTo>
                  <a:lnTo>
                    <a:pt x="0" y="32"/>
                  </a:lnTo>
                  <a:lnTo>
                    <a:pt x="0" y="31"/>
                  </a:lnTo>
                  <a:lnTo>
                    <a:pt x="0" y="30"/>
                  </a:lnTo>
                  <a:lnTo>
                    <a:pt x="0" y="28"/>
                  </a:lnTo>
                  <a:lnTo>
                    <a:pt x="0" y="27"/>
                  </a:lnTo>
                  <a:lnTo>
                    <a:pt x="1" y="24"/>
                  </a:lnTo>
                  <a:lnTo>
                    <a:pt x="1" y="23"/>
                  </a:lnTo>
                  <a:lnTo>
                    <a:pt x="2" y="20"/>
                  </a:lnTo>
                  <a:lnTo>
                    <a:pt x="2" y="19"/>
                  </a:lnTo>
                  <a:lnTo>
                    <a:pt x="3" y="16"/>
                  </a:lnTo>
                  <a:lnTo>
                    <a:pt x="4" y="15"/>
                  </a:lnTo>
                  <a:lnTo>
                    <a:pt x="6" y="12"/>
                  </a:lnTo>
                  <a:lnTo>
                    <a:pt x="7" y="11"/>
                  </a:lnTo>
                  <a:lnTo>
                    <a:pt x="9" y="8"/>
                  </a:lnTo>
                  <a:lnTo>
                    <a:pt x="10" y="7"/>
                  </a:lnTo>
                  <a:lnTo>
                    <a:pt x="14" y="4"/>
                  </a:lnTo>
                  <a:lnTo>
                    <a:pt x="16" y="3"/>
                  </a:lnTo>
                  <a:cubicBezTo>
                    <a:pt x="20" y="1"/>
                    <a:pt x="25" y="0"/>
                    <a:pt x="31" y="0"/>
                  </a:cubicBezTo>
                  <a:lnTo>
                    <a:pt x="253" y="0"/>
                  </a:lnTo>
                  <a:cubicBezTo>
                    <a:pt x="251" y="0"/>
                    <a:pt x="249" y="1"/>
                    <a:pt x="247" y="3"/>
                  </a:cubicBezTo>
                  <a:lnTo>
                    <a:pt x="246" y="4"/>
                  </a:lnTo>
                  <a:lnTo>
                    <a:pt x="245" y="7"/>
                  </a:lnTo>
                  <a:lnTo>
                    <a:pt x="244" y="8"/>
                  </a:lnTo>
                  <a:lnTo>
                    <a:pt x="243" y="11"/>
                  </a:lnTo>
                  <a:lnTo>
                    <a:pt x="243" y="12"/>
                  </a:lnTo>
                  <a:lnTo>
                    <a:pt x="242" y="15"/>
                  </a:lnTo>
                  <a:lnTo>
                    <a:pt x="242" y="16"/>
                  </a:lnTo>
                  <a:lnTo>
                    <a:pt x="242" y="19"/>
                  </a:lnTo>
                  <a:lnTo>
                    <a:pt x="242" y="20"/>
                  </a:lnTo>
                  <a:lnTo>
                    <a:pt x="241" y="23"/>
                  </a:lnTo>
                  <a:lnTo>
                    <a:pt x="241" y="24"/>
                  </a:lnTo>
                  <a:lnTo>
                    <a:pt x="241" y="27"/>
                  </a:lnTo>
                  <a:lnTo>
                    <a:pt x="241" y="28"/>
                  </a:lnTo>
                  <a:lnTo>
                    <a:pt x="241" y="32"/>
                  </a:lnTo>
                  <a:lnTo>
                    <a:pt x="241" y="35"/>
                  </a:lnTo>
                  <a:lnTo>
                    <a:pt x="241" y="36"/>
                  </a:lnTo>
                  <a:lnTo>
                    <a:pt x="241" y="38"/>
                  </a:lnTo>
                  <a:lnTo>
                    <a:pt x="242" y="39"/>
                  </a:lnTo>
                  <a:lnTo>
                    <a:pt x="242" y="42"/>
                  </a:lnTo>
                  <a:lnTo>
                    <a:pt x="242" y="43"/>
                  </a:lnTo>
                  <a:lnTo>
                    <a:pt x="243" y="46"/>
                  </a:lnTo>
                  <a:lnTo>
                    <a:pt x="243" y="47"/>
                  </a:lnTo>
                  <a:lnTo>
                    <a:pt x="244" y="50"/>
                  </a:lnTo>
                  <a:lnTo>
                    <a:pt x="244" y="51"/>
                  </a:lnTo>
                  <a:lnTo>
                    <a:pt x="245" y="54"/>
                  </a:lnTo>
                  <a:lnTo>
                    <a:pt x="246" y="55"/>
                  </a:lnTo>
                  <a:cubicBezTo>
                    <a:pt x="248" y="59"/>
                    <a:pt x="250" y="61"/>
                    <a:pt x="253" y="61"/>
                  </a:cubicBezTo>
                  <a:close/>
                </a:path>
              </a:pathLst>
            </a:custGeom>
            <a:solidFill>
              <a:srgbClr val="FFC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229">
              <a:extLst>
                <a:ext uri="{FF2B5EF4-FFF2-40B4-BE49-F238E27FC236}">
                  <a16:creationId xmlns:a16="http://schemas.microsoft.com/office/drawing/2014/main" id="{71364E85-11DF-2746-8887-5965623436D5}"/>
                </a:ext>
              </a:extLst>
            </p:cNvPr>
            <p:cNvSpPr>
              <a:spLocks/>
            </p:cNvSpPr>
            <p:nvPr/>
          </p:nvSpPr>
          <p:spPr bwMode="auto">
            <a:xfrm>
              <a:off x="8213726" y="4748213"/>
              <a:ext cx="787400" cy="3175"/>
            </a:xfrm>
            <a:custGeom>
              <a:avLst/>
              <a:gdLst>
                <a:gd name="T0" fmla="*/ 494 w 496"/>
                <a:gd name="T1" fmla="*/ 2 h 2"/>
                <a:gd name="T2" fmla="*/ 0 w 496"/>
                <a:gd name="T3" fmla="*/ 2 h 2"/>
                <a:gd name="T4" fmla="*/ 5 w 496"/>
                <a:gd name="T5" fmla="*/ 0 h 2"/>
                <a:gd name="T6" fmla="*/ 496 w 496"/>
                <a:gd name="T7" fmla="*/ 0 h 2"/>
                <a:gd name="T8" fmla="*/ 494 w 496"/>
                <a:gd name="T9" fmla="*/ 2 h 2"/>
              </a:gdLst>
              <a:ahLst/>
              <a:cxnLst>
                <a:cxn ang="0">
                  <a:pos x="T0" y="T1"/>
                </a:cxn>
                <a:cxn ang="0">
                  <a:pos x="T2" y="T3"/>
                </a:cxn>
                <a:cxn ang="0">
                  <a:pos x="T4" y="T5"/>
                </a:cxn>
                <a:cxn ang="0">
                  <a:pos x="T6" y="T7"/>
                </a:cxn>
                <a:cxn ang="0">
                  <a:pos x="T8" y="T9"/>
                </a:cxn>
              </a:cxnLst>
              <a:rect l="0" t="0" r="r" b="b"/>
              <a:pathLst>
                <a:path w="496" h="2">
                  <a:moveTo>
                    <a:pt x="494" y="2"/>
                  </a:moveTo>
                  <a:lnTo>
                    <a:pt x="0" y="2"/>
                  </a:lnTo>
                  <a:lnTo>
                    <a:pt x="5" y="0"/>
                  </a:lnTo>
                  <a:lnTo>
                    <a:pt x="496" y="0"/>
                  </a:lnTo>
                  <a:lnTo>
                    <a:pt x="494" y="2"/>
                  </a:lnTo>
                  <a:close/>
                </a:path>
              </a:pathLst>
            </a:custGeom>
            <a:solidFill>
              <a:srgbClr val="FFD9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 name="Freeform 230">
              <a:extLst>
                <a:ext uri="{FF2B5EF4-FFF2-40B4-BE49-F238E27FC236}">
                  <a16:creationId xmlns:a16="http://schemas.microsoft.com/office/drawing/2014/main" id="{C90DF2CF-E5AF-4540-865C-E52880B2CC50}"/>
                </a:ext>
              </a:extLst>
            </p:cNvPr>
            <p:cNvSpPr>
              <a:spLocks/>
            </p:cNvSpPr>
            <p:nvPr/>
          </p:nvSpPr>
          <p:spPr bwMode="auto">
            <a:xfrm>
              <a:off x="8197851" y="4760913"/>
              <a:ext cx="796925" cy="3175"/>
            </a:xfrm>
            <a:custGeom>
              <a:avLst/>
              <a:gdLst>
                <a:gd name="T0" fmla="*/ 500 w 502"/>
                <a:gd name="T1" fmla="*/ 2 h 2"/>
                <a:gd name="T2" fmla="*/ 0 w 502"/>
                <a:gd name="T3" fmla="*/ 2 h 2"/>
                <a:gd name="T4" fmla="*/ 2 w 502"/>
                <a:gd name="T5" fmla="*/ 0 h 2"/>
                <a:gd name="T6" fmla="*/ 502 w 502"/>
                <a:gd name="T7" fmla="*/ 0 h 2"/>
                <a:gd name="T8" fmla="*/ 500 w 502"/>
                <a:gd name="T9" fmla="*/ 2 h 2"/>
              </a:gdLst>
              <a:ahLst/>
              <a:cxnLst>
                <a:cxn ang="0">
                  <a:pos x="T0" y="T1"/>
                </a:cxn>
                <a:cxn ang="0">
                  <a:pos x="T2" y="T3"/>
                </a:cxn>
                <a:cxn ang="0">
                  <a:pos x="T4" y="T5"/>
                </a:cxn>
                <a:cxn ang="0">
                  <a:pos x="T6" y="T7"/>
                </a:cxn>
                <a:cxn ang="0">
                  <a:pos x="T8" y="T9"/>
                </a:cxn>
              </a:cxnLst>
              <a:rect l="0" t="0" r="r" b="b"/>
              <a:pathLst>
                <a:path w="502" h="2">
                  <a:moveTo>
                    <a:pt x="500" y="2"/>
                  </a:moveTo>
                  <a:lnTo>
                    <a:pt x="0" y="2"/>
                  </a:lnTo>
                  <a:lnTo>
                    <a:pt x="2" y="0"/>
                  </a:lnTo>
                  <a:lnTo>
                    <a:pt x="502" y="0"/>
                  </a:lnTo>
                  <a:lnTo>
                    <a:pt x="500" y="2"/>
                  </a:lnTo>
                  <a:close/>
                </a:path>
              </a:pathLst>
            </a:custGeom>
            <a:solidFill>
              <a:srgbClr val="FFD9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 name="Freeform 231">
              <a:extLst>
                <a:ext uri="{FF2B5EF4-FFF2-40B4-BE49-F238E27FC236}">
                  <a16:creationId xmlns:a16="http://schemas.microsoft.com/office/drawing/2014/main" id="{491CEEFF-DE56-2644-8941-C1175093BEDF}"/>
                </a:ext>
              </a:extLst>
            </p:cNvPr>
            <p:cNvSpPr>
              <a:spLocks/>
            </p:cNvSpPr>
            <p:nvPr/>
          </p:nvSpPr>
          <p:spPr bwMode="auto">
            <a:xfrm>
              <a:off x="8186738" y="4775201"/>
              <a:ext cx="801688" cy="3175"/>
            </a:xfrm>
            <a:custGeom>
              <a:avLst/>
              <a:gdLst>
                <a:gd name="T0" fmla="*/ 505 w 505"/>
                <a:gd name="T1" fmla="*/ 2 h 2"/>
                <a:gd name="T2" fmla="*/ 0 w 505"/>
                <a:gd name="T3" fmla="*/ 2 h 2"/>
                <a:gd name="T4" fmla="*/ 2 w 505"/>
                <a:gd name="T5" fmla="*/ 0 h 2"/>
                <a:gd name="T6" fmla="*/ 505 w 505"/>
                <a:gd name="T7" fmla="*/ 0 h 2"/>
                <a:gd name="T8" fmla="*/ 505 w 505"/>
                <a:gd name="T9" fmla="*/ 2 h 2"/>
              </a:gdLst>
              <a:ahLst/>
              <a:cxnLst>
                <a:cxn ang="0">
                  <a:pos x="T0" y="T1"/>
                </a:cxn>
                <a:cxn ang="0">
                  <a:pos x="T2" y="T3"/>
                </a:cxn>
                <a:cxn ang="0">
                  <a:pos x="T4" y="T5"/>
                </a:cxn>
                <a:cxn ang="0">
                  <a:pos x="T6" y="T7"/>
                </a:cxn>
                <a:cxn ang="0">
                  <a:pos x="T8" y="T9"/>
                </a:cxn>
              </a:cxnLst>
              <a:rect l="0" t="0" r="r" b="b"/>
              <a:pathLst>
                <a:path w="505" h="2">
                  <a:moveTo>
                    <a:pt x="505" y="2"/>
                  </a:moveTo>
                  <a:lnTo>
                    <a:pt x="0" y="2"/>
                  </a:lnTo>
                  <a:lnTo>
                    <a:pt x="2" y="0"/>
                  </a:lnTo>
                  <a:lnTo>
                    <a:pt x="505" y="0"/>
                  </a:lnTo>
                  <a:lnTo>
                    <a:pt x="505" y="2"/>
                  </a:lnTo>
                  <a:close/>
                </a:path>
              </a:pathLst>
            </a:custGeom>
            <a:solidFill>
              <a:srgbClr val="FFD9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Freeform 232">
              <a:extLst>
                <a:ext uri="{FF2B5EF4-FFF2-40B4-BE49-F238E27FC236}">
                  <a16:creationId xmlns:a16="http://schemas.microsoft.com/office/drawing/2014/main" id="{C4B13816-C0AE-9742-A7F3-CC3C3A14417D}"/>
                </a:ext>
              </a:extLst>
            </p:cNvPr>
            <p:cNvSpPr>
              <a:spLocks/>
            </p:cNvSpPr>
            <p:nvPr/>
          </p:nvSpPr>
          <p:spPr bwMode="auto">
            <a:xfrm>
              <a:off x="8177213" y="4787901"/>
              <a:ext cx="806450" cy="3175"/>
            </a:xfrm>
            <a:custGeom>
              <a:avLst/>
              <a:gdLst>
                <a:gd name="T0" fmla="*/ 508 w 508"/>
                <a:gd name="T1" fmla="*/ 2 h 2"/>
                <a:gd name="T2" fmla="*/ 0 w 508"/>
                <a:gd name="T3" fmla="*/ 2 h 2"/>
                <a:gd name="T4" fmla="*/ 2 w 508"/>
                <a:gd name="T5" fmla="*/ 0 h 2"/>
                <a:gd name="T6" fmla="*/ 508 w 508"/>
                <a:gd name="T7" fmla="*/ 0 h 2"/>
                <a:gd name="T8" fmla="*/ 508 w 508"/>
                <a:gd name="T9" fmla="*/ 2 h 2"/>
              </a:gdLst>
              <a:ahLst/>
              <a:cxnLst>
                <a:cxn ang="0">
                  <a:pos x="T0" y="T1"/>
                </a:cxn>
                <a:cxn ang="0">
                  <a:pos x="T2" y="T3"/>
                </a:cxn>
                <a:cxn ang="0">
                  <a:pos x="T4" y="T5"/>
                </a:cxn>
                <a:cxn ang="0">
                  <a:pos x="T6" y="T7"/>
                </a:cxn>
                <a:cxn ang="0">
                  <a:pos x="T8" y="T9"/>
                </a:cxn>
              </a:cxnLst>
              <a:rect l="0" t="0" r="r" b="b"/>
              <a:pathLst>
                <a:path w="508" h="2">
                  <a:moveTo>
                    <a:pt x="508" y="2"/>
                  </a:moveTo>
                  <a:lnTo>
                    <a:pt x="0" y="2"/>
                  </a:lnTo>
                  <a:lnTo>
                    <a:pt x="2" y="0"/>
                  </a:lnTo>
                  <a:lnTo>
                    <a:pt x="508" y="0"/>
                  </a:lnTo>
                  <a:lnTo>
                    <a:pt x="508" y="2"/>
                  </a:lnTo>
                  <a:close/>
                </a:path>
              </a:pathLst>
            </a:custGeom>
            <a:solidFill>
              <a:srgbClr val="FFD9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Rectangle 233">
              <a:extLst>
                <a:ext uri="{FF2B5EF4-FFF2-40B4-BE49-F238E27FC236}">
                  <a16:creationId xmlns:a16="http://schemas.microsoft.com/office/drawing/2014/main" id="{1DB70315-BAE9-244A-BCC7-4E7D1051B206}"/>
                </a:ext>
              </a:extLst>
            </p:cNvPr>
            <p:cNvSpPr>
              <a:spLocks noChangeArrowheads="1"/>
            </p:cNvSpPr>
            <p:nvPr/>
          </p:nvSpPr>
          <p:spPr bwMode="auto">
            <a:xfrm>
              <a:off x="8174038" y="4802188"/>
              <a:ext cx="809625" cy="3175"/>
            </a:xfrm>
            <a:prstGeom prst="rect">
              <a:avLst/>
            </a:prstGeom>
            <a:solidFill>
              <a:srgbClr val="FFD9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Rectangle 234">
              <a:extLst>
                <a:ext uri="{FF2B5EF4-FFF2-40B4-BE49-F238E27FC236}">
                  <a16:creationId xmlns:a16="http://schemas.microsoft.com/office/drawing/2014/main" id="{E7E5260E-8DD2-5F45-A5A0-9AEDFFAE843A}"/>
                </a:ext>
              </a:extLst>
            </p:cNvPr>
            <p:cNvSpPr>
              <a:spLocks noChangeArrowheads="1"/>
            </p:cNvSpPr>
            <p:nvPr/>
          </p:nvSpPr>
          <p:spPr bwMode="auto">
            <a:xfrm>
              <a:off x="8170863" y="4814888"/>
              <a:ext cx="809625" cy="3175"/>
            </a:xfrm>
            <a:prstGeom prst="rect">
              <a:avLst/>
            </a:prstGeom>
            <a:solidFill>
              <a:srgbClr val="FFD9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Rectangle 235">
              <a:extLst>
                <a:ext uri="{FF2B5EF4-FFF2-40B4-BE49-F238E27FC236}">
                  <a16:creationId xmlns:a16="http://schemas.microsoft.com/office/drawing/2014/main" id="{4F7B5036-6AB5-3249-BD8B-6F26BDC4DCC2}"/>
                </a:ext>
              </a:extLst>
            </p:cNvPr>
            <p:cNvSpPr>
              <a:spLocks noChangeArrowheads="1"/>
            </p:cNvSpPr>
            <p:nvPr/>
          </p:nvSpPr>
          <p:spPr bwMode="auto">
            <a:xfrm>
              <a:off x="8167688" y="4829176"/>
              <a:ext cx="812800" cy="3175"/>
            </a:xfrm>
            <a:prstGeom prst="rect">
              <a:avLst/>
            </a:prstGeom>
            <a:solidFill>
              <a:srgbClr val="FFD9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Rectangle 236">
              <a:extLst>
                <a:ext uri="{FF2B5EF4-FFF2-40B4-BE49-F238E27FC236}">
                  <a16:creationId xmlns:a16="http://schemas.microsoft.com/office/drawing/2014/main" id="{B05EFFCC-A4AA-C24D-B525-5431B58C0350}"/>
                </a:ext>
              </a:extLst>
            </p:cNvPr>
            <p:cNvSpPr>
              <a:spLocks noChangeArrowheads="1"/>
            </p:cNvSpPr>
            <p:nvPr/>
          </p:nvSpPr>
          <p:spPr bwMode="auto">
            <a:xfrm>
              <a:off x="8167688" y="4841876"/>
              <a:ext cx="812800" cy="3175"/>
            </a:xfrm>
            <a:prstGeom prst="rect">
              <a:avLst/>
            </a:prstGeom>
            <a:solidFill>
              <a:srgbClr val="FFD9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237">
              <a:extLst>
                <a:ext uri="{FF2B5EF4-FFF2-40B4-BE49-F238E27FC236}">
                  <a16:creationId xmlns:a16="http://schemas.microsoft.com/office/drawing/2014/main" id="{DE514722-15A6-9A41-A446-7654B647CD20}"/>
                </a:ext>
              </a:extLst>
            </p:cNvPr>
            <p:cNvSpPr>
              <a:spLocks/>
            </p:cNvSpPr>
            <p:nvPr/>
          </p:nvSpPr>
          <p:spPr bwMode="auto">
            <a:xfrm>
              <a:off x="8167688" y="4856163"/>
              <a:ext cx="812800" cy="3175"/>
            </a:xfrm>
            <a:custGeom>
              <a:avLst/>
              <a:gdLst>
                <a:gd name="T0" fmla="*/ 512 w 512"/>
                <a:gd name="T1" fmla="*/ 2 h 2"/>
                <a:gd name="T2" fmla="*/ 2 w 512"/>
                <a:gd name="T3" fmla="*/ 2 h 2"/>
                <a:gd name="T4" fmla="*/ 0 w 512"/>
                <a:gd name="T5" fmla="*/ 0 h 2"/>
                <a:gd name="T6" fmla="*/ 512 w 512"/>
                <a:gd name="T7" fmla="*/ 0 h 2"/>
                <a:gd name="T8" fmla="*/ 512 w 512"/>
                <a:gd name="T9" fmla="*/ 2 h 2"/>
              </a:gdLst>
              <a:ahLst/>
              <a:cxnLst>
                <a:cxn ang="0">
                  <a:pos x="T0" y="T1"/>
                </a:cxn>
                <a:cxn ang="0">
                  <a:pos x="T2" y="T3"/>
                </a:cxn>
                <a:cxn ang="0">
                  <a:pos x="T4" y="T5"/>
                </a:cxn>
                <a:cxn ang="0">
                  <a:pos x="T6" y="T7"/>
                </a:cxn>
                <a:cxn ang="0">
                  <a:pos x="T8" y="T9"/>
                </a:cxn>
              </a:cxnLst>
              <a:rect l="0" t="0" r="r" b="b"/>
              <a:pathLst>
                <a:path w="512" h="2">
                  <a:moveTo>
                    <a:pt x="512" y="2"/>
                  </a:moveTo>
                  <a:lnTo>
                    <a:pt x="2" y="2"/>
                  </a:lnTo>
                  <a:lnTo>
                    <a:pt x="0" y="0"/>
                  </a:lnTo>
                  <a:lnTo>
                    <a:pt x="512" y="0"/>
                  </a:lnTo>
                  <a:lnTo>
                    <a:pt x="512" y="2"/>
                  </a:lnTo>
                  <a:close/>
                </a:path>
              </a:pathLst>
            </a:custGeom>
            <a:solidFill>
              <a:srgbClr val="FFD9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238">
              <a:extLst>
                <a:ext uri="{FF2B5EF4-FFF2-40B4-BE49-F238E27FC236}">
                  <a16:creationId xmlns:a16="http://schemas.microsoft.com/office/drawing/2014/main" id="{967A66DA-6C30-9A45-910B-877E93FD884A}"/>
                </a:ext>
              </a:extLst>
            </p:cNvPr>
            <p:cNvSpPr>
              <a:spLocks/>
            </p:cNvSpPr>
            <p:nvPr/>
          </p:nvSpPr>
          <p:spPr bwMode="auto">
            <a:xfrm>
              <a:off x="8170863" y="4865688"/>
              <a:ext cx="812800" cy="3175"/>
            </a:xfrm>
            <a:custGeom>
              <a:avLst/>
              <a:gdLst>
                <a:gd name="T0" fmla="*/ 512 w 512"/>
                <a:gd name="T1" fmla="*/ 2 h 2"/>
                <a:gd name="T2" fmla="*/ 2 w 512"/>
                <a:gd name="T3" fmla="*/ 2 h 2"/>
                <a:gd name="T4" fmla="*/ 0 w 512"/>
                <a:gd name="T5" fmla="*/ 0 h 2"/>
                <a:gd name="T6" fmla="*/ 510 w 512"/>
                <a:gd name="T7" fmla="*/ 0 h 2"/>
                <a:gd name="T8" fmla="*/ 512 w 512"/>
                <a:gd name="T9" fmla="*/ 2 h 2"/>
              </a:gdLst>
              <a:ahLst/>
              <a:cxnLst>
                <a:cxn ang="0">
                  <a:pos x="T0" y="T1"/>
                </a:cxn>
                <a:cxn ang="0">
                  <a:pos x="T2" y="T3"/>
                </a:cxn>
                <a:cxn ang="0">
                  <a:pos x="T4" y="T5"/>
                </a:cxn>
                <a:cxn ang="0">
                  <a:pos x="T6" y="T7"/>
                </a:cxn>
                <a:cxn ang="0">
                  <a:pos x="T8" y="T9"/>
                </a:cxn>
              </a:cxnLst>
              <a:rect l="0" t="0" r="r" b="b"/>
              <a:pathLst>
                <a:path w="512" h="2">
                  <a:moveTo>
                    <a:pt x="512" y="2"/>
                  </a:moveTo>
                  <a:lnTo>
                    <a:pt x="2" y="2"/>
                  </a:lnTo>
                  <a:lnTo>
                    <a:pt x="0" y="0"/>
                  </a:lnTo>
                  <a:lnTo>
                    <a:pt x="510" y="0"/>
                  </a:lnTo>
                  <a:lnTo>
                    <a:pt x="512" y="2"/>
                  </a:lnTo>
                  <a:close/>
                </a:path>
              </a:pathLst>
            </a:custGeom>
            <a:solidFill>
              <a:srgbClr val="FFD9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Freeform 239">
              <a:extLst>
                <a:ext uri="{FF2B5EF4-FFF2-40B4-BE49-F238E27FC236}">
                  <a16:creationId xmlns:a16="http://schemas.microsoft.com/office/drawing/2014/main" id="{1D813F51-3366-4541-B3AF-2F7065C5C4B2}"/>
                </a:ext>
              </a:extLst>
            </p:cNvPr>
            <p:cNvSpPr>
              <a:spLocks/>
            </p:cNvSpPr>
            <p:nvPr/>
          </p:nvSpPr>
          <p:spPr bwMode="auto">
            <a:xfrm>
              <a:off x="8174038" y="4879976"/>
              <a:ext cx="809625" cy="3175"/>
            </a:xfrm>
            <a:custGeom>
              <a:avLst/>
              <a:gdLst>
                <a:gd name="T0" fmla="*/ 510 w 510"/>
                <a:gd name="T1" fmla="*/ 2 h 2"/>
                <a:gd name="T2" fmla="*/ 2 w 510"/>
                <a:gd name="T3" fmla="*/ 2 h 2"/>
                <a:gd name="T4" fmla="*/ 0 w 510"/>
                <a:gd name="T5" fmla="*/ 0 h 2"/>
                <a:gd name="T6" fmla="*/ 510 w 510"/>
                <a:gd name="T7" fmla="*/ 0 h 2"/>
                <a:gd name="T8" fmla="*/ 510 w 510"/>
                <a:gd name="T9" fmla="*/ 2 h 2"/>
              </a:gdLst>
              <a:ahLst/>
              <a:cxnLst>
                <a:cxn ang="0">
                  <a:pos x="T0" y="T1"/>
                </a:cxn>
                <a:cxn ang="0">
                  <a:pos x="T2" y="T3"/>
                </a:cxn>
                <a:cxn ang="0">
                  <a:pos x="T4" y="T5"/>
                </a:cxn>
                <a:cxn ang="0">
                  <a:pos x="T6" y="T7"/>
                </a:cxn>
                <a:cxn ang="0">
                  <a:pos x="T8" y="T9"/>
                </a:cxn>
              </a:cxnLst>
              <a:rect l="0" t="0" r="r" b="b"/>
              <a:pathLst>
                <a:path w="510" h="2">
                  <a:moveTo>
                    <a:pt x="510" y="2"/>
                  </a:moveTo>
                  <a:lnTo>
                    <a:pt x="2" y="2"/>
                  </a:lnTo>
                  <a:lnTo>
                    <a:pt x="0" y="0"/>
                  </a:lnTo>
                  <a:lnTo>
                    <a:pt x="510" y="0"/>
                  </a:lnTo>
                  <a:lnTo>
                    <a:pt x="510" y="2"/>
                  </a:lnTo>
                  <a:close/>
                </a:path>
              </a:pathLst>
            </a:custGeom>
            <a:solidFill>
              <a:srgbClr val="FFD9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Rectangle 240">
              <a:extLst>
                <a:ext uri="{FF2B5EF4-FFF2-40B4-BE49-F238E27FC236}">
                  <a16:creationId xmlns:a16="http://schemas.microsoft.com/office/drawing/2014/main" id="{61517216-EE2F-6E4D-99CB-BD6B73463956}"/>
                </a:ext>
              </a:extLst>
            </p:cNvPr>
            <p:cNvSpPr>
              <a:spLocks noChangeArrowheads="1"/>
            </p:cNvSpPr>
            <p:nvPr/>
          </p:nvSpPr>
          <p:spPr bwMode="auto">
            <a:xfrm>
              <a:off x="8183563" y="4892676"/>
              <a:ext cx="804863" cy="3175"/>
            </a:xfrm>
            <a:prstGeom prst="rect">
              <a:avLst/>
            </a:prstGeom>
            <a:solidFill>
              <a:srgbClr val="FFD9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Rectangle 241">
              <a:extLst>
                <a:ext uri="{FF2B5EF4-FFF2-40B4-BE49-F238E27FC236}">
                  <a16:creationId xmlns:a16="http://schemas.microsoft.com/office/drawing/2014/main" id="{05340FC0-4684-9741-9A20-6A0FE004A749}"/>
                </a:ext>
              </a:extLst>
            </p:cNvPr>
            <p:cNvSpPr>
              <a:spLocks noChangeArrowheads="1"/>
            </p:cNvSpPr>
            <p:nvPr/>
          </p:nvSpPr>
          <p:spPr bwMode="auto">
            <a:xfrm>
              <a:off x="8194676" y="4906963"/>
              <a:ext cx="796925" cy="3175"/>
            </a:xfrm>
            <a:prstGeom prst="rect">
              <a:avLst/>
            </a:prstGeom>
            <a:solidFill>
              <a:srgbClr val="FFD9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Freeform 242">
              <a:extLst>
                <a:ext uri="{FF2B5EF4-FFF2-40B4-BE49-F238E27FC236}">
                  <a16:creationId xmlns:a16="http://schemas.microsoft.com/office/drawing/2014/main" id="{747784C7-2BB1-1E46-B58D-79DFE593059C}"/>
                </a:ext>
              </a:extLst>
            </p:cNvPr>
            <p:cNvSpPr>
              <a:spLocks/>
            </p:cNvSpPr>
            <p:nvPr/>
          </p:nvSpPr>
          <p:spPr bwMode="auto">
            <a:xfrm>
              <a:off x="8207376" y="4919663"/>
              <a:ext cx="790575" cy="3175"/>
            </a:xfrm>
            <a:custGeom>
              <a:avLst/>
              <a:gdLst>
                <a:gd name="T0" fmla="*/ 498 w 498"/>
                <a:gd name="T1" fmla="*/ 2 h 2"/>
                <a:gd name="T2" fmla="*/ 2 w 498"/>
                <a:gd name="T3" fmla="*/ 2 h 2"/>
                <a:gd name="T4" fmla="*/ 2 w 498"/>
                <a:gd name="T5" fmla="*/ 2 h 2"/>
                <a:gd name="T6" fmla="*/ 0 w 498"/>
                <a:gd name="T7" fmla="*/ 0 h 2"/>
                <a:gd name="T8" fmla="*/ 496 w 498"/>
                <a:gd name="T9" fmla="*/ 0 h 2"/>
                <a:gd name="T10" fmla="*/ 498 w 498"/>
                <a:gd name="T11" fmla="*/ 2 h 2"/>
              </a:gdLst>
              <a:ahLst/>
              <a:cxnLst>
                <a:cxn ang="0">
                  <a:pos x="T0" y="T1"/>
                </a:cxn>
                <a:cxn ang="0">
                  <a:pos x="T2" y="T3"/>
                </a:cxn>
                <a:cxn ang="0">
                  <a:pos x="T4" y="T5"/>
                </a:cxn>
                <a:cxn ang="0">
                  <a:pos x="T6" y="T7"/>
                </a:cxn>
                <a:cxn ang="0">
                  <a:pos x="T8" y="T9"/>
                </a:cxn>
                <a:cxn ang="0">
                  <a:pos x="T10" y="T11"/>
                </a:cxn>
              </a:cxnLst>
              <a:rect l="0" t="0" r="r" b="b"/>
              <a:pathLst>
                <a:path w="498" h="2">
                  <a:moveTo>
                    <a:pt x="498" y="2"/>
                  </a:moveTo>
                  <a:lnTo>
                    <a:pt x="2" y="2"/>
                  </a:lnTo>
                  <a:lnTo>
                    <a:pt x="2" y="2"/>
                  </a:lnTo>
                  <a:lnTo>
                    <a:pt x="0" y="0"/>
                  </a:lnTo>
                  <a:lnTo>
                    <a:pt x="496" y="0"/>
                  </a:lnTo>
                  <a:lnTo>
                    <a:pt x="498" y="2"/>
                  </a:lnTo>
                  <a:close/>
                </a:path>
              </a:pathLst>
            </a:custGeom>
            <a:solidFill>
              <a:srgbClr val="FFD9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243">
              <a:extLst>
                <a:ext uri="{FF2B5EF4-FFF2-40B4-BE49-F238E27FC236}">
                  <a16:creationId xmlns:a16="http://schemas.microsoft.com/office/drawing/2014/main" id="{C1F88322-F7F9-874D-869E-0C70EE4FCC8A}"/>
                </a:ext>
              </a:extLst>
            </p:cNvPr>
            <p:cNvSpPr>
              <a:spLocks/>
            </p:cNvSpPr>
            <p:nvPr/>
          </p:nvSpPr>
          <p:spPr bwMode="auto">
            <a:xfrm>
              <a:off x="8159751" y="4730751"/>
              <a:ext cx="862013" cy="219075"/>
            </a:xfrm>
            <a:custGeom>
              <a:avLst/>
              <a:gdLst>
                <a:gd name="T0" fmla="*/ 255 w 255"/>
                <a:gd name="T1" fmla="*/ 65 h 65"/>
                <a:gd name="T2" fmla="*/ 32 w 255"/>
                <a:gd name="T3" fmla="*/ 65 h 65"/>
                <a:gd name="T4" fmla="*/ 0 w 255"/>
                <a:gd name="T5" fmla="*/ 32 h 65"/>
                <a:gd name="T6" fmla="*/ 32 w 255"/>
                <a:gd name="T7" fmla="*/ 0 h 65"/>
                <a:gd name="T8" fmla="*/ 255 w 255"/>
                <a:gd name="T9" fmla="*/ 0 h 65"/>
                <a:gd name="T10" fmla="*/ 255 w 255"/>
                <a:gd name="T11" fmla="*/ 4 h 65"/>
                <a:gd name="T12" fmla="*/ 32 w 255"/>
                <a:gd name="T13" fmla="*/ 4 h 65"/>
                <a:gd name="T14" fmla="*/ 4 w 255"/>
                <a:gd name="T15" fmla="*/ 32 h 65"/>
                <a:gd name="T16" fmla="*/ 32 w 255"/>
                <a:gd name="T17" fmla="*/ 61 h 65"/>
                <a:gd name="T18" fmla="*/ 255 w 255"/>
                <a:gd name="T19" fmla="*/ 61 h 65"/>
                <a:gd name="T20" fmla="*/ 255 w 255"/>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65">
                  <a:moveTo>
                    <a:pt x="255" y="65"/>
                  </a:moveTo>
                  <a:lnTo>
                    <a:pt x="32" y="65"/>
                  </a:lnTo>
                  <a:cubicBezTo>
                    <a:pt x="15" y="65"/>
                    <a:pt x="0" y="50"/>
                    <a:pt x="0" y="32"/>
                  </a:cubicBezTo>
                  <a:cubicBezTo>
                    <a:pt x="0" y="14"/>
                    <a:pt x="15" y="0"/>
                    <a:pt x="32" y="0"/>
                  </a:cubicBezTo>
                  <a:lnTo>
                    <a:pt x="255" y="0"/>
                  </a:lnTo>
                  <a:lnTo>
                    <a:pt x="255" y="4"/>
                  </a:lnTo>
                  <a:lnTo>
                    <a:pt x="32" y="4"/>
                  </a:lnTo>
                  <a:cubicBezTo>
                    <a:pt x="17" y="4"/>
                    <a:pt x="4" y="16"/>
                    <a:pt x="4" y="32"/>
                  </a:cubicBezTo>
                  <a:cubicBezTo>
                    <a:pt x="4" y="48"/>
                    <a:pt x="17" y="61"/>
                    <a:pt x="32" y="61"/>
                  </a:cubicBezTo>
                  <a:lnTo>
                    <a:pt x="255" y="61"/>
                  </a:lnTo>
                  <a:lnTo>
                    <a:pt x="255" y="65"/>
                  </a:lnTo>
                  <a:close/>
                </a:path>
              </a:pathLst>
            </a:custGeom>
            <a:solidFill>
              <a:srgbClr val="FFB3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 name="Freeform 244">
              <a:extLst>
                <a:ext uri="{FF2B5EF4-FFF2-40B4-BE49-F238E27FC236}">
                  <a16:creationId xmlns:a16="http://schemas.microsoft.com/office/drawing/2014/main" id="{1388C512-2E49-7B4C-871D-B1D7E4D284BA}"/>
                </a:ext>
              </a:extLst>
            </p:cNvPr>
            <p:cNvSpPr>
              <a:spLocks/>
            </p:cNvSpPr>
            <p:nvPr/>
          </p:nvSpPr>
          <p:spPr bwMode="auto">
            <a:xfrm>
              <a:off x="3917951" y="1455738"/>
              <a:ext cx="577850" cy="1009650"/>
            </a:xfrm>
            <a:custGeom>
              <a:avLst/>
              <a:gdLst>
                <a:gd name="T0" fmla="*/ 141 w 171"/>
                <a:gd name="T1" fmla="*/ 299 h 299"/>
                <a:gd name="T2" fmla="*/ 131 w 171"/>
                <a:gd name="T3" fmla="*/ 290 h 299"/>
                <a:gd name="T4" fmla="*/ 138 w 171"/>
                <a:gd name="T5" fmla="*/ 81 h 299"/>
                <a:gd name="T6" fmla="*/ 13 w 171"/>
                <a:gd name="T7" fmla="*/ 209 h 299"/>
                <a:gd name="T8" fmla="*/ 2 w 171"/>
                <a:gd name="T9" fmla="*/ 202 h 299"/>
                <a:gd name="T10" fmla="*/ 9 w 171"/>
                <a:gd name="T11" fmla="*/ 191 h 299"/>
                <a:gd name="T12" fmla="*/ 153 w 171"/>
                <a:gd name="T13" fmla="*/ 0 h 299"/>
                <a:gd name="T14" fmla="*/ 171 w 171"/>
                <a:gd name="T15" fmla="*/ 5 h 299"/>
                <a:gd name="T16" fmla="*/ 150 w 171"/>
                <a:gd name="T17" fmla="*/ 288 h 299"/>
                <a:gd name="T18" fmla="*/ 141 w 171"/>
                <a:gd name="T19" fmla="*/ 298 h 299"/>
                <a:gd name="T20" fmla="*/ 141 w 171"/>
                <a:gd name="T21"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99">
                  <a:moveTo>
                    <a:pt x="141" y="299"/>
                  </a:moveTo>
                  <a:cubicBezTo>
                    <a:pt x="136" y="299"/>
                    <a:pt x="132" y="295"/>
                    <a:pt x="131" y="290"/>
                  </a:cubicBezTo>
                  <a:cubicBezTo>
                    <a:pt x="124" y="211"/>
                    <a:pt x="130" y="135"/>
                    <a:pt x="138" y="81"/>
                  </a:cubicBezTo>
                  <a:cubicBezTo>
                    <a:pt x="110" y="133"/>
                    <a:pt x="67" y="195"/>
                    <a:pt x="13" y="209"/>
                  </a:cubicBezTo>
                  <a:cubicBezTo>
                    <a:pt x="8" y="211"/>
                    <a:pt x="3" y="208"/>
                    <a:pt x="2" y="202"/>
                  </a:cubicBezTo>
                  <a:cubicBezTo>
                    <a:pt x="0" y="197"/>
                    <a:pt x="3" y="192"/>
                    <a:pt x="9" y="191"/>
                  </a:cubicBezTo>
                  <a:cubicBezTo>
                    <a:pt x="94" y="169"/>
                    <a:pt x="152" y="1"/>
                    <a:pt x="153" y="0"/>
                  </a:cubicBezTo>
                  <a:lnTo>
                    <a:pt x="171" y="5"/>
                  </a:lnTo>
                  <a:cubicBezTo>
                    <a:pt x="171" y="7"/>
                    <a:pt x="136" y="141"/>
                    <a:pt x="150" y="288"/>
                  </a:cubicBezTo>
                  <a:cubicBezTo>
                    <a:pt x="151" y="293"/>
                    <a:pt x="147" y="298"/>
                    <a:pt x="141" y="298"/>
                  </a:cubicBezTo>
                  <a:lnTo>
                    <a:pt x="141" y="299"/>
                  </a:lnTo>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1" name="Oval 245">
              <a:extLst>
                <a:ext uri="{FF2B5EF4-FFF2-40B4-BE49-F238E27FC236}">
                  <a16:creationId xmlns:a16="http://schemas.microsoft.com/office/drawing/2014/main" id="{8D858D75-8A52-A14D-9493-C5D2F1F13DFA}"/>
                </a:ext>
              </a:extLst>
            </p:cNvPr>
            <p:cNvSpPr>
              <a:spLocks noChangeArrowheads="1"/>
            </p:cNvSpPr>
            <p:nvPr/>
          </p:nvSpPr>
          <p:spPr bwMode="auto">
            <a:xfrm>
              <a:off x="4178301" y="623888"/>
              <a:ext cx="895350" cy="922338"/>
            </a:xfrm>
            <a:prstGeom prst="ellipse">
              <a:avLst/>
            </a:pr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 name="Oval 246">
              <a:extLst>
                <a:ext uri="{FF2B5EF4-FFF2-40B4-BE49-F238E27FC236}">
                  <a16:creationId xmlns:a16="http://schemas.microsoft.com/office/drawing/2014/main" id="{AC769685-5CDC-3D4F-9617-5565F4A608D7}"/>
                </a:ext>
              </a:extLst>
            </p:cNvPr>
            <p:cNvSpPr>
              <a:spLocks noChangeArrowheads="1"/>
            </p:cNvSpPr>
            <p:nvPr/>
          </p:nvSpPr>
          <p:spPr bwMode="auto">
            <a:xfrm>
              <a:off x="4381501" y="904876"/>
              <a:ext cx="976313" cy="982663"/>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3" name="Freeform 247">
              <a:extLst>
                <a:ext uri="{FF2B5EF4-FFF2-40B4-BE49-F238E27FC236}">
                  <a16:creationId xmlns:a16="http://schemas.microsoft.com/office/drawing/2014/main" id="{B4E75D4A-4E30-C84A-B1D4-A1FC9104724B}"/>
                </a:ext>
              </a:extLst>
            </p:cNvPr>
            <p:cNvSpPr>
              <a:spLocks/>
            </p:cNvSpPr>
            <p:nvPr/>
          </p:nvSpPr>
          <p:spPr bwMode="auto">
            <a:xfrm>
              <a:off x="4397376" y="955676"/>
              <a:ext cx="1550988" cy="1444625"/>
            </a:xfrm>
            <a:custGeom>
              <a:avLst/>
              <a:gdLst>
                <a:gd name="T0" fmla="*/ 6 w 459"/>
                <a:gd name="T1" fmla="*/ 222 h 428"/>
                <a:gd name="T2" fmla="*/ 194 w 459"/>
                <a:gd name="T3" fmla="*/ 428 h 428"/>
                <a:gd name="T4" fmla="*/ 382 w 459"/>
                <a:gd name="T5" fmla="*/ 183 h 428"/>
                <a:gd name="T6" fmla="*/ 198 w 459"/>
                <a:gd name="T7" fmla="*/ 0 h 428"/>
                <a:gd name="T8" fmla="*/ 6 w 459"/>
                <a:gd name="T9" fmla="*/ 222 h 428"/>
              </a:gdLst>
              <a:ahLst/>
              <a:cxnLst>
                <a:cxn ang="0">
                  <a:pos x="T0" y="T1"/>
                </a:cxn>
                <a:cxn ang="0">
                  <a:pos x="T2" y="T3"/>
                </a:cxn>
                <a:cxn ang="0">
                  <a:pos x="T4" y="T5"/>
                </a:cxn>
                <a:cxn ang="0">
                  <a:pos x="T6" y="T7"/>
                </a:cxn>
                <a:cxn ang="0">
                  <a:pos x="T8" y="T9"/>
                </a:cxn>
              </a:cxnLst>
              <a:rect l="0" t="0" r="r" b="b"/>
              <a:pathLst>
                <a:path w="459" h="428">
                  <a:moveTo>
                    <a:pt x="6" y="222"/>
                  </a:moveTo>
                  <a:cubicBezTo>
                    <a:pt x="11" y="363"/>
                    <a:pt x="82" y="428"/>
                    <a:pt x="194" y="428"/>
                  </a:cubicBezTo>
                  <a:cubicBezTo>
                    <a:pt x="306" y="428"/>
                    <a:pt x="459" y="301"/>
                    <a:pt x="382" y="183"/>
                  </a:cubicBezTo>
                  <a:cubicBezTo>
                    <a:pt x="382" y="61"/>
                    <a:pt x="310" y="0"/>
                    <a:pt x="198" y="0"/>
                  </a:cubicBezTo>
                  <a:cubicBezTo>
                    <a:pt x="86" y="0"/>
                    <a:pt x="0" y="65"/>
                    <a:pt x="6" y="222"/>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4" name="Freeform 248">
              <a:extLst>
                <a:ext uri="{FF2B5EF4-FFF2-40B4-BE49-F238E27FC236}">
                  <a16:creationId xmlns:a16="http://schemas.microsoft.com/office/drawing/2014/main" id="{E1E092C5-E476-6D4A-8FB7-A19F5D590BF4}"/>
                </a:ext>
              </a:extLst>
            </p:cNvPr>
            <p:cNvSpPr>
              <a:spLocks noEditPoints="1"/>
            </p:cNvSpPr>
            <p:nvPr/>
          </p:nvSpPr>
          <p:spPr bwMode="auto">
            <a:xfrm>
              <a:off x="5565776" y="1597026"/>
              <a:ext cx="142875" cy="536575"/>
            </a:xfrm>
            <a:custGeom>
              <a:avLst/>
              <a:gdLst>
                <a:gd name="T0" fmla="*/ 1 w 42"/>
                <a:gd name="T1" fmla="*/ 159 h 159"/>
                <a:gd name="T2" fmla="*/ 0 w 42"/>
                <a:gd name="T3" fmla="*/ 112 h 159"/>
                <a:gd name="T4" fmla="*/ 5 w 42"/>
                <a:gd name="T5" fmla="*/ 63 h 159"/>
                <a:gd name="T6" fmla="*/ 18 w 42"/>
                <a:gd name="T7" fmla="*/ 71 h 159"/>
                <a:gd name="T8" fmla="*/ 17 w 42"/>
                <a:gd name="T9" fmla="*/ 76 h 159"/>
                <a:gd name="T10" fmla="*/ 1 w 42"/>
                <a:gd name="T11" fmla="*/ 159 h 159"/>
                <a:gd name="T12" fmla="*/ 19 w 42"/>
                <a:gd name="T13" fmla="*/ 63 h 159"/>
                <a:gd name="T14" fmla="*/ 6 w 42"/>
                <a:gd name="T15" fmla="*/ 56 h 159"/>
                <a:gd name="T16" fmla="*/ 11 w 42"/>
                <a:gd name="T17" fmla="*/ 0 h 159"/>
                <a:gd name="T18" fmla="*/ 13 w 42"/>
                <a:gd name="T19" fmla="*/ 1 h 159"/>
                <a:gd name="T20" fmla="*/ 19 w 42"/>
                <a:gd name="T21" fmla="*/ 6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59">
                  <a:moveTo>
                    <a:pt x="1" y="159"/>
                  </a:moveTo>
                  <a:cubicBezTo>
                    <a:pt x="1" y="144"/>
                    <a:pt x="1" y="128"/>
                    <a:pt x="0" y="112"/>
                  </a:cubicBezTo>
                  <a:cubicBezTo>
                    <a:pt x="0" y="97"/>
                    <a:pt x="2" y="80"/>
                    <a:pt x="5" y="63"/>
                  </a:cubicBezTo>
                  <a:cubicBezTo>
                    <a:pt x="10" y="64"/>
                    <a:pt x="14" y="67"/>
                    <a:pt x="18" y="71"/>
                  </a:cubicBezTo>
                  <a:cubicBezTo>
                    <a:pt x="18" y="72"/>
                    <a:pt x="17" y="74"/>
                    <a:pt x="17" y="76"/>
                  </a:cubicBezTo>
                  <a:cubicBezTo>
                    <a:pt x="42" y="113"/>
                    <a:pt x="25" y="144"/>
                    <a:pt x="1" y="159"/>
                  </a:cubicBezTo>
                  <a:moveTo>
                    <a:pt x="19" y="63"/>
                  </a:moveTo>
                  <a:cubicBezTo>
                    <a:pt x="15" y="60"/>
                    <a:pt x="10" y="58"/>
                    <a:pt x="6" y="56"/>
                  </a:cubicBezTo>
                  <a:cubicBezTo>
                    <a:pt x="9" y="37"/>
                    <a:pt x="12" y="18"/>
                    <a:pt x="11" y="0"/>
                  </a:cubicBezTo>
                  <a:cubicBezTo>
                    <a:pt x="12" y="0"/>
                    <a:pt x="12" y="0"/>
                    <a:pt x="13" y="1"/>
                  </a:cubicBezTo>
                  <a:cubicBezTo>
                    <a:pt x="13" y="1"/>
                    <a:pt x="21" y="36"/>
                    <a:pt x="19" y="63"/>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5" name="Freeform 249">
              <a:extLst>
                <a:ext uri="{FF2B5EF4-FFF2-40B4-BE49-F238E27FC236}">
                  <a16:creationId xmlns:a16="http://schemas.microsoft.com/office/drawing/2014/main" id="{E255E1C6-E503-5B45-952C-F0EDBF22E825}"/>
                </a:ext>
              </a:extLst>
            </p:cNvPr>
            <p:cNvSpPr>
              <a:spLocks/>
            </p:cNvSpPr>
            <p:nvPr/>
          </p:nvSpPr>
          <p:spPr bwMode="auto">
            <a:xfrm>
              <a:off x="4432301" y="1860551"/>
              <a:ext cx="320675" cy="479425"/>
            </a:xfrm>
            <a:custGeom>
              <a:avLst/>
              <a:gdLst>
                <a:gd name="T0" fmla="*/ 95 w 95"/>
                <a:gd name="T1" fmla="*/ 142 h 142"/>
                <a:gd name="T2" fmla="*/ 0 w 95"/>
                <a:gd name="T3" fmla="*/ 0 h 142"/>
                <a:gd name="T4" fmla="*/ 0 w 95"/>
                <a:gd name="T5" fmla="*/ 0 h 142"/>
                <a:gd name="T6" fmla="*/ 95 w 95"/>
                <a:gd name="T7" fmla="*/ 142 h 142"/>
                <a:gd name="T8" fmla="*/ 95 w 95"/>
                <a:gd name="T9" fmla="*/ 142 h 142"/>
              </a:gdLst>
              <a:ahLst/>
              <a:cxnLst>
                <a:cxn ang="0">
                  <a:pos x="T0" y="T1"/>
                </a:cxn>
                <a:cxn ang="0">
                  <a:pos x="T2" y="T3"/>
                </a:cxn>
                <a:cxn ang="0">
                  <a:pos x="T4" y="T5"/>
                </a:cxn>
                <a:cxn ang="0">
                  <a:pos x="T6" y="T7"/>
                </a:cxn>
                <a:cxn ang="0">
                  <a:pos x="T8" y="T9"/>
                </a:cxn>
              </a:cxnLst>
              <a:rect l="0" t="0" r="r" b="b"/>
              <a:pathLst>
                <a:path w="95" h="142">
                  <a:moveTo>
                    <a:pt x="95" y="142"/>
                  </a:moveTo>
                  <a:cubicBezTo>
                    <a:pt x="45" y="119"/>
                    <a:pt x="12" y="72"/>
                    <a:pt x="0" y="0"/>
                  </a:cubicBezTo>
                  <a:cubicBezTo>
                    <a:pt x="0" y="0"/>
                    <a:pt x="0" y="0"/>
                    <a:pt x="0" y="0"/>
                  </a:cubicBezTo>
                  <a:cubicBezTo>
                    <a:pt x="12" y="72"/>
                    <a:pt x="45" y="119"/>
                    <a:pt x="95" y="142"/>
                  </a:cubicBezTo>
                  <a:lnTo>
                    <a:pt x="95" y="14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6" name="Freeform 251">
              <a:extLst>
                <a:ext uri="{FF2B5EF4-FFF2-40B4-BE49-F238E27FC236}">
                  <a16:creationId xmlns:a16="http://schemas.microsoft.com/office/drawing/2014/main" id="{01B0F441-A1C0-C140-989A-F50A59E83918}"/>
                </a:ext>
              </a:extLst>
            </p:cNvPr>
            <p:cNvSpPr>
              <a:spLocks/>
            </p:cNvSpPr>
            <p:nvPr/>
          </p:nvSpPr>
          <p:spPr bwMode="auto">
            <a:xfrm>
              <a:off x="4414838" y="1243013"/>
              <a:ext cx="338138" cy="1096963"/>
            </a:xfrm>
            <a:custGeom>
              <a:avLst/>
              <a:gdLst>
                <a:gd name="T0" fmla="*/ 100 w 100"/>
                <a:gd name="T1" fmla="*/ 325 h 325"/>
                <a:gd name="T2" fmla="*/ 5 w 100"/>
                <a:gd name="T3" fmla="*/ 183 h 325"/>
                <a:gd name="T4" fmla="*/ 1 w 100"/>
                <a:gd name="T5" fmla="*/ 137 h 325"/>
                <a:gd name="T6" fmla="*/ 0 w 100"/>
                <a:gd name="T7" fmla="*/ 113 h 325"/>
                <a:gd name="T8" fmla="*/ 28 w 100"/>
                <a:gd name="T9" fmla="*/ 0 h 325"/>
                <a:gd name="T10" fmla="*/ 39 w 100"/>
                <a:gd name="T11" fmla="*/ 127 h 325"/>
                <a:gd name="T12" fmla="*/ 71 w 100"/>
                <a:gd name="T13" fmla="*/ 140 h 325"/>
                <a:gd name="T14" fmla="*/ 75 w 100"/>
                <a:gd name="T15" fmla="*/ 146 h 325"/>
                <a:gd name="T16" fmla="*/ 33 w 100"/>
                <a:gd name="T17" fmla="*/ 146 h 325"/>
                <a:gd name="T18" fmla="*/ 43 w 100"/>
                <a:gd name="T19" fmla="*/ 212 h 325"/>
                <a:gd name="T20" fmla="*/ 33 w 100"/>
                <a:gd name="T21" fmla="*/ 230 h 325"/>
                <a:gd name="T22" fmla="*/ 87 w 100"/>
                <a:gd name="T23" fmla="*/ 285 h 325"/>
                <a:gd name="T24" fmla="*/ 91 w 100"/>
                <a:gd name="T25" fmla="*/ 285 h 325"/>
                <a:gd name="T26" fmla="*/ 99 w 100"/>
                <a:gd name="T27" fmla="*/ 278 h 325"/>
                <a:gd name="T28" fmla="*/ 100 w 100"/>
                <a:gd name="T2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325">
                  <a:moveTo>
                    <a:pt x="100" y="325"/>
                  </a:moveTo>
                  <a:cubicBezTo>
                    <a:pt x="50" y="302"/>
                    <a:pt x="17" y="255"/>
                    <a:pt x="5" y="183"/>
                  </a:cubicBezTo>
                  <a:cubicBezTo>
                    <a:pt x="3" y="169"/>
                    <a:pt x="1" y="154"/>
                    <a:pt x="1" y="137"/>
                  </a:cubicBezTo>
                  <a:cubicBezTo>
                    <a:pt x="0" y="129"/>
                    <a:pt x="0" y="121"/>
                    <a:pt x="0" y="113"/>
                  </a:cubicBezTo>
                  <a:cubicBezTo>
                    <a:pt x="1" y="67"/>
                    <a:pt x="11" y="29"/>
                    <a:pt x="28" y="0"/>
                  </a:cubicBezTo>
                  <a:cubicBezTo>
                    <a:pt x="15" y="39"/>
                    <a:pt x="3" y="96"/>
                    <a:pt x="39" y="127"/>
                  </a:cubicBezTo>
                  <a:cubicBezTo>
                    <a:pt x="50" y="136"/>
                    <a:pt x="61" y="140"/>
                    <a:pt x="71" y="140"/>
                  </a:cubicBezTo>
                  <a:cubicBezTo>
                    <a:pt x="72" y="142"/>
                    <a:pt x="73" y="144"/>
                    <a:pt x="75" y="146"/>
                  </a:cubicBezTo>
                  <a:lnTo>
                    <a:pt x="33" y="146"/>
                  </a:lnTo>
                  <a:cubicBezTo>
                    <a:pt x="33" y="160"/>
                    <a:pt x="43" y="198"/>
                    <a:pt x="43" y="212"/>
                  </a:cubicBezTo>
                  <a:cubicBezTo>
                    <a:pt x="43" y="226"/>
                    <a:pt x="33" y="216"/>
                    <a:pt x="33" y="230"/>
                  </a:cubicBezTo>
                  <a:cubicBezTo>
                    <a:pt x="48" y="230"/>
                    <a:pt x="43" y="285"/>
                    <a:pt x="87" y="285"/>
                  </a:cubicBezTo>
                  <a:cubicBezTo>
                    <a:pt x="89" y="285"/>
                    <a:pt x="90" y="285"/>
                    <a:pt x="91" y="285"/>
                  </a:cubicBezTo>
                  <a:cubicBezTo>
                    <a:pt x="94" y="285"/>
                    <a:pt x="97" y="282"/>
                    <a:pt x="99" y="278"/>
                  </a:cubicBezTo>
                  <a:cubicBezTo>
                    <a:pt x="99" y="293"/>
                    <a:pt x="100" y="308"/>
                    <a:pt x="100" y="325"/>
                  </a:cubicBezTo>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7" name="Freeform 252">
              <a:extLst>
                <a:ext uri="{FF2B5EF4-FFF2-40B4-BE49-F238E27FC236}">
                  <a16:creationId xmlns:a16="http://schemas.microsoft.com/office/drawing/2014/main" id="{7C18388B-A30E-D04A-8C64-6205CF8DDE23}"/>
                </a:ext>
              </a:extLst>
            </p:cNvPr>
            <p:cNvSpPr>
              <a:spLocks/>
            </p:cNvSpPr>
            <p:nvPr/>
          </p:nvSpPr>
          <p:spPr bwMode="auto">
            <a:xfrm>
              <a:off x="3932238" y="1985963"/>
              <a:ext cx="2181225" cy="3044825"/>
            </a:xfrm>
            <a:custGeom>
              <a:avLst/>
              <a:gdLst>
                <a:gd name="T0" fmla="*/ 427 w 646"/>
                <a:gd name="T1" fmla="*/ 262 h 902"/>
                <a:gd name="T2" fmla="*/ 421 w 646"/>
                <a:gd name="T3" fmla="*/ 65 h 902"/>
                <a:gd name="T4" fmla="*/ 240 w 646"/>
                <a:gd name="T5" fmla="*/ 0 h 902"/>
                <a:gd name="T6" fmla="*/ 232 w 646"/>
                <a:gd name="T7" fmla="*/ 258 h 902"/>
                <a:gd name="T8" fmla="*/ 0 w 646"/>
                <a:gd name="T9" fmla="*/ 574 h 902"/>
                <a:gd name="T10" fmla="*/ 22 w 646"/>
                <a:gd name="T11" fmla="*/ 902 h 902"/>
                <a:gd name="T12" fmla="*/ 631 w 646"/>
                <a:gd name="T13" fmla="*/ 902 h 902"/>
                <a:gd name="T14" fmla="*/ 646 w 646"/>
                <a:gd name="T15" fmla="*/ 574 h 902"/>
                <a:gd name="T16" fmla="*/ 427 w 646"/>
                <a:gd name="T17" fmla="*/ 26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902">
                  <a:moveTo>
                    <a:pt x="427" y="262"/>
                  </a:moveTo>
                  <a:cubicBezTo>
                    <a:pt x="402" y="173"/>
                    <a:pt x="421" y="65"/>
                    <a:pt x="421" y="65"/>
                  </a:cubicBezTo>
                  <a:lnTo>
                    <a:pt x="240" y="0"/>
                  </a:lnTo>
                  <a:cubicBezTo>
                    <a:pt x="240" y="0"/>
                    <a:pt x="250" y="181"/>
                    <a:pt x="232" y="258"/>
                  </a:cubicBezTo>
                  <a:cubicBezTo>
                    <a:pt x="99" y="295"/>
                    <a:pt x="0" y="410"/>
                    <a:pt x="0" y="574"/>
                  </a:cubicBezTo>
                  <a:cubicBezTo>
                    <a:pt x="0" y="673"/>
                    <a:pt x="13" y="852"/>
                    <a:pt x="22" y="902"/>
                  </a:cubicBezTo>
                  <a:lnTo>
                    <a:pt x="631" y="902"/>
                  </a:lnTo>
                  <a:cubicBezTo>
                    <a:pt x="641" y="837"/>
                    <a:pt x="646" y="673"/>
                    <a:pt x="646" y="574"/>
                  </a:cubicBezTo>
                  <a:cubicBezTo>
                    <a:pt x="646" y="415"/>
                    <a:pt x="554" y="301"/>
                    <a:pt x="427" y="262"/>
                  </a:cubicBezTo>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8" name="Freeform 253">
              <a:extLst>
                <a:ext uri="{FF2B5EF4-FFF2-40B4-BE49-F238E27FC236}">
                  <a16:creationId xmlns:a16="http://schemas.microsoft.com/office/drawing/2014/main" id="{D57C7370-BD0E-CB47-87A8-EA53017995CE}"/>
                </a:ext>
              </a:extLst>
            </p:cNvPr>
            <p:cNvSpPr>
              <a:spLocks noEditPoints="1"/>
            </p:cNvSpPr>
            <p:nvPr/>
          </p:nvSpPr>
          <p:spPr bwMode="auto">
            <a:xfrm>
              <a:off x="5357813" y="2789238"/>
              <a:ext cx="22225" cy="80963"/>
            </a:xfrm>
            <a:custGeom>
              <a:avLst/>
              <a:gdLst>
                <a:gd name="T0" fmla="*/ 7 w 7"/>
                <a:gd name="T1" fmla="*/ 24 h 24"/>
                <a:gd name="T2" fmla="*/ 5 w 7"/>
                <a:gd name="T3" fmla="*/ 24 h 24"/>
                <a:gd name="T4" fmla="*/ 7 w 7"/>
                <a:gd name="T5" fmla="*/ 24 h 24"/>
                <a:gd name="T6" fmla="*/ 7 w 7"/>
                <a:gd name="T7" fmla="*/ 24 h 24"/>
                <a:gd name="T8" fmla="*/ 5 w 7"/>
                <a:gd name="T9" fmla="*/ 24 h 24"/>
                <a:gd name="T10" fmla="*/ 5 w 7"/>
                <a:gd name="T11" fmla="*/ 23 h 24"/>
                <a:gd name="T12" fmla="*/ 5 w 7"/>
                <a:gd name="T13" fmla="*/ 24 h 24"/>
                <a:gd name="T14" fmla="*/ 5 w 7"/>
                <a:gd name="T15" fmla="*/ 23 h 24"/>
                <a:gd name="T16" fmla="*/ 0 w 7"/>
                <a:gd name="T17" fmla="*/ 1 h 24"/>
                <a:gd name="T18" fmla="*/ 5 w 7"/>
                <a:gd name="T19" fmla="*/ 23 h 24"/>
                <a:gd name="T20" fmla="*/ 0 w 7"/>
                <a:gd name="T21" fmla="*/ 1 h 24"/>
                <a:gd name="T22" fmla="*/ 0 w 7"/>
                <a:gd name="T23" fmla="*/ 0 h 24"/>
                <a:gd name="T24" fmla="*/ 0 w 7"/>
                <a:gd name="T25" fmla="*/ 1 h 24"/>
                <a:gd name="T26" fmla="*/ 0 w 7"/>
                <a:gd name="T27" fmla="*/ 0 h 24"/>
                <a:gd name="T28" fmla="*/ 0 w 7"/>
                <a:gd name="T29" fmla="*/ 0 h 24"/>
                <a:gd name="T30" fmla="*/ 0 w 7"/>
                <a:gd name="T31" fmla="*/ 0 h 24"/>
                <a:gd name="T32" fmla="*/ 0 w 7"/>
                <a:gd name="T33" fmla="*/ 0 h 24"/>
                <a:gd name="T34" fmla="*/ 0 w 7"/>
                <a:gd name="T35" fmla="*/ 0 h 24"/>
                <a:gd name="T36" fmla="*/ 0 w 7"/>
                <a:gd name="T37" fmla="*/ 0 h 24"/>
                <a:gd name="T38" fmla="*/ 0 w 7"/>
                <a:gd name="T39" fmla="*/ 0 h 24"/>
                <a:gd name="T40" fmla="*/ 0 w 7"/>
                <a:gd name="T41" fmla="*/ 0 h 24"/>
                <a:gd name="T42" fmla="*/ 0 w 7"/>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24">
                  <a:moveTo>
                    <a:pt x="7" y="24"/>
                  </a:moveTo>
                  <a:cubicBezTo>
                    <a:pt x="6" y="24"/>
                    <a:pt x="6" y="24"/>
                    <a:pt x="5" y="24"/>
                  </a:cubicBezTo>
                  <a:cubicBezTo>
                    <a:pt x="6" y="24"/>
                    <a:pt x="6" y="24"/>
                    <a:pt x="7" y="24"/>
                  </a:cubicBezTo>
                  <a:lnTo>
                    <a:pt x="7" y="24"/>
                  </a:lnTo>
                  <a:close/>
                  <a:moveTo>
                    <a:pt x="5" y="24"/>
                  </a:moveTo>
                  <a:cubicBezTo>
                    <a:pt x="5" y="24"/>
                    <a:pt x="5" y="24"/>
                    <a:pt x="5" y="23"/>
                  </a:cubicBezTo>
                  <a:cubicBezTo>
                    <a:pt x="5" y="24"/>
                    <a:pt x="5" y="24"/>
                    <a:pt x="5" y="24"/>
                  </a:cubicBezTo>
                  <a:close/>
                  <a:moveTo>
                    <a:pt x="5" y="23"/>
                  </a:moveTo>
                  <a:cubicBezTo>
                    <a:pt x="3" y="16"/>
                    <a:pt x="1" y="8"/>
                    <a:pt x="0" y="1"/>
                  </a:cubicBezTo>
                  <a:cubicBezTo>
                    <a:pt x="1" y="8"/>
                    <a:pt x="3" y="16"/>
                    <a:pt x="5" y="23"/>
                  </a:cubicBezTo>
                  <a:close/>
                  <a:moveTo>
                    <a:pt x="0" y="1"/>
                  </a:moveTo>
                  <a:cubicBezTo>
                    <a:pt x="0" y="1"/>
                    <a:pt x="0" y="1"/>
                    <a:pt x="0" y="0"/>
                  </a:cubicBezTo>
                  <a:cubicBezTo>
                    <a:pt x="0" y="1"/>
                    <a:pt x="0" y="1"/>
                    <a:pt x="0" y="1"/>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moveTo>
                    <a:pt x="0" y="0"/>
                  </a:moveTo>
                  <a:cubicBezTo>
                    <a:pt x="0" y="0"/>
                    <a:pt x="0" y="0"/>
                    <a:pt x="0" y="0"/>
                  </a:cubicBezTo>
                  <a:cubicBezTo>
                    <a:pt x="0" y="0"/>
                    <a:pt x="0" y="0"/>
                    <a:pt x="0" y="0"/>
                  </a:cubicBezTo>
                  <a:close/>
                </a:path>
              </a:pathLst>
            </a:custGeom>
            <a:solidFill>
              <a:srgbClr val="FFCD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9" name="Freeform 254">
              <a:extLst>
                <a:ext uri="{FF2B5EF4-FFF2-40B4-BE49-F238E27FC236}">
                  <a16:creationId xmlns:a16="http://schemas.microsoft.com/office/drawing/2014/main" id="{732DD5DA-201F-044F-84A4-DA6EEA87834F}"/>
                </a:ext>
              </a:extLst>
            </p:cNvPr>
            <p:cNvSpPr>
              <a:spLocks/>
            </p:cNvSpPr>
            <p:nvPr/>
          </p:nvSpPr>
          <p:spPr bwMode="auto">
            <a:xfrm>
              <a:off x="4864101" y="2444751"/>
              <a:ext cx="533400" cy="965200"/>
            </a:xfrm>
            <a:custGeom>
              <a:avLst/>
              <a:gdLst>
                <a:gd name="T0" fmla="*/ 82 w 158"/>
                <a:gd name="T1" fmla="*/ 286 h 286"/>
                <a:gd name="T2" fmla="*/ 130 w 158"/>
                <a:gd name="T3" fmla="*/ 221 h 286"/>
                <a:gd name="T4" fmla="*/ 58 w 158"/>
                <a:gd name="T5" fmla="*/ 59 h 286"/>
                <a:gd name="T6" fmla="*/ 0 w 158"/>
                <a:gd name="T7" fmla="*/ 0 h 286"/>
                <a:gd name="T8" fmla="*/ 86 w 158"/>
                <a:gd name="T9" fmla="*/ 53 h 286"/>
                <a:gd name="T10" fmla="*/ 93 w 158"/>
                <a:gd name="T11" fmla="*/ 53 h 286"/>
                <a:gd name="T12" fmla="*/ 139 w 158"/>
                <a:gd name="T13" fmla="*/ 42 h 286"/>
                <a:gd name="T14" fmla="*/ 146 w 158"/>
                <a:gd name="T15" fmla="*/ 102 h 286"/>
                <a:gd name="T16" fmla="*/ 146 w 158"/>
                <a:gd name="T17" fmla="*/ 102 h 286"/>
                <a:gd name="T18" fmla="*/ 146 w 158"/>
                <a:gd name="T19" fmla="*/ 102 h 286"/>
                <a:gd name="T20" fmla="*/ 146 w 158"/>
                <a:gd name="T21" fmla="*/ 102 h 286"/>
                <a:gd name="T22" fmla="*/ 146 w 158"/>
                <a:gd name="T23" fmla="*/ 102 h 286"/>
                <a:gd name="T24" fmla="*/ 146 w 158"/>
                <a:gd name="T25" fmla="*/ 102 h 286"/>
                <a:gd name="T26" fmla="*/ 146 w 158"/>
                <a:gd name="T27" fmla="*/ 102 h 286"/>
                <a:gd name="T28" fmla="*/ 146 w 158"/>
                <a:gd name="T29" fmla="*/ 103 h 286"/>
                <a:gd name="T30" fmla="*/ 146 w 158"/>
                <a:gd name="T31" fmla="*/ 103 h 286"/>
                <a:gd name="T32" fmla="*/ 151 w 158"/>
                <a:gd name="T33" fmla="*/ 125 h 286"/>
                <a:gd name="T34" fmla="*/ 151 w 158"/>
                <a:gd name="T35" fmla="*/ 125 h 286"/>
                <a:gd name="T36" fmla="*/ 151 w 158"/>
                <a:gd name="T37" fmla="*/ 126 h 286"/>
                <a:gd name="T38" fmla="*/ 151 w 158"/>
                <a:gd name="T39" fmla="*/ 126 h 286"/>
                <a:gd name="T40" fmla="*/ 151 w 158"/>
                <a:gd name="T41" fmla="*/ 126 h 286"/>
                <a:gd name="T42" fmla="*/ 153 w 158"/>
                <a:gd name="T43" fmla="*/ 126 h 286"/>
                <a:gd name="T44" fmla="*/ 123 w 158"/>
                <a:gd name="T45" fmla="*/ 268 h 286"/>
                <a:gd name="T46" fmla="*/ 82 w 158"/>
                <a:gd name="T4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8" h="286">
                  <a:moveTo>
                    <a:pt x="82" y="286"/>
                  </a:moveTo>
                  <a:cubicBezTo>
                    <a:pt x="108" y="273"/>
                    <a:pt x="123" y="249"/>
                    <a:pt x="130" y="221"/>
                  </a:cubicBezTo>
                  <a:cubicBezTo>
                    <a:pt x="147" y="157"/>
                    <a:pt x="115" y="92"/>
                    <a:pt x="58" y="59"/>
                  </a:cubicBezTo>
                  <a:cubicBezTo>
                    <a:pt x="20" y="38"/>
                    <a:pt x="5" y="12"/>
                    <a:pt x="0" y="0"/>
                  </a:cubicBezTo>
                  <a:cubicBezTo>
                    <a:pt x="19" y="29"/>
                    <a:pt x="46" y="50"/>
                    <a:pt x="86" y="53"/>
                  </a:cubicBezTo>
                  <a:cubicBezTo>
                    <a:pt x="88" y="53"/>
                    <a:pt x="91" y="53"/>
                    <a:pt x="93" y="53"/>
                  </a:cubicBezTo>
                  <a:cubicBezTo>
                    <a:pt x="109" y="53"/>
                    <a:pt x="125" y="49"/>
                    <a:pt x="139" y="42"/>
                  </a:cubicBezTo>
                  <a:cubicBezTo>
                    <a:pt x="139" y="61"/>
                    <a:pt x="142" y="82"/>
                    <a:pt x="146" y="102"/>
                  </a:cubicBezTo>
                  <a:cubicBezTo>
                    <a:pt x="146" y="102"/>
                    <a:pt x="146" y="102"/>
                    <a:pt x="146" y="102"/>
                  </a:cubicBezTo>
                  <a:cubicBezTo>
                    <a:pt x="146" y="102"/>
                    <a:pt x="146" y="102"/>
                    <a:pt x="146" y="102"/>
                  </a:cubicBezTo>
                  <a:cubicBezTo>
                    <a:pt x="146" y="102"/>
                    <a:pt x="146" y="102"/>
                    <a:pt x="146" y="102"/>
                  </a:cubicBezTo>
                  <a:cubicBezTo>
                    <a:pt x="146" y="102"/>
                    <a:pt x="146" y="102"/>
                    <a:pt x="146" y="102"/>
                  </a:cubicBezTo>
                  <a:cubicBezTo>
                    <a:pt x="146" y="102"/>
                    <a:pt x="146" y="102"/>
                    <a:pt x="146" y="102"/>
                  </a:cubicBezTo>
                  <a:cubicBezTo>
                    <a:pt x="146" y="102"/>
                    <a:pt x="146" y="102"/>
                    <a:pt x="146" y="102"/>
                  </a:cubicBezTo>
                  <a:cubicBezTo>
                    <a:pt x="146" y="103"/>
                    <a:pt x="146" y="103"/>
                    <a:pt x="146" y="103"/>
                  </a:cubicBezTo>
                  <a:cubicBezTo>
                    <a:pt x="146" y="103"/>
                    <a:pt x="146" y="103"/>
                    <a:pt x="146" y="103"/>
                  </a:cubicBezTo>
                  <a:cubicBezTo>
                    <a:pt x="147" y="110"/>
                    <a:pt x="149" y="118"/>
                    <a:pt x="151" y="125"/>
                  </a:cubicBezTo>
                  <a:lnTo>
                    <a:pt x="151" y="125"/>
                  </a:lnTo>
                  <a:cubicBezTo>
                    <a:pt x="151" y="126"/>
                    <a:pt x="151" y="126"/>
                    <a:pt x="151" y="126"/>
                  </a:cubicBezTo>
                  <a:lnTo>
                    <a:pt x="151" y="126"/>
                  </a:lnTo>
                  <a:lnTo>
                    <a:pt x="151" y="126"/>
                  </a:lnTo>
                  <a:cubicBezTo>
                    <a:pt x="152" y="126"/>
                    <a:pt x="152" y="126"/>
                    <a:pt x="153" y="126"/>
                  </a:cubicBezTo>
                  <a:cubicBezTo>
                    <a:pt x="154" y="158"/>
                    <a:pt x="158" y="238"/>
                    <a:pt x="123" y="268"/>
                  </a:cubicBezTo>
                  <a:cubicBezTo>
                    <a:pt x="113" y="278"/>
                    <a:pt x="98" y="284"/>
                    <a:pt x="82" y="286"/>
                  </a:cubicBezTo>
                </a:path>
              </a:pathLst>
            </a:custGeom>
            <a:solidFill>
              <a:srgbClr val="FF8A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0" name="Freeform 255">
              <a:extLst>
                <a:ext uri="{FF2B5EF4-FFF2-40B4-BE49-F238E27FC236}">
                  <a16:creationId xmlns:a16="http://schemas.microsoft.com/office/drawing/2014/main" id="{64CD133D-C434-4646-8CBA-766967434821}"/>
                </a:ext>
              </a:extLst>
            </p:cNvPr>
            <p:cNvSpPr>
              <a:spLocks/>
            </p:cNvSpPr>
            <p:nvPr/>
          </p:nvSpPr>
          <p:spPr bwMode="auto">
            <a:xfrm>
              <a:off x="3546476" y="2849563"/>
              <a:ext cx="2905125" cy="2370138"/>
            </a:xfrm>
            <a:custGeom>
              <a:avLst/>
              <a:gdLst>
                <a:gd name="T0" fmla="*/ 553 w 860"/>
                <a:gd name="T1" fmla="*/ 8 h 702"/>
                <a:gd name="T2" fmla="*/ 543 w 860"/>
                <a:gd name="T3" fmla="*/ 6 h 702"/>
                <a:gd name="T4" fmla="*/ 513 w 860"/>
                <a:gd name="T5" fmla="*/ 148 h 702"/>
                <a:gd name="T6" fmla="*/ 393 w 860"/>
                <a:gd name="T7" fmla="*/ 137 h 702"/>
                <a:gd name="T8" fmla="*/ 346 w 860"/>
                <a:gd name="T9" fmla="*/ 0 h 702"/>
                <a:gd name="T10" fmla="*/ 346 w 860"/>
                <a:gd name="T11" fmla="*/ 0 h 702"/>
                <a:gd name="T12" fmla="*/ 147 w 860"/>
                <a:gd name="T13" fmla="*/ 109 h 702"/>
                <a:gd name="T14" fmla="*/ 23 w 860"/>
                <a:gd name="T15" fmla="*/ 646 h 702"/>
                <a:gd name="T16" fmla="*/ 101 w 860"/>
                <a:gd name="T17" fmla="*/ 702 h 702"/>
                <a:gd name="T18" fmla="*/ 830 w 860"/>
                <a:gd name="T19" fmla="*/ 700 h 702"/>
                <a:gd name="T20" fmla="*/ 553 w 860"/>
                <a:gd name="T21" fmla="*/ 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0" h="702">
                  <a:moveTo>
                    <a:pt x="553" y="8"/>
                  </a:moveTo>
                  <a:cubicBezTo>
                    <a:pt x="550" y="7"/>
                    <a:pt x="544" y="6"/>
                    <a:pt x="543" y="6"/>
                  </a:cubicBezTo>
                  <a:cubicBezTo>
                    <a:pt x="544" y="37"/>
                    <a:pt x="548" y="118"/>
                    <a:pt x="513" y="148"/>
                  </a:cubicBezTo>
                  <a:cubicBezTo>
                    <a:pt x="487" y="171"/>
                    <a:pt x="434" y="179"/>
                    <a:pt x="393" y="137"/>
                  </a:cubicBezTo>
                  <a:cubicBezTo>
                    <a:pt x="343" y="88"/>
                    <a:pt x="345" y="5"/>
                    <a:pt x="346" y="0"/>
                  </a:cubicBezTo>
                  <a:lnTo>
                    <a:pt x="346" y="0"/>
                  </a:lnTo>
                  <a:cubicBezTo>
                    <a:pt x="285" y="13"/>
                    <a:pt x="184" y="63"/>
                    <a:pt x="147" y="109"/>
                  </a:cubicBezTo>
                  <a:cubicBezTo>
                    <a:pt x="0" y="289"/>
                    <a:pt x="23" y="646"/>
                    <a:pt x="23" y="646"/>
                  </a:cubicBezTo>
                  <a:lnTo>
                    <a:pt x="101" y="702"/>
                  </a:lnTo>
                  <a:lnTo>
                    <a:pt x="830" y="700"/>
                  </a:lnTo>
                  <a:cubicBezTo>
                    <a:pt x="830" y="700"/>
                    <a:pt x="860" y="74"/>
                    <a:pt x="553" y="8"/>
                  </a:cubicBezTo>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91" name="Freeform 256">
              <a:extLst>
                <a:ext uri="{FF2B5EF4-FFF2-40B4-BE49-F238E27FC236}">
                  <a16:creationId xmlns:a16="http://schemas.microsoft.com/office/drawing/2014/main" id="{03B5BBA2-9638-E944-A83E-D72FBE9D36CE}"/>
                </a:ext>
              </a:extLst>
            </p:cNvPr>
            <p:cNvSpPr>
              <a:spLocks noEditPoints="1"/>
            </p:cNvSpPr>
            <p:nvPr/>
          </p:nvSpPr>
          <p:spPr bwMode="auto">
            <a:xfrm>
              <a:off x="4330701" y="3889376"/>
              <a:ext cx="1273175" cy="523875"/>
            </a:xfrm>
            <a:custGeom>
              <a:avLst/>
              <a:gdLst>
                <a:gd name="T0" fmla="*/ 242 w 377"/>
                <a:gd name="T1" fmla="*/ 155 h 155"/>
                <a:gd name="T2" fmla="*/ 0 w 377"/>
                <a:gd name="T3" fmla="*/ 126 h 155"/>
                <a:gd name="T4" fmla="*/ 2 w 377"/>
                <a:gd name="T5" fmla="*/ 102 h 155"/>
                <a:gd name="T6" fmla="*/ 225 w 377"/>
                <a:gd name="T7" fmla="*/ 129 h 155"/>
                <a:gd name="T8" fmla="*/ 366 w 377"/>
                <a:gd name="T9" fmla="*/ 116 h 155"/>
                <a:gd name="T10" fmla="*/ 362 w 377"/>
                <a:gd name="T11" fmla="*/ 144 h 155"/>
                <a:gd name="T12" fmla="*/ 242 w 377"/>
                <a:gd name="T13" fmla="*/ 155 h 155"/>
                <a:gd name="T14" fmla="*/ 223 w 377"/>
                <a:gd name="T15" fmla="*/ 99 h 155"/>
                <a:gd name="T16" fmla="*/ 8 w 377"/>
                <a:gd name="T17" fmla="*/ 72 h 155"/>
                <a:gd name="T18" fmla="*/ 6 w 377"/>
                <a:gd name="T19" fmla="*/ 71 h 155"/>
                <a:gd name="T20" fmla="*/ 11 w 377"/>
                <a:gd name="T21" fmla="*/ 37 h 155"/>
                <a:gd name="T22" fmla="*/ 17 w 377"/>
                <a:gd name="T23" fmla="*/ 0 h 155"/>
                <a:gd name="T24" fmla="*/ 18 w 377"/>
                <a:gd name="T25" fmla="*/ 0 h 155"/>
                <a:gd name="T26" fmla="*/ 127 w 377"/>
                <a:gd name="T27" fmla="*/ 38 h 155"/>
                <a:gd name="T28" fmla="*/ 249 w 377"/>
                <a:gd name="T29" fmla="*/ 43 h 155"/>
                <a:gd name="T30" fmla="*/ 377 w 377"/>
                <a:gd name="T31" fmla="*/ 32 h 155"/>
                <a:gd name="T32" fmla="*/ 370 w 377"/>
                <a:gd name="T33" fmla="*/ 83 h 155"/>
                <a:gd name="T34" fmla="*/ 223 w 377"/>
                <a:gd name="T35" fmla="*/ 9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7" h="155">
                  <a:moveTo>
                    <a:pt x="242" y="155"/>
                  </a:moveTo>
                  <a:cubicBezTo>
                    <a:pt x="149" y="155"/>
                    <a:pt x="48" y="141"/>
                    <a:pt x="0" y="126"/>
                  </a:cubicBezTo>
                  <a:cubicBezTo>
                    <a:pt x="0" y="118"/>
                    <a:pt x="1" y="110"/>
                    <a:pt x="2" y="102"/>
                  </a:cubicBezTo>
                  <a:cubicBezTo>
                    <a:pt x="71" y="120"/>
                    <a:pt x="151" y="129"/>
                    <a:pt x="225" y="129"/>
                  </a:cubicBezTo>
                  <a:cubicBezTo>
                    <a:pt x="277" y="129"/>
                    <a:pt x="326" y="125"/>
                    <a:pt x="366" y="116"/>
                  </a:cubicBezTo>
                  <a:lnTo>
                    <a:pt x="362" y="144"/>
                  </a:lnTo>
                  <a:cubicBezTo>
                    <a:pt x="329" y="152"/>
                    <a:pt x="286" y="155"/>
                    <a:pt x="242" y="155"/>
                  </a:cubicBezTo>
                  <a:moveTo>
                    <a:pt x="223" y="99"/>
                  </a:moveTo>
                  <a:cubicBezTo>
                    <a:pt x="154" y="99"/>
                    <a:pt x="77" y="90"/>
                    <a:pt x="8" y="72"/>
                  </a:cubicBezTo>
                  <a:cubicBezTo>
                    <a:pt x="7" y="71"/>
                    <a:pt x="7" y="71"/>
                    <a:pt x="6" y="71"/>
                  </a:cubicBezTo>
                  <a:cubicBezTo>
                    <a:pt x="8" y="59"/>
                    <a:pt x="9" y="48"/>
                    <a:pt x="11" y="37"/>
                  </a:cubicBezTo>
                  <a:cubicBezTo>
                    <a:pt x="13" y="23"/>
                    <a:pt x="15" y="11"/>
                    <a:pt x="17" y="0"/>
                  </a:cubicBezTo>
                  <a:cubicBezTo>
                    <a:pt x="17" y="0"/>
                    <a:pt x="18" y="0"/>
                    <a:pt x="18" y="0"/>
                  </a:cubicBezTo>
                  <a:cubicBezTo>
                    <a:pt x="31" y="16"/>
                    <a:pt x="60" y="33"/>
                    <a:pt x="127" y="38"/>
                  </a:cubicBezTo>
                  <a:cubicBezTo>
                    <a:pt x="176" y="41"/>
                    <a:pt x="216" y="43"/>
                    <a:pt x="249" y="43"/>
                  </a:cubicBezTo>
                  <a:cubicBezTo>
                    <a:pt x="315" y="43"/>
                    <a:pt x="353" y="37"/>
                    <a:pt x="377" y="32"/>
                  </a:cubicBezTo>
                  <a:lnTo>
                    <a:pt x="370" y="83"/>
                  </a:lnTo>
                  <a:cubicBezTo>
                    <a:pt x="332" y="93"/>
                    <a:pt x="280" y="99"/>
                    <a:pt x="223" y="99"/>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92" name="Freeform 257">
              <a:extLst>
                <a:ext uri="{FF2B5EF4-FFF2-40B4-BE49-F238E27FC236}">
                  <a16:creationId xmlns:a16="http://schemas.microsoft.com/office/drawing/2014/main" id="{B1609B67-77AB-984E-9CA3-4AB3058766B9}"/>
                </a:ext>
              </a:extLst>
            </p:cNvPr>
            <p:cNvSpPr>
              <a:spLocks/>
            </p:cNvSpPr>
            <p:nvPr/>
          </p:nvSpPr>
          <p:spPr bwMode="auto">
            <a:xfrm>
              <a:off x="4387851" y="3789363"/>
              <a:ext cx="1209675" cy="185738"/>
            </a:xfrm>
            <a:custGeom>
              <a:avLst/>
              <a:gdLst>
                <a:gd name="T0" fmla="*/ 214 w 358"/>
                <a:gd name="T1" fmla="*/ 55 h 55"/>
                <a:gd name="T2" fmla="*/ 1 w 358"/>
                <a:gd name="T3" fmla="*/ 30 h 55"/>
                <a:gd name="T4" fmla="*/ 0 w 358"/>
                <a:gd name="T5" fmla="*/ 29 h 55"/>
                <a:gd name="T6" fmla="*/ 2 w 358"/>
                <a:gd name="T7" fmla="*/ 19 h 55"/>
                <a:gd name="T8" fmla="*/ 5 w 358"/>
                <a:gd name="T9" fmla="*/ 0 h 55"/>
                <a:gd name="T10" fmla="*/ 212 w 358"/>
                <a:gd name="T11" fmla="*/ 25 h 55"/>
                <a:gd name="T12" fmla="*/ 353 w 358"/>
                <a:gd name="T13" fmla="*/ 11 h 55"/>
                <a:gd name="T14" fmla="*/ 353 w 358"/>
                <a:gd name="T15" fmla="*/ 11 h 55"/>
                <a:gd name="T16" fmla="*/ 353 w 358"/>
                <a:gd name="T17" fmla="*/ 11 h 55"/>
                <a:gd name="T18" fmla="*/ 357 w 358"/>
                <a:gd name="T19" fmla="*/ 32 h 55"/>
                <a:gd name="T20" fmla="*/ 358 w 358"/>
                <a:gd name="T21" fmla="*/ 41 h 55"/>
                <a:gd name="T22" fmla="*/ 214 w 35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8" h="55">
                  <a:moveTo>
                    <a:pt x="214" y="55"/>
                  </a:moveTo>
                  <a:cubicBezTo>
                    <a:pt x="143" y="55"/>
                    <a:pt x="67" y="47"/>
                    <a:pt x="1" y="30"/>
                  </a:cubicBezTo>
                  <a:cubicBezTo>
                    <a:pt x="1" y="30"/>
                    <a:pt x="0" y="29"/>
                    <a:pt x="0" y="29"/>
                  </a:cubicBezTo>
                  <a:cubicBezTo>
                    <a:pt x="1" y="25"/>
                    <a:pt x="1" y="22"/>
                    <a:pt x="2" y="19"/>
                  </a:cubicBezTo>
                  <a:cubicBezTo>
                    <a:pt x="3" y="12"/>
                    <a:pt x="4" y="5"/>
                    <a:pt x="5" y="0"/>
                  </a:cubicBezTo>
                  <a:cubicBezTo>
                    <a:pt x="72" y="17"/>
                    <a:pt x="146" y="25"/>
                    <a:pt x="212" y="25"/>
                  </a:cubicBezTo>
                  <a:cubicBezTo>
                    <a:pt x="266" y="25"/>
                    <a:pt x="315" y="20"/>
                    <a:pt x="353" y="11"/>
                  </a:cubicBezTo>
                  <a:cubicBezTo>
                    <a:pt x="353" y="11"/>
                    <a:pt x="353" y="11"/>
                    <a:pt x="353" y="11"/>
                  </a:cubicBezTo>
                  <a:lnTo>
                    <a:pt x="353" y="11"/>
                  </a:lnTo>
                  <a:cubicBezTo>
                    <a:pt x="354" y="17"/>
                    <a:pt x="355" y="25"/>
                    <a:pt x="357" y="32"/>
                  </a:cubicBezTo>
                  <a:cubicBezTo>
                    <a:pt x="357" y="35"/>
                    <a:pt x="358" y="38"/>
                    <a:pt x="358" y="41"/>
                  </a:cubicBezTo>
                  <a:cubicBezTo>
                    <a:pt x="318" y="50"/>
                    <a:pt x="268" y="55"/>
                    <a:pt x="214" y="55"/>
                  </a:cubicBezTo>
                </a:path>
              </a:pathLst>
            </a:custGeom>
            <a:solidFill>
              <a:srgbClr val="FD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3" name="Freeform 258">
              <a:extLst>
                <a:ext uri="{FF2B5EF4-FFF2-40B4-BE49-F238E27FC236}">
                  <a16:creationId xmlns:a16="http://schemas.microsoft.com/office/drawing/2014/main" id="{0184AADB-AC36-7A4D-96ED-B3A4064C6BFD}"/>
                </a:ext>
              </a:extLst>
            </p:cNvPr>
            <p:cNvSpPr>
              <a:spLocks/>
            </p:cNvSpPr>
            <p:nvPr/>
          </p:nvSpPr>
          <p:spPr bwMode="auto">
            <a:xfrm>
              <a:off x="4387851" y="3886201"/>
              <a:ext cx="3175" cy="3175"/>
            </a:xfrm>
            <a:custGeom>
              <a:avLst/>
              <a:gdLst>
                <a:gd name="T0" fmla="*/ 1 w 1"/>
                <a:gd name="T1" fmla="*/ 1 h 1"/>
                <a:gd name="T2" fmla="*/ 0 w 1"/>
                <a:gd name="T3" fmla="*/ 1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0" y="0"/>
                  </a:cubicBezTo>
                  <a:cubicBezTo>
                    <a:pt x="0" y="0"/>
                    <a:pt x="0" y="0"/>
                    <a:pt x="0" y="0"/>
                  </a:cubicBezTo>
                  <a:cubicBezTo>
                    <a:pt x="0" y="0"/>
                    <a:pt x="1" y="1"/>
                    <a:pt x="1" y="1"/>
                  </a:cubicBezTo>
                </a:path>
              </a:pathLst>
            </a:custGeom>
            <a:solidFill>
              <a:srgbClr val="FBA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4" name="Freeform 259">
              <a:extLst>
                <a:ext uri="{FF2B5EF4-FFF2-40B4-BE49-F238E27FC236}">
                  <a16:creationId xmlns:a16="http://schemas.microsoft.com/office/drawing/2014/main" id="{4233BBC4-250E-DE47-8DCE-8F698DACAFA8}"/>
                </a:ext>
              </a:extLst>
            </p:cNvPr>
            <p:cNvSpPr>
              <a:spLocks/>
            </p:cNvSpPr>
            <p:nvPr/>
          </p:nvSpPr>
          <p:spPr bwMode="auto">
            <a:xfrm>
              <a:off x="4337051" y="4129088"/>
              <a:ext cx="1243013" cy="196850"/>
            </a:xfrm>
            <a:custGeom>
              <a:avLst/>
              <a:gdLst>
                <a:gd name="T0" fmla="*/ 223 w 368"/>
                <a:gd name="T1" fmla="*/ 58 h 58"/>
                <a:gd name="T2" fmla="*/ 0 w 368"/>
                <a:gd name="T3" fmla="*/ 31 h 58"/>
                <a:gd name="T4" fmla="*/ 0 w 368"/>
                <a:gd name="T5" fmla="*/ 30 h 58"/>
                <a:gd name="T6" fmla="*/ 0 w 368"/>
                <a:gd name="T7" fmla="*/ 30 h 58"/>
                <a:gd name="T8" fmla="*/ 4 w 368"/>
                <a:gd name="T9" fmla="*/ 2 h 58"/>
                <a:gd name="T10" fmla="*/ 4 w 368"/>
                <a:gd name="T11" fmla="*/ 2 h 58"/>
                <a:gd name="T12" fmla="*/ 4 w 368"/>
                <a:gd name="T13" fmla="*/ 0 h 58"/>
                <a:gd name="T14" fmla="*/ 6 w 368"/>
                <a:gd name="T15" fmla="*/ 1 h 58"/>
                <a:gd name="T16" fmla="*/ 221 w 368"/>
                <a:gd name="T17" fmla="*/ 28 h 58"/>
                <a:gd name="T18" fmla="*/ 368 w 368"/>
                <a:gd name="T19" fmla="*/ 12 h 58"/>
                <a:gd name="T20" fmla="*/ 364 w 368"/>
                <a:gd name="T21" fmla="*/ 45 h 58"/>
                <a:gd name="T22" fmla="*/ 223 w 368"/>
                <a:gd name="T2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8" h="58">
                  <a:moveTo>
                    <a:pt x="223" y="58"/>
                  </a:moveTo>
                  <a:cubicBezTo>
                    <a:pt x="149" y="58"/>
                    <a:pt x="69" y="49"/>
                    <a:pt x="0" y="31"/>
                  </a:cubicBezTo>
                  <a:cubicBezTo>
                    <a:pt x="0" y="30"/>
                    <a:pt x="0" y="30"/>
                    <a:pt x="0" y="30"/>
                  </a:cubicBezTo>
                  <a:lnTo>
                    <a:pt x="0" y="30"/>
                  </a:lnTo>
                  <a:cubicBezTo>
                    <a:pt x="1" y="20"/>
                    <a:pt x="3" y="11"/>
                    <a:pt x="4" y="2"/>
                  </a:cubicBezTo>
                  <a:lnTo>
                    <a:pt x="4" y="2"/>
                  </a:lnTo>
                  <a:cubicBezTo>
                    <a:pt x="4" y="1"/>
                    <a:pt x="4" y="1"/>
                    <a:pt x="4" y="0"/>
                  </a:cubicBezTo>
                  <a:cubicBezTo>
                    <a:pt x="5" y="0"/>
                    <a:pt x="5" y="0"/>
                    <a:pt x="6" y="1"/>
                  </a:cubicBezTo>
                  <a:cubicBezTo>
                    <a:pt x="75" y="19"/>
                    <a:pt x="152" y="28"/>
                    <a:pt x="221" y="28"/>
                  </a:cubicBezTo>
                  <a:cubicBezTo>
                    <a:pt x="278" y="28"/>
                    <a:pt x="330" y="22"/>
                    <a:pt x="368" y="12"/>
                  </a:cubicBezTo>
                  <a:lnTo>
                    <a:pt x="364" y="45"/>
                  </a:lnTo>
                  <a:cubicBezTo>
                    <a:pt x="324" y="54"/>
                    <a:pt x="275" y="58"/>
                    <a:pt x="223" y="58"/>
                  </a:cubicBezTo>
                  <a:close/>
                </a:path>
              </a:pathLst>
            </a:custGeom>
            <a:solidFill>
              <a:srgbClr val="FBA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5" name="Freeform 260">
              <a:extLst>
                <a:ext uri="{FF2B5EF4-FFF2-40B4-BE49-F238E27FC236}">
                  <a16:creationId xmlns:a16="http://schemas.microsoft.com/office/drawing/2014/main" id="{60C5C41C-97AB-474D-92FC-BF9EBCFDD49E}"/>
                </a:ext>
              </a:extLst>
            </p:cNvPr>
            <p:cNvSpPr>
              <a:spLocks/>
            </p:cNvSpPr>
            <p:nvPr/>
          </p:nvSpPr>
          <p:spPr bwMode="auto">
            <a:xfrm>
              <a:off x="4313238" y="4481513"/>
              <a:ext cx="95250" cy="33338"/>
            </a:xfrm>
            <a:custGeom>
              <a:avLst/>
              <a:gdLst>
                <a:gd name="T0" fmla="*/ 0 w 28"/>
                <a:gd name="T1" fmla="*/ 10 h 10"/>
                <a:gd name="T2" fmla="*/ 1 w 28"/>
                <a:gd name="T3" fmla="*/ 0 h 10"/>
                <a:gd name="T4" fmla="*/ 3 w 28"/>
                <a:gd name="T5" fmla="*/ 0 h 10"/>
                <a:gd name="T6" fmla="*/ 7 w 28"/>
                <a:gd name="T7" fmla="*/ 1 h 10"/>
                <a:gd name="T8" fmla="*/ 28 w 28"/>
                <a:gd name="T9" fmla="*/ 6 h 10"/>
                <a:gd name="T10" fmla="*/ 20 w 28"/>
                <a:gd name="T11" fmla="*/ 7 h 10"/>
                <a:gd name="T12" fmla="*/ 0 w 28"/>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0" y="10"/>
                  </a:moveTo>
                  <a:cubicBezTo>
                    <a:pt x="0" y="6"/>
                    <a:pt x="0" y="3"/>
                    <a:pt x="1" y="0"/>
                  </a:cubicBezTo>
                  <a:cubicBezTo>
                    <a:pt x="1" y="0"/>
                    <a:pt x="2" y="0"/>
                    <a:pt x="3" y="0"/>
                  </a:cubicBezTo>
                  <a:cubicBezTo>
                    <a:pt x="4" y="0"/>
                    <a:pt x="6" y="0"/>
                    <a:pt x="7" y="1"/>
                  </a:cubicBezTo>
                  <a:cubicBezTo>
                    <a:pt x="14" y="3"/>
                    <a:pt x="21" y="4"/>
                    <a:pt x="28" y="6"/>
                  </a:cubicBezTo>
                  <a:cubicBezTo>
                    <a:pt x="25" y="6"/>
                    <a:pt x="22" y="7"/>
                    <a:pt x="20" y="7"/>
                  </a:cubicBezTo>
                  <a:cubicBezTo>
                    <a:pt x="13" y="8"/>
                    <a:pt x="7" y="9"/>
                    <a:pt x="0" y="10"/>
                  </a:cubicBezTo>
                  <a:close/>
                </a:path>
              </a:pathLst>
            </a:custGeom>
            <a:solidFill>
              <a:srgbClr val="FD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6" name="Freeform 261">
              <a:extLst>
                <a:ext uri="{FF2B5EF4-FFF2-40B4-BE49-F238E27FC236}">
                  <a16:creationId xmlns:a16="http://schemas.microsoft.com/office/drawing/2014/main" id="{85C9591E-33DB-114C-8A44-614B68127EFB}"/>
                </a:ext>
              </a:extLst>
            </p:cNvPr>
            <p:cNvSpPr>
              <a:spLocks/>
            </p:cNvSpPr>
            <p:nvPr/>
          </p:nvSpPr>
          <p:spPr bwMode="auto">
            <a:xfrm>
              <a:off x="5289551" y="4889501"/>
              <a:ext cx="195263" cy="128588"/>
            </a:xfrm>
            <a:custGeom>
              <a:avLst/>
              <a:gdLst>
                <a:gd name="T0" fmla="*/ 4 w 58"/>
                <a:gd name="T1" fmla="*/ 38 h 38"/>
                <a:gd name="T2" fmla="*/ 0 w 58"/>
                <a:gd name="T3" fmla="*/ 8 h 38"/>
                <a:gd name="T4" fmla="*/ 58 w 58"/>
                <a:gd name="T5" fmla="*/ 0 h 38"/>
                <a:gd name="T6" fmla="*/ 54 w 58"/>
                <a:gd name="T7" fmla="*/ 32 h 38"/>
                <a:gd name="T8" fmla="*/ 4 w 58"/>
                <a:gd name="T9" fmla="*/ 38 h 38"/>
              </a:gdLst>
              <a:ahLst/>
              <a:cxnLst>
                <a:cxn ang="0">
                  <a:pos x="T0" y="T1"/>
                </a:cxn>
                <a:cxn ang="0">
                  <a:pos x="T2" y="T3"/>
                </a:cxn>
                <a:cxn ang="0">
                  <a:pos x="T4" y="T5"/>
                </a:cxn>
                <a:cxn ang="0">
                  <a:pos x="T6" y="T7"/>
                </a:cxn>
                <a:cxn ang="0">
                  <a:pos x="T8" y="T9"/>
                </a:cxn>
              </a:cxnLst>
              <a:rect l="0" t="0" r="r" b="b"/>
              <a:pathLst>
                <a:path w="58" h="38">
                  <a:moveTo>
                    <a:pt x="4" y="38"/>
                  </a:moveTo>
                  <a:cubicBezTo>
                    <a:pt x="3" y="29"/>
                    <a:pt x="2" y="18"/>
                    <a:pt x="0" y="8"/>
                  </a:cubicBezTo>
                  <a:cubicBezTo>
                    <a:pt x="21" y="6"/>
                    <a:pt x="41" y="3"/>
                    <a:pt x="58" y="0"/>
                  </a:cubicBezTo>
                  <a:lnTo>
                    <a:pt x="54" y="32"/>
                  </a:lnTo>
                  <a:cubicBezTo>
                    <a:pt x="38" y="34"/>
                    <a:pt x="22" y="37"/>
                    <a:pt x="4" y="38"/>
                  </a:cubicBezTo>
                  <a:close/>
                </a:path>
              </a:pathLst>
            </a:custGeom>
            <a:solidFill>
              <a:srgbClr val="FD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7" name="Freeform 262">
              <a:extLst>
                <a:ext uri="{FF2B5EF4-FFF2-40B4-BE49-F238E27FC236}">
                  <a16:creationId xmlns:a16="http://schemas.microsoft.com/office/drawing/2014/main" id="{DE7B7C6A-6F34-F144-BD0D-A7868D378293}"/>
                </a:ext>
              </a:extLst>
            </p:cNvPr>
            <p:cNvSpPr>
              <a:spLocks/>
            </p:cNvSpPr>
            <p:nvPr/>
          </p:nvSpPr>
          <p:spPr bwMode="auto">
            <a:xfrm>
              <a:off x="3546476" y="3100388"/>
              <a:ext cx="912813" cy="1974850"/>
            </a:xfrm>
            <a:custGeom>
              <a:avLst/>
              <a:gdLst>
                <a:gd name="T0" fmla="*/ 228 w 270"/>
                <a:gd name="T1" fmla="*/ 515 h 585"/>
                <a:gd name="T2" fmla="*/ 259 w 270"/>
                <a:gd name="T3" fmla="*/ 178 h 585"/>
                <a:gd name="T4" fmla="*/ 144 w 270"/>
                <a:gd name="T5" fmla="*/ 38 h 585"/>
                <a:gd name="T6" fmla="*/ 23 w 270"/>
                <a:gd name="T7" fmla="*/ 572 h 585"/>
                <a:gd name="T8" fmla="*/ 220 w 270"/>
                <a:gd name="T9" fmla="*/ 585 h 585"/>
                <a:gd name="T10" fmla="*/ 228 w 270"/>
                <a:gd name="T11" fmla="*/ 515 h 585"/>
              </a:gdLst>
              <a:ahLst/>
              <a:cxnLst>
                <a:cxn ang="0">
                  <a:pos x="T0" y="T1"/>
                </a:cxn>
                <a:cxn ang="0">
                  <a:pos x="T2" y="T3"/>
                </a:cxn>
                <a:cxn ang="0">
                  <a:pos x="T4" y="T5"/>
                </a:cxn>
                <a:cxn ang="0">
                  <a:pos x="T6" y="T7"/>
                </a:cxn>
                <a:cxn ang="0">
                  <a:pos x="T8" y="T9"/>
                </a:cxn>
                <a:cxn ang="0">
                  <a:pos x="T10" y="T11"/>
                </a:cxn>
              </a:cxnLst>
              <a:rect l="0" t="0" r="r" b="b"/>
              <a:pathLst>
                <a:path w="270" h="585">
                  <a:moveTo>
                    <a:pt x="228" y="515"/>
                  </a:moveTo>
                  <a:cubicBezTo>
                    <a:pt x="215" y="389"/>
                    <a:pt x="259" y="178"/>
                    <a:pt x="259" y="178"/>
                  </a:cubicBezTo>
                  <a:cubicBezTo>
                    <a:pt x="270" y="14"/>
                    <a:pt x="213" y="0"/>
                    <a:pt x="144" y="38"/>
                  </a:cubicBezTo>
                  <a:cubicBezTo>
                    <a:pt x="0" y="219"/>
                    <a:pt x="23" y="572"/>
                    <a:pt x="23" y="572"/>
                  </a:cubicBezTo>
                  <a:lnTo>
                    <a:pt x="220" y="585"/>
                  </a:lnTo>
                  <a:cubicBezTo>
                    <a:pt x="228" y="566"/>
                    <a:pt x="231" y="543"/>
                    <a:pt x="228" y="515"/>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98" name="Freeform 263">
              <a:extLst>
                <a:ext uri="{FF2B5EF4-FFF2-40B4-BE49-F238E27FC236}">
                  <a16:creationId xmlns:a16="http://schemas.microsoft.com/office/drawing/2014/main" id="{5DB19CBB-6707-D74D-B82A-402FCF46C131}"/>
                </a:ext>
              </a:extLst>
            </p:cNvPr>
            <p:cNvSpPr>
              <a:spLocks/>
            </p:cNvSpPr>
            <p:nvPr/>
          </p:nvSpPr>
          <p:spPr bwMode="auto">
            <a:xfrm>
              <a:off x="4316413" y="4314826"/>
              <a:ext cx="14288" cy="166688"/>
            </a:xfrm>
            <a:custGeom>
              <a:avLst/>
              <a:gdLst>
                <a:gd name="T0" fmla="*/ 0 w 4"/>
                <a:gd name="T1" fmla="*/ 49 h 49"/>
                <a:gd name="T2" fmla="*/ 0 w 4"/>
                <a:gd name="T3" fmla="*/ 43 h 49"/>
                <a:gd name="T4" fmla="*/ 0 w 4"/>
                <a:gd name="T5" fmla="*/ 43 h 49"/>
                <a:gd name="T6" fmla="*/ 4 w 4"/>
                <a:gd name="T7" fmla="*/ 0 h 49"/>
                <a:gd name="T8" fmla="*/ 4 w 4"/>
                <a:gd name="T9" fmla="*/ 0 h 49"/>
                <a:gd name="T10" fmla="*/ 0 w 4"/>
                <a:gd name="T11" fmla="*/ 49 h 49"/>
                <a:gd name="T12" fmla="*/ 0 w 4"/>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 h="49">
                  <a:moveTo>
                    <a:pt x="0" y="49"/>
                  </a:moveTo>
                  <a:cubicBezTo>
                    <a:pt x="0" y="47"/>
                    <a:pt x="0" y="45"/>
                    <a:pt x="0" y="43"/>
                  </a:cubicBezTo>
                  <a:lnTo>
                    <a:pt x="0" y="43"/>
                  </a:lnTo>
                  <a:cubicBezTo>
                    <a:pt x="1" y="29"/>
                    <a:pt x="2" y="14"/>
                    <a:pt x="4" y="0"/>
                  </a:cubicBezTo>
                  <a:cubicBezTo>
                    <a:pt x="4" y="0"/>
                    <a:pt x="4" y="0"/>
                    <a:pt x="4" y="0"/>
                  </a:cubicBezTo>
                  <a:cubicBezTo>
                    <a:pt x="2" y="16"/>
                    <a:pt x="1" y="33"/>
                    <a:pt x="0" y="49"/>
                  </a:cubicBezTo>
                  <a:lnTo>
                    <a:pt x="0" y="49"/>
                  </a:lnTo>
                  <a:close/>
                </a:path>
              </a:pathLst>
            </a:custGeom>
            <a:solidFill>
              <a:srgbClr val="F72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9" name="Freeform 264">
              <a:extLst>
                <a:ext uri="{FF2B5EF4-FFF2-40B4-BE49-F238E27FC236}">
                  <a16:creationId xmlns:a16="http://schemas.microsoft.com/office/drawing/2014/main" id="{0925D974-55D5-574B-9CE8-2D362B07CEAD}"/>
                </a:ext>
              </a:extLst>
            </p:cNvPr>
            <p:cNvSpPr>
              <a:spLocks/>
            </p:cNvSpPr>
            <p:nvPr/>
          </p:nvSpPr>
          <p:spPr bwMode="auto">
            <a:xfrm>
              <a:off x="4330701" y="4233863"/>
              <a:ext cx="6350" cy="80963"/>
            </a:xfrm>
            <a:custGeom>
              <a:avLst/>
              <a:gdLst>
                <a:gd name="T0" fmla="*/ 0 w 2"/>
                <a:gd name="T1" fmla="*/ 24 h 24"/>
                <a:gd name="T2" fmla="*/ 0 w 2"/>
                <a:gd name="T3" fmla="*/ 24 h 24"/>
                <a:gd name="T4" fmla="*/ 2 w 2"/>
                <a:gd name="T5" fmla="*/ 0 h 24"/>
                <a:gd name="T6" fmla="*/ 2 w 2"/>
                <a:gd name="T7" fmla="*/ 0 h 24"/>
                <a:gd name="T8" fmla="*/ 0 w 2"/>
                <a:gd name="T9" fmla="*/ 24 h 24"/>
              </a:gdLst>
              <a:ahLst/>
              <a:cxnLst>
                <a:cxn ang="0">
                  <a:pos x="T0" y="T1"/>
                </a:cxn>
                <a:cxn ang="0">
                  <a:pos x="T2" y="T3"/>
                </a:cxn>
                <a:cxn ang="0">
                  <a:pos x="T4" y="T5"/>
                </a:cxn>
                <a:cxn ang="0">
                  <a:pos x="T6" y="T7"/>
                </a:cxn>
                <a:cxn ang="0">
                  <a:pos x="T8" y="T9"/>
                </a:cxn>
              </a:cxnLst>
              <a:rect l="0" t="0" r="r" b="b"/>
              <a:pathLst>
                <a:path w="2" h="24">
                  <a:moveTo>
                    <a:pt x="0" y="24"/>
                  </a:moveTo>
                  <a:cubicBezTo>
                    <a:pt x="0" y="24"/>
                    <a:pt x="0" y="24"/>
                    <a:pt x="0" y="24"/>
                  </a:cubicBezTo>
                  <a:cubicBezTo>
                    <a:pt x="0" y="16"/>
                    <a:pt x="1" y="8"/>
                    <a:pt x="2" y="0"/>
                  </a:cubicBezTo>
                  <a:lnTo>
                    <a:pt x="2" y="0"/>
                  </a:lnTo>
                  <a:cubicBezTo>
                    <a:pt x="1" y="8"/>
                    <a:pt x="0" y="16"/>
                    <a:pt x="0" y="24"/>
                  </a:cubicBezTo>
                </a:path>
              </a:pathLst>
            </a:custGeom>
            <a:solidFill>
              <a:srgbClr val="F41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0" name="Freeform 265">
              <a:extLst>
                <a:ext uri="{FF2B5EF4-FFF2-40B4-BE49-F238E27FC236}">
                  <a16:creationId xmlns:a16="http://schemas.microsoft.com/office/drawing/2014/main" id="{2A17F379-EF5B-044C-8F79-DBFC4D2B67AB}"/>
                </a:ext>
              </a:extLst>
            </p:cNvPr>
            <p:cNvSpPr>
              <a:spLocks/>
            </p:cNvSpPr>
            <p:nvPr/>
          </p:nvSpPr>
          <p:spPr bwMode="auto">
            <a:xfrm>
              <a:off x="4337051" y="4230688"/>
              <a:ext cx="0" cy="3175"/>
            </a:xfrm>
            <a:custGeom>
              <a:avLst/>
              <a:gdLst>
                <a:gd name="T0" fmla="*/ 1 h 1"/>
                <a:gd name="T1" fmla="*/ 1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lnTo>
                    <a:pt x="0" y="1"/>
                  </a:lnTo>
                  <a:cubicBezTo>
                    <a:pt x="0" y="0"/>
                    <a:pt x="0" y="0"/>
                    <a:pt x="0" y="0"/>
                  </a:cubicBezTo>
                  <a:lnTo>
                    <a:pt x="0" y="0"/>
                  </a:lnTo>
                  <a:cubicBezTo>
                    <a:pt x="0" y="0"/>
                    <a:pt x="0" y="0"/>
                    <a:pt x="0" y="1"/>
                  </a:cubicBezTo>
                </a:path>
              </a:pathLst>
            </a:custGeom>
            <a:solidFill>
              <a:srgbClr val="F86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1" name="Freeform 266">
              <a:extLst>
                <a:ext uri="{FF2B5EF4-FFF2-40B4-BE49-F238E27FC236}">
                  <a16:creationId xmlns:a16="http://schemas.microsoft.com/office/drawing/2014/main" id="{7AC1C587-5A55-444E-86E7-7AF56D94D0D7}"/>
                </a:ext>
              </a:extLst>
            </p:cNvPr>
            <p:cNvSpPr>
              <a:spLocks/>
            </p:cNvSpPr>
            <p:nvPr/>
          </p:nvSpPr>
          <p:spPr bwMode="auto">
            <a:xfrm>
              <a:off x="4313238" y="4481513"/>
              <a:ext cx="3175" cy="33338"/>
            </a:xfrm>
            <a:custGeom>
              <a:avLst/>
              <a:gdLst>
                <a:gd name="T0" fmla="*/ 0 w 1"/>
                <a:gd name="T1" fmla="*/ 10 h 10"/>
                <a:gd name="T2" fmla="*/ 1 w 1"/>
                <a:gd name="T3" fmla="*/ 0 h 10"/>
                <a:gd name="T4" fmla="*/ 1 w 1"/>
                <a:gd name="T5" fmla="*/ 0 h 10"/>
                <a:gd name="T6" fmla="*/ 0 w 1"/>
                <a:gd name="T7" fmla="*/ 10 h 10"/>
                <a:gd name="T8" fmla="*/ 0 w 1"/>
                <a:gd name="T9" fmla="*/ 10 h 10"/>
              </a:gdLst>
              <a:ahLst/>
              <a:cxnLst>
                <a:cxn ang="0">
                  <a:pos x="T0" y="T1"/>
                </a:cxn>
                <a:cxn ang="0">
                  <a:pos x="T2" y="T3"/>
                </a:cxn>
                <a:cxn ang="0">
                  <a:pos x="T4" y="T5"/>
                </a:cxn>
                <a:cxn ang="0">
                  <a:pos x="T6" y="T7"/>
                </a:cxn>
                <a:cxn ang="0">
                  <a:pos x="T8" y="T9"/>
                </a:cxn>
              </a:cxnLst>
              <a:rect l="0" t="0" r="r" b="b"/>
              <a:pathLst>
                <a:path w="1" h="10">
                  <a:moveTo>
                    <a:pt x="0" y="10"/>
                  </a:moveTo>
                  <a:cubicBezTo>
                    <a:pt x="0" y="6"/>
                    <a:pt x="0" y="3"/>
                    <a:pt x="1" y="0"/>
                  </a:cubicBezTo>
                  <a:lnTo>
                    <a:pt x="1" y="0"/>
                  </a:lnTo>
                  <a:cubicBezTo>
                    <a:pt x="0" y="3"/>
                    <a:pt x="0" y="6"/>
                    <a:pt x="0" y="10"/>
                  </a:cubicBezTo>
                  <a:lnTo>
                    <a:pt x="0" y="10"/>
                  </a:lnTo>
                </a:path>
              </a:pathLst>
            </a:custGeom>
            <a:solidFill>
              <a:srgbClr val="FA6D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2" name="Freeform 267">
              <a:extLst>
                <a:ext uri="{FF2B5EF4-FFF2-40B4-BE49-F238E27FC236}">
                  <a16:creationId xmlns:a16="http://schemas.microsoft.com/office/drawing/2014/main" id="{5C4F8342-5B5F-174C-B91B-B2B71E989D15}"/>
                </a:ext>
              </a:extLst>
            </p:cNvPr>
            <p:cNvSpPr>
              <a:spLocks/>
            </p:cNvSpPr>
            <p:nvPr/>
          </p:nvSpPr>
          <p:spPr bwMode="auto">
            <a:xfrm>
              <a:off x="4351338" y="4014788"/>
              <a:ext cx="15875" cy="114300"/>
            </a:xfrm>
            <a:custGeom>
              <a:avLst/>
              <a:gdLst>
                <a:gd name="T0" fmla="*/ 0 w 5"/>
                <a:gd name="T1" fmla="*/ 34 h 34"/>
                <a:gd name="T2" fmla="*/ 0 w 5"/>
                <a:gd name="T3" fmla="*/ 34 h 34"/>
                <a:gd name="T4" fmla="*/ 5 w 5"/>
                <a:gd name="T5" fmla="*/ 0 h 34"/>
                <a:gd name="T6" fmla="*/ 0 w 5"/>
                <a:gd name="T7" fmla="*/ 34 h 34"/>
              </a:gdLst>
              <a:ahLst/>
              <a:cxnLst>
                <a:cxn ang="0">
                  <a:pos x="T0" y="T1"/>
                </a:cxn>
                <a:cxn ang="0">
                  <a:pos x="T2" y="T3"/>
                </a:cxn>
                <a:cxn ang="0">
                  <a:pos x="T4" y="T5"/>
                </a:cxn>
                <a:cxn ang="0">
                  <a:pos x="T6" y="T7"/>
                </a:cxn>
              </a:cxnLst>
              <a:rect l="0" t="0" r="r" b="b"/>
              <a:pathLst>
                <a:path w="5" h="34">
                  <a:moveTo>
                    <a:pt x="0" y="34"/>
                  </a:moveTo>
                  <a:lnTo>
                    <a:pt x="0" y="34"/>
                  </a:lnTo>
                  <a:cubicBezTo>
                    <a:pt x="2" y="22"/>
                    <a:pt x="3" y="11"/>
                    <a:pt x="5" y="0"/>
                  </a:cubicBezTo>
                  <a:cubicBezTo>
                    <a:pt x="3" y="11"/>
                    <a:pt x="2" y="22"/>
                    <a:pt x="0" y="34"/>
                  </a:cubicBezTo>
                </a:path>
              </a:pathLst>
            </a:custGeom>
            <a:solidFill>
              <a:srgbClr val="F41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3" name="Freeform 268">
              <a:extLst>
                <a:ext uri="{FF2B5EF4-FFF2-40B4-BE49-F238E27FC236}">
                  <a16:creationId xmlns:a16="http://schemas.microsoft.com/office/drawing/2014/main" id="{2A7427A6-B2E4-6442-A037-029273F6BF4D}"/>
                </a:ext>
              </a:extLst>
            </p:cNvPr>
            <p:cNvSpPr>
              <a:spLocks/>
            </p:cNvSpPr>
            <p:nvPr/>
          </p:nvSpPr>
          <p:spPr bwMode="auto">
            <a:xfrm>
              <a:off x="4351338" y="4129088"/>
              <a:ext cx="0" cy="7938"/>
            </a:xfrm>
            <a:custGeom>
              <a:avLst/>
              <a:gdLst>
                <a:gd name="T0" fmla="*/ 2 h 2"/>
                <a:gd name="T1" fmla="*/ 2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2"/>
                  </a:lnTo>
                  <a:cubicBezTo>
                    <a:pt x="0" y="1"/>
                    <a:pt x="0" y="1"/>
                    <a:pt x="0" y="0"/>
                  </a:cubicBezTo>
                  <a:lnTo>
                    <a:pt x="0" y="0"/>
                  </a:lnTo>
                  <a:cubicBezTo>
                    <a:pt x="0" y="1"/>
                    <a:pt x="0" y="1"/>
                    <a:pt x="0" y="2"/>
                  </a:cubicBezTo>
                  <a:close/>
                </a:path>
              </a:pathLst>
            </a:custGeom>
            <a:solidFill>
              <a:srgbClr val="F86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4" name="Freeform 269">
              <a:extLst>
                <a:ext uri="{FF2B5EF4-FFF2-40B4-BE49-F238E27FC236}">
                  <a16:creationId xmlns:a16="http://schemas.microsoft.com/office/drawing/2014/main" id="{E6AA468D-6022-E041-A621-C284BA334FAA}"/>
                </a:ext>
              </a:extLst>
            </p:cNvPr>
            <p:cNvSpPr>
              <a:spLocks noEditPoints="1"/>
            </p:cNvSpPr>
            <p:nvPr/>
          </p:nvSpPr>
          <p:spPr bwMode="auto">
            <a:xfrm>
              <a:off x="4019551" y="3892551"/>
              <a:ext cx="368300" cy="712788"/>
            </a:xfrm>
            <a:custGeom>
              <a:avLst/>
              <a:gdLst>
                <a:gd name="T0" fmla="*/ 0 w 109"/>
                <a:gd name="T1" fmla="*/ 211 h 211"/>
                <a:gd name="T2" fmla="*/ 0 w 109"/>
                <a:gd name="T3" fmla="*/ 210 h 211"/>
                <a:gd name="T4" fmla="*/ 3 w 109"/>
                <a:gd name="T5" fmla="*/ 210 h 211"/>
                <a:gd name="T6" fmla="*/ 0 w 109"/>
                <a:gd name="T7" fmla="*/ 211 h 211"/>
                <a:gd name="T8" fmla="*/ 28 w 109"/>
                <a:gd name="T9" fmla="*/ 179 h 211"/>
                <a:gd name="T10" fmla="*/ 70 w 109"/>
                <a:gd name="T11" fmla="*/ 104 h 211"/>
                <a:gd name="T12" fmla="*/ 94 w 109"/>
                <a:gd name="T13" fmla="*/ 100 h 211"/>
                <a:gd name="T14" fmla="*/ 94 w 109"/>
                <a:gd name="T15" fmla="*/ 101 h 211"/>
                <a:gd name="T16" fmla="*/ 92 w 109"/>
                <a:gd name="T17" fmla="*/ 125 h 211"/>
                <a:gd name="T18" fmla="*/ 88 w 109"/>
                <a:gd name="T19" fmla="*/ 168 h 211"/>
                <a:gd name="T20" fmla="*/ 84 w 109"/>
                <a:gd name="T21" fmla="*/ 169 h 211"/>
                <a:gd name="T22" fmla="*/ 28 w 109"/>
                <a:gd name="T23" fmla="*/ 179 h 211"/>
                <a:gd name="T24" fmla="*/ 81 w 109"/>
                <a:gd name="T25" fmla="*/ 74 h 211"/>
                <a:gd name="T26" fmla="*/ 103 w 109"/>
                <a:gd name="T27" fmla="*/ 1 h 211"/>
                <a:gd name="T28" fmla="*/ 109 w 109"/>
                <a:gd name="T29" fmla="*/ 0 h 211"/>
                <a:gd name="T30" fmla="*/ 103 w 109"/>
                <a:gd name="T31" fmla="*/ 36 h 211"/>
                <a:gd name="T32" fmla="*/ 98 w 109"/>
                <a:gd name="T33" fmla="*/ 70 h 211"/>
                <a:gd name="T34" fmla="*/ 98 w 109"/>
                <a:gd name="T35" fmla="*/ 72 h 211"/>
                <a:gd name="T36" fmla="*/ 96 w 109"/>
                <a:gd name="T37" fmla="*/ 71 h 211"/>
                <a:gd name="T38" fmla="*/ 92 w 109"/>
                <a:gd name="T39" fmla="*/ 72 h 211"/>
                <a:gd name="T40" fmla="*/ 81 w 109"/>
                <a:gd name="T41" fmla="*/ 7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 h="211">
                  <a:moveTo>
                    <a:pt x="0" y="211"/>
                  </a:moveTo>
                  <a:cubicBezTo>
                    <a:pt x="0" y="210"/>
                    <a:pt x="0" y="210"/>
                    <a:pt x="0" y="210"/>
                  </a:cubicBezTo>
                  <a:cubicBezTo>
                    <a:pt x="1" y="210"/>
                    <a:pt x="2" y="210"/>
                    <a:pt x="3" y="210"/>
                  </a:cubicBezTo>
                  <a:cubicBezTo>
                    <a:pt x="2" y="210"/>
                    <a:pt x="1" y="210"/>
                    <a:pt x="0" y="211"/>
                  </a:cubicBezTo>
                  <a:moveTo>
                    <a:pt x="28" y="179"/>
                  </a:moveTo>
                  <a:cubicBezTo>
                    <a:pt x="44" y="161"/>
                    <a:pt x="59" y="133"/>
                    <a:pt x="70" y="104"/>
                  </a:cubicBezTo>
                  <a:cubicBezTo>
                    <a:pt x="81" y="102"/>
                    <a:pt x="89" y="101"/>
                    <a:pt x="94" y="100"/>
                  </a:cubicBezTo>
                  <a:cubicBezTo>
                    <a:pt x="94" y="100"/>
                    <a:pt x="94" y="100"/>
                    <a:pt x="94" y="101"/>
                  </a:cubicBezTo>
                  <a:cubicBezTo>
                    <a:pt x="93" y="109"/>
                    <a:pt x="92" y="117"/>
                    <a:pt x="92" y="125"/>
                  </a:cubicBezTo>
                  <a:cubicBezTo>
                    <a:pt x="90" y="139"/>
                    <a:pt x="89" y="154"/>
                    <a:pt x="88" y="168"/>
                  </a:cubicBezTo>
                  <a:lnTo>
                    <a:pt x="84" y="169"/>
                  </a:lnTo>
                  <a:cubicBezTo>
                    <a:pt x="83" y="169"/>
                    <a:pt x="60" y="176"/>
                    <a:pt x="28" y="179"/>
                  </a:cubicBezTo>
                  <a:close/>
                  <a:moveTo>
                    <a:pt x="81" y="74"/>
                  </a:moveTo>
                  <a:cubicBezTo>
                    <a:pt x="91" y="46"/>
                    <a:pt x="98" y="20"/>
                    <a:pt x="103" y="1"/>
                  </a:cubicBezTo>
                  <a:cubicBezTo>
                    <a:pt x="105" y="1"/>
                    <a:pt x="107" y="0"/>
                    <a:pt x="109" y="0"/>
                  </a:cubicBezTo>
                  <a:cubicBezTo>
                    <a:pt x="107" y="11"/>
                    <a:pt x="105" y="23"/>
                    <a:pt x="103" y="36"/>
                  </a:cubicBezTo>
                  <a:cubicBezTo>
                    <a:pt x="101" y="47"/>
                    <a:pt x="100" y="58"/>
                    <a:pt x="98" y="70"/>
                  </a:cubicBezTo>
                  <a:cubicBezTo>
                    <a:pt x="98" y="71"/>
                    <a:pt x="98" y="71"/>
                    <a:pt x="98" y="72"/>
                  </a:cubicBezTo>
                  <a:cubicBezTo>
                    <a:pt x="97" y="71"/>
                    <a:pt x="96" y="71"/>
                    <a:pt x="96" y="71"/>
                  </a:cubicBezTo>
                  <a:cubicBezTo>
                    <a:pt x="95" y="71"/>
                    <a:pt x="94" y="71"/>
                    <a:pt x="92" y="72"/>
                  </a:cubicBezTo>
                  <a:cubicBezTo>
                    <a:pt x="92" y="72"/>
                    <a:pt x="88" y="73"/>
                    <a:pt x="81" y="74"/>
                  </a:cubicBezTo>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05" name="Freeform 270">
              <a:extLst>
                <a:ext uri="{FF2B5EF4-FFF2-40B4-BE49-F238E27FC236}">
                  <a16:creationId xmlns:a16="http://schemas.microsoft.com/office/drawing/2014/main" id="{F5F1C52B-FF9A-7D45-89CA-C9E60F8F72EA}"/>
                </a:ext>
              </a:extLst>
            </p:cNvPr>
            <p:cNvSpPr>
              <a:spLocks/>
            </p:cNvSpPr>
            <p:nvPr/>
          </p:nvSpPr>
          <p:spPr bwMode="auto">
            <a:xfrm>
              <a:off x="5519738" y="3100388"/>
              <a:ext cx="884238" cy="1974850"/>
            </a:xfrm>
            <a:custGeom>
              <a:avLst/>
              <a:gdLst>
                <a:gd name="T0" fmla="*/ 42 w 262"/>
                <a:gd name="T1" fmla="*/ 515 h 585"/>
                <a:gd name="T2" fmla="*/ 11 w 262"/>
                <a:gd name="T3" fmla="*/ 178 h 585"/>
                <a:gd name="T4" fmla="*/ 118 w 262"/>
                <a:gd name="T5" fmla="*/ 38 h 585"/>
                <a:gd name="T6" fmla="*/ 247 w 262"/>
                <a:gd name="T7" fmla="*/ 572 h 585"/>
                <a:gd name="T8" fmla="*/ 50 w 262"/>
                <a:gd name="T9" fmla="*/ 585 h 585"/>
                <a:gd name="T10" fmla="*/ 42 w 262"/>
                <a:gd name="T11" fmla="*/ 515 h 585"/>
              </a:gdLst>
              <a:ahLst/>
              <a:cxnLst>
                <a:cxn ang="0">
                  <a:pos x="T0" y="T1"/>
                </a:cxn>
                <a:cxn ang="0">
                  <a:pos x="T2" y="T3"/>
                </a:cxn>
                <a:cxn ang="0">
                  <a:pos x="T4" y="T5"/>
                </a:cxn>
                <a:cxn ang="0">
                  <a:pos x="T6" y="T7"/>
                </a:cxn>
                <a:cxn ang="0">
                  <a:pos x="T8" y="T9"/>
                </a:cxn>
                <a:cxn ang="0">
                  <a:pos x="T10" y="T11"/>
                </a:cxn>
              </a:cxnLst>
              <a:rect l="0" t="0" r="r" b="b"/>
              <a:pathLst>
                <a:path w="262" h="585">
                  <a:moveTo>
                    <a:pt x="42" y="515"/>
                  </a:moveTo>
                  <a:cubicBezTo>
                    <a:pt x="55" y="389"/>
                    <a:pt x="11" y="178"/>
                    <a:pt x="11" y="178"/>
                  </a:cubicBezTo>
                  <a:cubicBezTo>
                    <a:pt x="0" y="14"/>
                    <a:pt x="50" y="0"/>
                    <a:pt x="118" y="38"/>
                  </a:cubicBezTo>
                  <a:cubicBezTo>
                    <a:pt x="262" y="219"/>
                    <a:pt x="247" y="572"/>
                    <a:pt x="247" y="572"/>
                  </a:cubicBezTo>
                  <a:lnTo>
                    <a:pt x="50" y="585"/>
                  </a:lnTo>
                  <a:cubicBezTo>
                    <a:pt x="42" y="566"/>
                    <a:pt x="39" y="543"/>
                    <a:pt x="42" y="515"/>
                  </a:cubicBezTo>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06" name="Freeform 271">
              <a:extLst>
                <a:ext uri="{FF2B5EF4-FFF2-40B4-BE49-F238E27FC236}">
                  <a16:creationId xmlns:a16="http://schemas.microsoft.com/office/drawing/2014/main" id="{5F18292B-95F9-724E-982F-E3CFDEB80FA0}"/>
                </a:ext>
              </a:extLst>
            </p:cNvPr>
            <p:cNvSpPr>
              <a:spLocks/>
            </p:cNvSpPr>
            <p:nvPr/>
          </p:nvSpPr>
          <p:spPr bwMode="auto">
            <a:xfrm>
              <a:off x="5597526" y="3927476"/>
              <a:ext cx="9525" cy="53975"/>
            </a:xfrm>
            <a:custGeom>
              <a:avLst/>
              <a:gdLst>
                <a:gd name="T0" fmla="*/ 3 w 3"/>
                <a:gd name="T1" fmla="*/ 16 h 16"/>
                <a:gd name="T2" fmla="*/ 0 w 3"/>
                <a:gd name="T3" fmla="*/ 0 h 16"/>
                <a:gd name="T4" fmla="*/ 0 w 3"/>
                <a:gd name="T5" fmla="*/ 0 h 16"/>
                <a:gd name="T6" fmla="*/ 3 w 3"/>
                <a:gd name="T7" fmla="*/ 16 h 16"/>
                <a:gd name="T8" fmla="*/ 3 w 3"/>
                <a:gd name="T9" fmla="*/ 16 h 16"/>
              </a:gdLst>
              <a:ahLst/>
              <a:cxnLst>
                <a:cxn ang="0">
                  <a:pos x="T0" y="T1"/>
                </a:cxn>
                <a:cxn ang="0">
                  <a:pos x="T2" y="T3"/>
                </a:cxn>
                <a:cxn ang="0">
                  <a:pos x="T4" y="T5"/>
                </a:cxn>
                <a:cxn ang="0">
                  <a:pos x="T6" y="T7"/>
                </a:cxn>
                <a:cxn ang="0">
                  <a:pos x="T8" y="T9"/>
                </a:cxn>
              </a:cxnLst>
              <a:rect l="0" t="0" r="r" b="b"/>
              <a:pathLst>
                <a:path w="3" h="16">
                  <a:moveTo>
                    <a:pt x="3" y="16"/>
                  </a:moveTo>
                  <a:cubicBezTo>
                    <a:pt x="2" y="11"/>
                    <a:pt x="1" y="5"/>
                    <a:pt x="0" y="0"/>
                  </a:cubicBezTo>
                  <a:lnTo>
                    <a:pt x="0" y="0"/>
                  </a:lnTo>
                  <a:cubicBezTo>
                    <a:pt x="1" y="5"/>
                    <a:pt x="2" y="11"/>
                    <a:pt x="3" y="16"/>
                  </a:cubicBezTo>
                  <a:lnTo>
                    <a:pt x="3" y="16"/>
                  </a:lnTo>
                  <a:close/>
                </a:path>
              </a:pathLst>
            </a:custGeom>
            <a:solidFill>
              <a:srgbClr val="F72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7" name="Freeform 272">
              <a:extLst>
                <a:ext uri="{FF2B5EF4-FFF2-40B4-BE49-F238E27FC236}">
                  <a16:creationId xmlns:a16="http://schemas.microsoft.com/office/drawing/2014/main" id="{DDD104B4-ECE2-FB4F-9684-4ADC654EF84D}"/>
                </a:ext>
              </a:extLst>
            </p:cNvPr>
            <p:cNvSpPr>
              <a:spLocks/>
            </p:cNvSpPr>
            <p:nvPr/>
          </p:nvSpPr>
          <p:spPr bwMode="auto">
            <a:xfrm>
              <a:off x="5592763" y="3897313"/>
              <a:ext cx="4763" cy="30163"/>
            </a:xfrm>
            <a:custGeom>
              <a:avLst/>
              <a:gdLst>
                <a:gd name="T0" fmla="*/ 1 w 1"/>
                <a:gd name="T1" fmla="*/ 9 h 9"/>
                <a:gd name="T2" fmla="*/ 0 w 1"/>
                <a:gd name="T3" fmla="*/ 0 h 9"/>
                <a:gd name="T4" fmla="*/ 1 w 1"/>
                <a:gd name="T5" fmla="*/ 7 h 9"/>
                <a:gd name="T6" fmla="*/ 1 w 1"/>
                <a:gd name="T7" fmla="*/ 7 h 9"/>
                <a:gd name="T8" fmla="*/ 1 w 1"/>
                <a:gd name="T9" fmla="*/ 9 h 9"/>
                <a:gd name="T10" fmla="*/ 1 w 1"/>
                <a:gd name="T11" fmla="*/ 9 h 9"/>
              </a:gdLst>
              <a:ahLst/>
              <a:cxnLst>
                <a:cxn ang="0">
                  <a:pos x="T0" y="T1"/>
                </a:cxn>
                <a:cxn ang="0">
                  <a:pos x="T2" y="T3"/>
                </a:cxn>
                <a:cxn ang="0">
                  <a:pos x="T4" y="T5"/>
                </a:cxn>
                <a:cxn ang="0">
                  <a:pos x="T6" y="T7"/>
                </a:cxn>
                <a:cxn ang="0">
                  <a:pos x="T8" y="T9"/>
                </a:cxn>
                <a:cxn ang="0">
                  <a:pos x="T10" y="T11"/>
                </a:cxn>
              </a:cxnLst>
              <a:rect l="0" t="0" r="r" b="b"/>
              <a:pathLst>
                <a:path w="1" h="9">
                  <a:moveTo>
                    <a:pt x="1" y="9"/>
                  </a:moveTo>
                  <a:cubicBezTo>
                    <a:pt x="1" y="6"/>
                    <a:pt x="0" y="3"/>
                    <a:pt x="0" y="0"/>
                  </a:cubicBezTo>
                  <a:cubicBezTo>
                    <a:pt x="0" y="3"/>
                    <a:pt x="0" y="5"/>
                    <a:pt x="1" y="7"/>
                  </a:cubicBezTo>
                  <a:lnTo>
                    <a:pt x="1" y="7"/>
                  </a:lnTo>
                  <a:cubicBezTo>
                    <a:pt x="1" y="8"/>
                    <a:pt x="1" y="9"/>
                    <a:pt x="1" y="9"/>
                  </a:cubicBezTo>
                  <a:lnTo>
                    <a:pt x="1" y="9"/>
                  </a:lnTo>
                  <a:close/>
                </a:path>
              </a:pathLst>
            </a:custGeom>
            <a:solidFill>
              <a:srgbClr val="FA6D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8" name="Freeform 273">
              <a:extLst>
                <a:ext uri="{FF2B5EF4-FFF2-40B4-BE49-F238E27FC236}">
                  <a16:creationId xmlns:a16="http://schemas.microsoft.com/office/drawing/2014/main" id="{AC1E52BD-63A1-B943-B1F8-E6BF6AC95ACB}"/>
                </a:ext>
              </a:extLst>
            </p:cNvPr>
            <p:cNvSpPr>
              <a:spLocks noEditPoints="1"/>
            </p:cNvSpPr>
            <p:nvPr/>
          </p:nvSpPr>
          <p:spPr bwMode="auto">
            <a:xfrm>
              <a:off x="5586413" y="3805238"/>
              <a:ext cx="26988" cy="176213"/>
            </a:xfrm>
            <a:custGeom>
              <a:avLst/>
              <a:gdLst>
                <a:gd name="T0" fmla="*/ 6 w 8"/>
                <a:gd name="T1" fmla="*/ 52 h 52"/>
                <a:gd name="T2" fmla="*/ 3 w 8"/>
                <a:gd name="T3" fmla="*/ 36 h 52"/>
                <a:gd name="T4" fmla="*/ 3 w 8"/>
                <a:gd name="T5" fmla="*/ 34 h 52"/>
                <a:gd name="T6" fmla="*/ 8 w 8"/>
                <a:gd name="T7" fmla="*/ 35 h 52"/>
                <a:gd name="T8" fmla="*/ 6 w 8"/>
                <a:gd name="T9" fmla="*/ 52 h 52"/>
                <a:gd name="T10" fmla="*/ 3 w 8"/>
                <a:gd name="T11" fmla="*/ 7 h 52"/>
                <a:gd name="T12" fmla="*/ 0 w 8"/>
                <a:gd name="T13" fmla="*/ 6 h 52"/>
                <a:gd name="T14" fmla="*/ 1 w 8"/>
                <a:gd name="T15" fmla="*/ 0 h 52"/>
                <a:gd name="T16" fmla="*/ 3 w 8"/>
                <a:gd name="T1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2">
                  <a:moveTo>
                    <a:pt x="6" y="52"/>
                  </a:moveTo>
                  <a:cubicBezTo>
                    <a:pt x="5" y="47"/>
                    <a:pt x="4" y="41"/>
                    <a:pt x="3" y="36"/>
                  </a:cubicBezTo>
                  <a:cubicBezTo>
                    <a:pt x="3" y="36"/>
                    <a:pt x="3" y="35"/>
                    <a:pt x="3" y="34"/>
                  </a:cubicBezTo>
                  <a:cubicBezTo>
                    <a:pt x="5" y="35"/>
                    <a:pt x="6" y="35"/>
                    <a:pt x="8" y="35"/>
                  </a:cubicBezTo>
                  <a:lnTo>
                    <a:pt x="6" y="52"/>
                  </a:lnTo>
                  <a:moveTo>
                    <a:pt x="3" y="7"/>
                  </a:moveTo>
                  <a:cubicBezTo>
                    <a:pt x="2" y="6"/>
                    <a:pt x="1" y="6"/>
                    <a:pt x="0" y="6"/>
                  </a:cubicBezTo>
                  <a:cubicBezTo>
                    <a:pt x="0" y="3"/>
                    <a:pt x="1" y="0"/>
                    <a:pt x="1" y="0"/>
                  </a:cubicBezTo>
                  <a:cubicBezTo>
                    <a:pt x="1" y="0"/>
                    <a:pt x="2" y="2"/>
                    <a:pt x="3" y="7"/>
                  </a:cubicBezTo>
                  <a:close/>
                </a:path>
              </a:pathLst>
            </a:custGeom>
            <a:solidFill>
              <a:srgbClr val="F72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9" name="Freeform 274">
              <a:extLst>
                <a:ext uri="{FF2B5EF4-FFF2-40B4-BE49-F238E27FC236}">
                  <a16:creationId xmlns:a16="http://schemas.microsoft.com/office/drawing/2014/main" id="{D835FDA8-088F-3449-BFE7-3392BEC22DF8}"/>
                </a:ext>
              </a:extLst>
            </p:cNvPr>
            <p:cNvSpPr>
              <a:spLocks/>
            </p:cNvSpPr>
            <p:nvPr/>
          </p:nvSpPr>
          <p:spPr bwMode="auto">
            <a:xfrm>
              <a:off x="5580063" y="3825876"/>
              <a:ext cx="12700" cy="71438"/>
            </a:xfrm>
            <a:custGeom>
              <a:avLst/>
              <a:gdLst>
                <a:gd name="T0" fmla="*/ 4 w 4"/>
                <a:gd name="T1" fmla="*/ 21 h 21"/>
                <a:gd name="T2" fmla="*/ 0 w 4"/>
                <a:gd name="T3" fmla="*/ 0 h 21"/>
                <a:gd name="T4" fmla="*/ 0 w 4"/>
                <a:gd name="T5" fmla="*/ 0 h 21"/>
                <a:gd name="T6" fmla="*/ 1 w 4"/>
                <a:gd name="T7" fmla="*/ 6 h 21"/>
                <a:gd name="T8" fmla="*/ 1 w 4"/>
                <a:gd name="T9" fmla="*/ 6 h 21"/>
                <a:gd name="T10" fmla="*/ 4 w 4"/>
                <a:gd name="T11" fmla="*/ 21 h 21"/>
              </a:gdLst>
              <a:ahLst/>
              <a:cxnLst>
                <a:cxn ang="0">
                  <a:pos x="T0" y="T1"/>
                </a:cxn>
                <a:cxn ang="0">
                  <a:pos x="T2" y="T3"/>
                </a:cxn>
                <a:cxn ang="0">
                  <a:pos x="T4" y="T5"/>
                </a:cxn>
                <a:cxn ang="0">
                  <a:pos x="T6" y="T7"/>
                </a:cxn>
                <a:cxn ang="0">
                  <a:pos x="T8" y="T9"/>
                </a:cxn>
                <a:cxn ang="0">
                  <a:pos x="T10" y="T11"/>
                </a:cxn>
              </a:cxnLst>
              <a:rect l="0" t="0" r="r" b="b"/>
              <a:pathLst>
                <a:path w="4" h="21">
                  <a:moveTo>
                    <a:pt x="4" y="21"/>
                  </a:moveTo>
                  <a:cubicBezTo>
                    <a:pt x="2" y="14"/>
                    <a:pt x="1" y="6"/>
                    <a:pt x="0" y="0"/>
                  </a:cubicBezTo>
                  <a:lnTo>
                    <a:pt x="0" y="0"/>
                  </a:lnTo>
                  <a:cubicBezTo>
                    <a:pt x="0" y="2"/>
                    <a:pt x="1" y="4"/>
                    <a:pt x="1" y="6"/>
                  </a:cubicBezTo>
                  <a:lnTo>
                    <a:pt x="1" y="6"/>
                  </a:lnTo>
                  <a:cubicBezTo>
                    <a:pt x="2" y="11"/>
                    <a:pt x="3" y="16"/>
                    <a:pt x="4" y="21"/>
                  </a:cubicBezTo>
                  <a:close/>
                </a:path>
              </a:pathLst>
            </a:custGeom>
            <a:solidFill>
              <a:srgbClr val="FED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0" name="Freeform 275">
              <a:extLst>
                <a:ext uri="{FF2B5EF4-FFF2-40B4-BE49-F238E27FC236}">
                  <a16:creationId xmlns:a16="http://schemas.microsoft.com/office/drawing/2014/main" id="{6FE1FF81-7DE1-7E41-AC6A-4E7917ACA780}"/>
                </a:ext>
              </a:extLst>
            </p:cNvPr>
            <p:cNvSpPr>
              <a:spLocks noEditPoints="1"/>
            </p:cNvSpPr>
            <p:nvPr/>
          </p:nvSpPr>
          <p:spPr bwMode="auto">
            <a:xfrm>
              <a:off x="5580063" y="3721101"/>
              <a:ext cx="625475" cy="188913"/>
            </a:xfrm>
            <a:custGeom>
              <a:avLst/>
              <a:gdLst>
                <a:gd name="T0" fmla="*/ 11 w 185"/>
                <a:gd name="T1" fmla="*/ 56 h 56"/>
                <a:gd name="T2" fmla="*/ 5 w 185"/>
                <a:gd name="T3" fmla="*/ 32 h 56"/>
                <a:gd name="T4" fmla="*/ 14 w 185"/>
                <a:gd name="T5" fmla="*/ 32 h 56"/>
                <a:gd name="T6" fmla="*/ 11 w 185"/>
                <a:gd name="T7" fmla="*/ 56 h 56"/>
                <a:gd name="T8" fmla="*/ 1 w 185"/>
                <a:gd name="T9" fmla="*/ 37 h 56"/>
                <a:gd name="T10" fmla="*/ 0 w 185"/>
                <a:gd name="T11" fmla="*/ 31 h 56"/>
                <a:gd name="T12" fmla="*/ 2 w 185"/>
                <a:gd name="T13" fmla="*/ 31 h 56"/>
                <a:gd name="T14" fmla="*/ 1 w 185"/>
                <a:gd name="T15" fmla="*/ 37 h 56"/>
                <a:gd name="T16" fmla="*/ 178 w 185"/>
                <a:gd name="T17" fmla="*/ 32 h 56"/>
                <a:gd name="T18" fmla="*/ 76 w 185"/>
                <a:gd name="T19" fmla="*/ 32 h 56"/>
                <a:gd name="T20" fmla="*/ 177 w 185"/>
                <a:gd name="T21" fmla="*/ 0 h 56"/>
                <a:gd name="T22" fmla="*/ 185 w 185"/>
                <a:gd name="T23" fmla="*/ 28 h 56"/>
                <a:gd name="T24" fmla="*/ 178 w 185"/>
                <a:gd name="T25"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56">
                  <a:moveTo>
                    <a:pt x="11" y="56"/>
                  </a:moveTo>
                  <a:cubicBezTo>
                    <a:pt x="8" y="46"/>
                    <a:pt x="6" y="37"/>
                    <a:pt x="5" y="32"/>
                  </a:cubicBezTo>
                  <a:cubicBezTo>
                    <a:pt x="8" y="32"/>
                    <a:pt x="11" y="32"/>
                    <a:pt x="14" y="32"/>
                  </a:cubicBezTo>
                  <a:lnTo>
                    <a:pt x="11" y="56"/>
                  </a:lnTo>
                  <a:moveTo>
                    <a:pt x="1" y="37"/>
                  </a:moveTo>
                  <a:cubicBezTo>
                    <a:pt x="1" y="35"/>
                    <a:pt x="0" y="33"/>
                    <a:pt x="0" y="31"/>
                  </a:cubicBezTo>
                  <a:cubicBezTo>
                    <a:pt x="1" y="31"/>
                    <a:pt x="1" y="31"/>
                    <a:pt x="2" y="31"/>
                  </a:cubicBezTo>
                  <a:cubicBezTo>
                    <a:pt x="2" y="33"/>
                    <a:pt x="1" y="35"/>
                    <a:pt x="1" y="37"/>
                  </a:cubicBezTo>
                  <a:close/>
                  <a:moveTo>
                    <a:pt x="178" y="32"/>
                  </a:moveTo>
                  <a:lnTo>
                    <a:pt x="76" y="32"/>
                  </a:lnTo>
                  <a:cubicBezTo>
                    <a:pt x="128" y="28"/>
                    <a:pt x="161" y="11"/>
                    <a:pt x="177" y="0"/>
                  </a:cubicBezTo>
                  <a:cubicBezTo>
                    <a:pt x="180" y="9"/>
                    <a:pt x="183" y="19"/>
                    <a:pt x="185" y="28"/>
                  </a:cubicBezTo>
                  <a:cubicBezTo>
                    <a:pt x="183" y="29"/>
                    <a:pt x="180" y="31"/>
                    <a:pt x="178" y="32"/>
                  </a:cubicBezTo>
                  <a:close/>
                </a:path>
              </a:pathLst>
            </a:custGeom>
            <a:solidFill>
              <a:srgbClr val="FD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1" name="Freeform 276">
              <a:extLst>
                <a:ext uri="{FF2B5EF4-FFF2-40B4-BE49-F238E27FC236}">
                  <a16:creationId xmlns:a16="http://schemas.microsoft.com/office/drawing/2014/main" id="{0A8C17F0-8C67-D746-9262-2C8946EC80A5}"/>
                </a:ext>
              </a:extLst>
            </p:cNvPr>
            <p:cNvSpPr>
              <a:spLocks/>
            </p:cNvSpPr>
            <p:nvPr/>
          </p:nvSpPr>
          <p:spPr bwMode="auto">
            <a:xfrm>
              <a:off x="5583238" y="3846513"/>
              <a:ext cx="14288" cy="73025"/>
            </a:xfrm>
            <a:custGeom>
              <a:avLst/>
              <a:gdLst>
                <a:gd name="T0" fmla="*/ 4 w 4"/>
                <a:gd name="T1" fmla="*/ 22 h 22"/>
                <a:gd name="T2" fmla="*/ 4 w 4"/>
                <a:gd name="T3" fmla="*/ 22 h 22"/>
                <a:gd name="T4" fmla="*/ 3 w 4"/>
                <a:gd name="T5" fmla="*/ 15 h 22"/>
                <a:gd name="T6" fmla="*/ 0 w 4"/>
                <a:gd name="T7" fmla="*/ 0 h 22"/>
                <a:gd name="T8" fmla="*/ 0 w 4"/>
                <a:gd name="T9" fmla="*/ 0 h 22"/>
                <a:gd name="T10" fmla="*/ 4 w 4"/>
                <a:gd name="T11" fmla="*/ 22 h 22"/>
              </a:gdLst>
              <a:ahLst/>
              <a:cxnLst>
                <a:cxn ang="0">
                  <a:pos x="T0" y="T1"/>
                </a:cxn>
                <a:cxn ang="0">
                  <a:pos x="T2" y="T3"/>
                </a:cxn>
                <a:cxn ang="0">
                  <a:pos x="T4" y="T5"/>
                </a:cxn>
                <a:cxn ang="0">
                  <a:pos x="T6" y="T7"/>
                </a:cxn>
                <a:cxn ang="0">
                  <a:pos x="T8" y="T9"/>
                </a:cxn>
                <a:cxn ang="0">
                  <a:pos x="T10" y="T11"/>
                </a:cxn>
              </a:cxnLst>
              <a:rect l="0" t="0" r="r" b="b"/>
              <a:pathLst>
                <a:path w="4" h="22">
                  <a:moveTo>
                    <a:pt x="4" y="22"/>
                  </a:moveTo>
                  <a:lnTo>
                    <a:pt x="4" y="22"/>
                  </a:lnTo>
                  <a:cubicBezTo>
                    <a:pt x="3" y="20"/>
                    <a:pt x="3" y="18"/>
                    <a:pt x="3" y="15"/>
                  </a:cubicBezTo>
                  <a:cubicBezTo>
                    <a:pt x="2" y="10"/>
                    <a:pt x="1" y="5"/>
                    <a:pt x="0" y="0"/>
                  </a:cubicBezTo>
                  <a:lnTo>
                    <a:pt x="0" y="0"/>
                  </a:lnTo>
                  <a:cubicBezTo>
                    <a:pt x="1" y="7"/>
                    <a:pt x="3" y="15"/>
                    <a:pt x="4" y="22"/>
                  </a:cubicBezTo>
                  <a:close/>
                </a:path>
              </a:pathLst>
            </a:custGeom>
            <a:solidFill>
              <a:srgbClr val="FDB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277">
              <a:extLst>
                <a:ext uri="{FF2B5EF4-FFF2-40B4-BE49-F238E27FC236}">
                  <a16:creationId xmlns:a16="http://schemas.microsoft.com/office/drawing/2014/main" id="{FF52FB0C-145D-B24A-9493-16F8126326DD}"/>
                </a:ext>
              </a:extLst>
            </p:cNvPr>
            <p:cNvSpPr>
              <a:spLocks/>
            </p:cNvSpPr>
            <p:nvPr/>
          </p:nvSpPr>
          <p:spPr bwMode="auto">
            <a:xfrm>
              <a:off x="5583238" y="3825876"/>
              <a:ext cx="33338" cy="98425"/>
            </a:xfrm>
            <a:custGeom>
              <a:avLst/>
              <a:gdLst>
                <a:gd name="T0" fmla="*/ 9 w 10"/>
                <a:gd name="T1" fmla="*/ 29 h 29"/>
                <a:gd name="T2" fmla="*/ 4 w 10"/>
                <a:gd name="T3" fmla="*/ 28 h 29"/>
                <a:gd name="T4" fmla="*/ 0 w 10"/>
                <a:gd name="T5" fmla="*/ 6 h 29"/>
                <a:gd name="T6" fmla="*/ 1 w 10"/>
                <a:gd name="T7" fmla="*/ 0 h 29"/>
                <a:gd name="T8" fmla="*/ 4 w 10"/>
                <a:gd name="T9" fmla="*/ 1 h 29"/>
                <a:gd name="T10" fmla="*/ 10 w 10"/>
                <a:gd name="T11" fmla="*/ 25 h 29"/>
                <a:gd name="T12" fmla="*/ 9 w 1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0" h="29">
                  <a:moveTo>
                    <a:pt x="9" y="29"/>
                  </a:moveTo>
                  <a:cubicBezTo>
                    <a:pt x="7" y="29"/>
                    <a:pt x="6" y="29"/>
                    <a:pt x="4" y="28"/>
                  </a:cubicBezTo>
                  <a:cubicBezTo>
                    <a:pt x="3" y="21"/>
                    <a:pt x="1" y="13"/>
                    <a:pt x="0" y="6"/>
                  </a:cubicBezTo>
                  <a:cubicBezTo>
                    <a:pt x="0" y="4"/>
                    <a:pt x="1" y="2"/>
                    <a:pt x="1" y="0"/>
                  </a:cubicBezTo>
                  <a:cubicBezTo>
                    <a:pt x="2" y="0"/>
                    <a:pt x="3" y="0"/>
                    <a:pt x="4" y="1"/>
                  </a:cubicBezTo>
                  <a:cubicBezTo>
                    <a:pt x="5" y="6"/>
                    <a:pt x="7" y="15"/>
                    <a:pt x="10" y="25"/>
                  </a:cubicBezTo>
                  <a:lnTo>
                    <a:pt x="9" y="29"/>
                  </a:lnTo>
                  <a:close/>
                </a:path>
              </a:pathLst>
            </a:custGeom>
            <a:solidFill>
              <a:srgbClr val="FBA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278">
              <a:extLst>
                <a:ext uri="{FF2B5EF4-FFF2-40B4-BE49-F238E27FC236}">
                  <a16:creationId xmlns:a16="http://schemas.microsoft.com/office/drawing/2014/main" id="{D10B0064-ED39-7E44-B7B1-3F04C0E1D899}"/>
                </a:ext>
              </a:extLst>
            </p:cNvPr>
            <p:cNvSpPr>
              <a:spLocks/>
            </p:cNvSpPr>
            <p:nvPr/>
          </p:nvSpPr>
          <p:spPr bwMode="auto">
            <a:xfrm>
              <a:off x="5630863" y="4059238"/>
              <a:ext cx="658813" cy="219075"/>
            </a:xfrm>
            <a:custGeom>
              <a:avLst/>
              <a:gdLst>
                <a:gd name="T0" fmla="*/ 69 w 195"/>
                <a:gd name="T1" fmla="*/ 65 h 65"/>
                <a:gd name="T2" fmla="*/ 195 w 195"/>
                <a:gd name="T3" fmla="*/ 31 h 65"/>
                <a:gd name="T4" fmla="*/ 189 w 195"/>
                <a:gd name="T5" fmla="*/ 0 h 65"/>
                <a:gd name="T6" fmla="*/ 4 w 195"/>
                <a:gd name="T7" fmla="*/ 31 h 65"/>
                <a:gd name="T8" fmla="*/ 0 w 195"/>
                <a:gd name="T9" fmla="*/ 31 h 65"/>
                <a:gd name="T10" fmla="*/ 4 w 195"/>
                <a:gd name="T11" fmla="*/ 59 h 65"/>
                <a:gd name="T12" fmla="*/ 69 w 195"/>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95" h="65">
                  <a:moveTo>
                    <a:pt x="69" y="65"/>
                  </a:moveTo>
                  <a:cubicBezTo>
                    <a:pt x="108" y="65"/>
                    <a:pt x="156" y="58"/>
                    <a:pt x="195" y="31"/>
                  </a:cubicBezTo>
                  <a:cubicBezTo>
                    <a:pt x="193" y="21"/>
                    <a:pt x="191" y="10"/>
                    <a:pt x="189" y="0"/>
                  </a:cubicBezTo>
                  <a:cubicBezTo>
                    <a:pt x="123" y="58"/>
                    <a:pt x="5" y="31"/>
                    <a:pt x="4" y="31"/>
                  </a:cubicBezTo>
                  <a:lnTo>
                    <a:pt x="0" y="31"/>
                  </a:lnTo>
                  <a:cubicBezTo>
                    <a:pt x="1" y="40"/>
                    <a:pt x="3" y="49"/>
                    <a:pt x="4" y="59"/>
                  </a:cubicBezTo>
                  <a:cubicBezTo>
                    <a:pt x="15" y="61"/>
                    <a:pt x="39" y="65"/>
                    <a:pt x="69"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279">
              <a:extLst>
                <a:ext uri="{FF2B5EF4-FFF2-40B4-BE49-F238E27FC236}">
                  <a16:creationId xmlns:a16="http://schemas.microsoft.com/office/drawing/2014/main" id="{4B17B747-CB29-5147-B97D-D2D35D0896A3}"/>
                </a:ext>
              </a:extLst>
            </p:cNvPr>
            <p:cNvSpPr>
              <a:spLocks/>
            </p:cNvSpPr>
            <p:nvPr/>
          </p:nvSpPr>
          <p:spPr bwMode="auto">
            <a:xfrm>
              <a:off x="5664201" y="4454526"/>
              <a:ext cx="676275" cy="174625"/>
            </a:xfrm>
            <a:custGeom>
              <a:avLst/>
              <a:gdLst>
                <a:gd name="T0" fmla="*/ 200 w 200"/>
                <a:gd name="T1" fmla="*/ 30 h 52"/>
                <a:gd name="T2" fmla="*/ 197 w 200"/>
                <a:gd name="T3" fmla="*/ 0 h 52"/>
                <a:gd name="T4" fmla="*/ 3 w 200"/>
                <a:gd name="T5" fmla="*/ 11 h 52"/>
                <a:gd name="T6" fmla="*/ 0 w 200"/>
                <a:gd name="T7" fmla="*/ 10 h 52"/>
                <a:gd name="T8" fmla="*/ 1 w 200"/>
                <a:gd name="T9" fmla="*/ 39 h 52"/>
                <a:gd name="T10" fmla="*/ 99 w 200"/>
                <a:gd name="T11" fmla="*/ 52 h 52"/>
                <a:gd name="T12" fmla="*/ 200 w 200"/>
                <a:gd name="T13" fmla="*/ 30 h 52"/>
              </a:gdLst>
              <a:ahLst/>
              <a:cxnLst>
                <a:cxn ang="0">
                  <a:pos x="T0" y="T1"/>
                </a:cxn>
                <a:cxn ang="0">
                  <a:pos x="T2" y="T3"/>
                </a:cxn>
                <a:cxn ang="0">
                  <a:pos x="T4" y="T5"/>
                </a:cxn>
                <a:cxn ang="0">
                  <a:pos x="T6" y="T7"/>
                </a:cxn>
                <a:cxn ang="0">
                  <a:pos x="T8" y="T9"/>
                </a:cxn>
                <a:cxn ang="0">
                  <a:pos x="T10" y="T11"/>
                </a:cxn>
                <a:cxn ang="0">
                  <a:pos x="T12" y="T13"/>
                </a:cxn>
              </a:cxnLst>
              <a:rect l="0" t="0" r="r" b="b"/>
              <a:pathLst>
                <a:path w="200" h="52">
                  <a:moveTo>
                    <a:pt x="200" y="30"/>
                  </a:moveTo>
                  <a:cubicBezTo>
                    <a:pt x="199" y="21"/>
                    <a:pt x="198" y="10"/>
                    <a:pt x="197" y="0"/>
                  </a:cubicBezTo>
                  <a:cubicBezTo>
                    <a:pt x="127" y="47"/>
                    <a:pt x="4" y="11"/>
                    <a:pt x="3" y="11"/>
                  </a:cubicBezTo>
                  <a:lnTo>
                    <a:pt x="0" y="10"/>
                  </a:lnTo>
                  <a:cubicBezTo>
                    <a:pt x="0" y="20"/>
                    <a:pt x="1" y="30"/>
                    <a:pt x="1" y="39"/>
                  </a:cubicBezTo>
                  <a:cubicBezTo>
                    <a:pt x="16" y="43"/>
                    <a:pt x="55" y="52"/>
                    <a:pt x="99" y="52"/>
                  </a:cubicBezTo>
                  <a:cubicBezTo>
                    <a:pt x="132" y="52"/>
                    <a:pt x="169" y="47"/>
                    <a:pt x="200" y="3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280">
              <a:extLst>
                <a:ext uri="{FF2B5EF4-FFF2-40B4-BE49-F238E27FC236}">
                  <a16:creationId xmlns:a16="http://schemas.microsoft.com/office/drawing/2014/main" id="{317CF34C-04FC-F641-898C-D9AF14D33C11}"/>
                </a:ext>
              </a:extLst>
            </p:cNvPr>
            <p:cNvSpPr>
              <a:spLocks/>
            </p:cNvSpPr>
            <p:nvPr/>
          </p:nvSpPr>
          <p:spPr bwMode="auto">
            <a:xfrm>
              <a:off x="3630613" y="4497388"/>
              <a:ext cx="4763" cy="30163"/>
            </a:xfrm>
            <a:custGeom>
              <a:avLst/>
              <a:gdLst>
                <a:gd name="T0" fmla="*/ 0 w 1"/>
                <a:gd name="T1" fmla="*/ 9 h 9"/>
                <a:gd name="T2" fmla="*/ 0 w 1"/>
                <a:gd name="T3" fmla="*/ 9 h 9"/>
                <a:gd name="T4" fmla="*/ 1 w 1"/>
                <a:gd name="T5" fmla="*/ 0 h 9"/>
                <a:gd name="T6" fmla="*/ 0 w 1"/>
                <a:gd name="T7" fmla="*/ 9 h 9"/>
              </a:gdLst>
              <a:ahLst/>
              <a:cxnLst>
                <a:cxn ang="0">
                  <a:pos x="T0" y="T1"/>
                </a:cxn>
                <a:cxn ang="0">
                  <a:pos x="T2" y="T3"/>
                </a:cxn>
                <a:cxn ang="0">
                  <a:pos x="T4" y="T5"/>
                </a:cxn>
                <a:cxn ang="0">
                  <a:pos x="T6" y="T7"/>
                </a:cxn>
              </a:cxnLst>
              <a:rect l="0" t="0" r="r" b="b"/>
              <a:pathLst>
                <a:path w="1" h="9">
                  <a:moveTo>
                    <a:pt x="0" y="9"/>
                  </a:moveTo>
                  <a:lnTo>
                    <a:pt x="0" y="9"/>
                  </a:lnTo>
                  <a:cubicBezTo>
                    <a:pt x="0" y="6"/>
                    <a:pt x="1" y="3"/>
                    <a:pt x="1" y="0"/>
                  </a:cubicBezTo>
                  <a:cubicBezTo>
                    <a:pt x="1" y="3"/>
                    <a:pt x="0" y="6"/>
                    <a:pt x="0" y="9"/>
                  </a:cubicBezTo>
                </a:path>
              </a:pathLst>
            </a:custGeom>
            <a:solidFill>
              <a:srgbClr val="FD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281">
              <a:extLst>
                <a:ext uri="{FF2B5EF4-FFF2-40B4-BE49-F238E27FC236}">
                  <a16:creationId xmlns:a16="http://schemas.microsoft.com/office/drawing/2014/main" id="{5B1F6174-4A84-B049-8BEF-D73E964891B2}"/>
                </a:ext>
              </a:extLst>
            </p:cNvPr>
            <p:cNvSpPr>
              <a:spLocks/>
            </p:cNvSpPr>
            <p:nvPr/>
          </p:nvSpPr>
          <p:spPr bwMode="auto">
            <a:xfrm>
              <a:off x="3630613" y="4419601"/>
              <a:ext cx="484188" cy="182563"/>
            </a:xfrm>
            <a:custGeom>
              <a:avLst/>
              <a:gdLst>
                <a:gd name="T0" fmla="*/ 103 w 143"/>
                <a:gd name="T1" fmla="*/ 54 h 54"/>
                <a:gd name="T2" fmla="*/ 0 w 143"/>
                <a:gd name="T3" fmla="*/ 32 h 54"/>
                <a:gd name="T4" fmla="*/ 1 w 143"/>
                <a:gd name="T5" fmla="*/ 23 h 54"/>
                <a:gd name="T6" fmla="*/ 3 w 143"/>
                <a:gd name="T7" fmla="*/ 0 h 54"/>
                <a:gd name="T8" fmla="*/ 102 w 143"/>
                <a:gd name="T9" fmla="*/ 26 h 54"/>
                <a:gd name="T10" fmla="*/ 143 w 143"/>
                <a:gd name="T11" fmla="*/ 23 h 54"/>
                <a:gd name="T12" fmla="*/ 131 w 143"/>
                <a:gd name="T13" fmla="*/ 35 h 54"/>
                <a:gd name="T14" fmla="*/ 115 w 143"/>
                <a:gd name="T15" fmla="*/ 54 h 54"/>
                <a:gd name="T16" fmla="*/ 103 w 1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54">
                  <a:moveTo>
                    <a:pt x="103" y="54"/>
                  </a:moveTo>
                  <a:cubicBezTo>
                    <a:pt x="69" y="54"/>
                    <a:pt x="32" y="49"/>
                    <a:pt x="0" y="32"/>
                  </a:cubicBezTo>
                  <a:cubicBezTo>
                    <a:pt x="0" y="29"/>
                    <a:pt x="1" y="26"/>
                    <a:pt x="1" y="23"/>
                  </a:cubicBezTo>
                  <a:cubicBezTo>
                    <a:pt x="1" y="16"/>
                    <a:pt x="2" y="8"/>
                    <a:pt x="3" y="0"/>
                  </a:cubicBezTo>
                  <a:cubicBezTo>
                    <a:pt x="31" y="20"/>
                    <a:pt x="68" y="26"/>
                    <a:pt x="102" y="26"/>
                  </a:cubicBezTo>
                  <a:cubicBezTo>
                    <a:pt x="117" y="26"/>
                    <a:pt x="131" y="25"/>
                    <a:pt x="143" y="23"/>
                  </a:cubicBezTo>
                  <a:cubicBezTo>
                    <a:pt x="139" y="28"/>
                    <a:pt x="135" y="32"/>
                    <a:pt x="131" y="35"/>
                  </a:cubicBezTo>
                  <a:cubicBezTo>
                    <a:pt x="121" y="43"/>
                    <a:pt x="116" y="49"/>
                    <a:pt x="115" y="54"/>
                  </a:cubicBezTo>
                  <a:cubicBezTo>
                    <a:pt x="111" y="54"/>
                    <a:pt x="107" y="54"/>
                    <a:pt x="103" y="54"/>
                  </a:cubicBezTo>
                  <a:close/>
                </a:path>
              </a:pathLst>
            </a:custGeom>
            <a:solidFill>
              <a:srgbClr val="FD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282">
              <a:extLst>
                <a:ext uri="{FF2B5EF4-FFF2-40B4-BE49-F238E27FC236}">
                  <a16:creationId xmlns:a16="http://schemas.microsoft.com/office/drawing/2014/main" id="{303637B7-7B20-A541-93EE-828A2F062516}"/>
                </a:ext>
              </a:extLst>
            </p:cNvPr>
            <p:cNvSpPr>
              <a:spLocks/>
            </p:cNvSpPr>
            <p:nvPr/>
          </p:nvSpPr>
          <p:spPr bwMode="auto">
            <a:xfrm>
              <a:off x="4316413" y="4460876"/>
              <a:ext cx="0" cy="20638"/>
            </a:xfrm>
            <a:custGeom>
              <a:avLst/>
              <a:gdLst>
                <a:gd name="T0" fmla="*/ 6 h 6"/>
                <a:gd name="T1" fmla="*/ 0 h 6"/>
                <a:gd name="T2" fmla="*/ 0 h 6"/>
                <a:gd name="T3" fmla="*/ 6 h 6"/>
                <a:gd name="T4" fmla="*/ 6 h 6"/>
              </a:gdLst>
              <a:ahLst/>
              <a:cxnLst>
                <a:cxn ang="0">
                  <a:pos x="0" y="T0"/>
                </a:cxn>
                <a:cxn ang="0">
                  <a:pos x="0" y="T1"/>
                </a:cxn>
                <a:cxn ang="0">
                  <a:pos x="0" y="T2"/>
                </a:cxn>
                <a:cxn ang="0">
                  <a:pos x="0" y="T3"/>
                </a:cxn>
                <a:cxn ang="0">
                  <a:pos x="0" y="T4"/>
                </a:cxn>
              </a:cxnLst>
              <a:rect l="0" t="0" r="r" b="b"/>
              <a:pathLst>
                <a:path h="6">
                  <a:moveTo>
                    <a:pt x="0" y="6"/>
                  </a:moveTo>
                  <a:cubicBezTo>
                    <a:pt x="0" y="4"/>
                    <a:pt x="0" y="2"/>
                    <a:pt x="0" y="0"/>
                  </a:cubicBezTo>
                  <a:lnTo>
                    <a:pt x="0" y="0"/>
                  </a:lnTo>
                  <a:cubicBezTo>
                    <a:pt x="0" y="2"/>
                    <a:pt x="0" y="4"/>
                    <a:pt x="0" y="6"/>
                  </a:cubicBezTo>
                  <a:cubicBezTo>
                    <a:pt x="0" y="6"/>
                    <a:pt x="0" y="6"/>
                    <a:pt x="0" y="6"/>
                  </a:cubicBezTo>
                </a:path>
              </a:pathLst>
            </a:custGeom>
            <a:solidFill>
              <a:srgbClr val="FBA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283">
              <a:extLst>
                <a:ext uri="{FF2B5EF4-FFF2-40B4-BE49-F238E27FC236}">
                  <a16:creationId xmlns:a16="http://schemas.microsoft.com/office/drawing/2014/main" id="{FAC21BCD-17DB-D94F-A424-8FF883664C84}"/>
                </a:ext>
              </a:extLst>
            </p:cNvPr>
            <p:cNvSpPr>
              <a:spLocks/>
            </p:cNvSpPr>
            <p:nvPr/>
          </p:nvSpPr>
          <p:spPr bwMode="auto">
            <a:xfrm>
              <a:off x="4313238" y="4481513"/>
              <a:ext cx="3175" cy="33338"/>
            </a:xfrm>
            <a:custGeom>
              <a:avLst/>
              <a:gdLst>
                <a:gd name="T0" fmla="*/ 0 w 1"/>
                <a:gd name="T1" fmla="*/ 10 h 10"/>
                <a:gd name="T2" fmla="*/ 1 w 1"/>
                <a:gd name="T3" fmla="*/ 0 h 10"/>
                <a:gd name="T4" fmla="*/ 1 w 1"/>
                <a:gd name="T5" fmla="*/ 0 h 10"/>
                <a:gd name="T6" fmla="*/ 0 w 1"/>
                <a:gd name="T7" fmla="*/ 10 h 10"/>
                <a:gd name="T8" fmla="*/ 0 w 1"/>
                <a:gd name="T9" fmla="*/ 10 h 10"/>
              </a:gdLst>
              <a:ahLst/>
              <a:cxnLst>
                <a:cxn ang="0">
                  <a:pos x="T0" y="T1"/>
                </a:cxn>
                <a:cxn ang="0">
                  <a:pos x="T2" y="T3"/>
                </a:cxn>
                <a:cxn ang="0">
                  <a:pos x="T4" y="T5"/>
                </a:cxn>
                <a:cxn ang="0">
                  <a:pos x="T6" y="T7"/>
                </a:cxn>
                <a:cxn ang="0">
                  <a:pos x="T8" y="T9"/>
                </a:cxn>
              </a:cxnLst>
              <a:rect l="0" t="0" r="r" b="b"/>
              <a:pathLst>
                <a:path w="1" h="10">
                  <a:moveTo>
                    <a:pt x="0" y="10"/>
                  </a:moveTo>
                  <a:cubicBezTo>
                    <a:pt x="0" y="6"/>
                    <a:pt x="0" y="3"/>
                    <a:pt x="1" y="0"/>
                  </a:cubicBezTo>
                  <a:cubicBezTo>
                    <a:pt x="1" y="0"/>
                    <a:pt x="1" y="0"/>
                    <a:pt x="1" y="0"/>
                  </a:cubicBezTo>
                  <a:cubicBezTo>
                    <a:pt x="0" y="3"/>
                    <a:pt x="0" y="6"/>
                    <a:pt x="0" y="10"/>
                  </a:cubicBezTo>
                  <a:cubicBezTo>
                    <a:pt x="0" y="10"/>
                    <a:pt x="0" y="10"/>
                    <a:pt x="0" y="10"/>
                  </a:cubicBezTo>
                </a:path>
              </a:pathLst>
            </a:custGeom>
            <a:solidFill>
              <a:srgbClr val="FDB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284">
              <a:extLst>
                <a:ext uri="{FF2B5EF4-FFF2-40B4-BE49-F238E27FC236}">
                  <a16:creationId xmlns:a16="http://schemas.microsoft.com/office/drawing/2014/main" id="{BC6F8D19-41DF-7940-9B32-B5B020339DC4}"/>
                </a:ext>
              </a:extLst>
            </p:cNvPr>
            <p:cNvSpPr>
              <a:spLocks/>
            </p:cNvSpPr>
            <p:nvPr/>
          </p:nvSpPr>
          <p:spPr bwMode="auto">
            <a:xfrm>
              <a:off x="4019551" y="4460876"/>
              <a:ext cx="296863" cy="141288"/>
            </a:xfrm>
            <a:custGeom>
              <a:avLst/>
              <a:gdLst>
                <a:gd name="T0" fmla="*/ 0 w 88"/>
                <a:gd name="T1" fmla="*/ 42 h 42"/>
                <a:gd name="T2" fmla="*/ 16 w 88"/>
                <a:gd name="T3" fmla="*/ 23 h 42"/>
                <a:gd name="T4" fmla="*/ 28 w 88"/>
                <a:gd name="T5" fmla="*/ 11 h 42"/>
                <a:gd name="T6" fmla="*/ 84 w 88"/>
                <a:gd name="T7" fmla="*/ 1 h 42"/>
                <a:gd name="T8" fmla="*/ 88 w 88"/>
                <a:gd name="T9" fmla="*/ 0 h 42"/>
                <a:gd name="T10" fmla="*/ 88 w 88"/>
                <a:gd name="T11" fmla="*/ 6 h 42"/>
                <a:gd name="T12" fmla="*/ 87 w 88"/>
                <a:gd name="T13" fmla="*/ 16 h 42"/>
                <a:gd name="T14" fmla="*/ 3 w 88"/>
                <a:gd name="T15" fmla="*/ 42 h 42"/>
                <a:gd name="T16" fmla="*/ 0 w 88"/>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42">
                  <a:moveTo>
                    <a:pt x="0" y="42"/>
                  </a:moveTo>
                  <a:cubicBezTo>
                    <a:pt x="1" y="37"/>
                    <a:pt x="6" y="31"/>
                    <a:pt x="16" y="23"/>
                  </a:cubicBezTo>
                  <a:cubicBezTo>
                    <a:pt x="20" y="20"/>
                    <a:pt x="24" y="16"/>
                    <a:pt x="28" y="11"/>
                  </a:cubicBezTo>
                  <a:cubicBezTo>
                    <a:pt x="60" y="8"/>
                    <a:pt x="83" y="1"/>
                    <a:pt x="84" y="1"/>
                  </a:cubicBezTo>
                  <a:lnTo>
                    <a:pt x="88" y="0"/>
                  </a:lnTo>
                  <a:cubicBezTo>
                    <a:pt x="88" y="2"/>
                    <a:pt x="88" y="4"/>
                    <a:pt x="88" y="6"/>
                  </a:cubicBezTo>
                  <a:cubicBezTo>
                    <a:pt x="87" y="9"/>
                    <a:pt x="87" y="12"/>
                    <a:pt x="87" y="16"/>
                  </a:cubicBezTo>
                  <a:cubicBezTo>
                    <a:pt x="58" y="20"/>
                    <a:pt x="29" y="29"/>
                    <a:pt x="3" y="42"/>
                  </a:cubicBezTo>
                  <a:cubicBezTo>
                    <a:pt x="2" y="42"/>
                    <a:pt x="1" y="42"/>
                    <a:pt x="0" y="42"/>
                  </a:cubicBezTo>
                  <a:close/>
                </a:path>
              </a:pathLst>
            </a:custGeom>
            <a:solidFill>
              <a:srgbClr val="FBA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285">
              <a:extLst>
                <a:ext uri="{FF2B5EF4-FFF2-40B4-BE49-F238E27FC236}">
                  <a16:creationId xmlns:a16="http://schemas.microsoft.com/office/drawing/2014/main" id="{5E6D80BA-1C0B-6546-83C9-53E9046A4705}"/>
                </a:ext>
              </a:extLst>
            </p:cNvPr>
            <p:cNvSpPr>
              <a:spLocks/>
            </p:cNvSpPr>
            <p:nvPr/>
          </p:nvSpPr>
          <p:spPr bwMode="auto">
            <a:xfrm>
              <a:off x="4337051" y="4137026"/>
              <a:ext cx="14288" cy="93663"/>
            </a:xfrm>
            <a:custGeom>
              <a:avLst/>
              <a:gdLst>
                <a:gd name="T0" fmla="*/ 0 w 4"/>
                <a:gd name="T1" fmla="*/ 28 h 28"/>
                <a:gd name="T2" fmla="*/ 4 w 4"/>
                <a:gd name="T3" fmla="*/ 0 h 28"/>
                <a:gd name="T4" fmla="*/ 4 w 4"/>
                <a:gd name="T5" fmla="*/ 0 h 28"/>
                <a:gd name="T6" fmla="*/ 0 w 4"/>
                <a:gd name="T7" fmla="*/ 28 h 28"/>
                <a:gd name="T8" fmla="*/ 0 w 4"/>
                <a:gd name="T9" fmla="*/ 28 h 28"/>
              </a:gdLst>
              <a:ahLst/>
              <a:cxnLst>
                <a:cxn ang="0">
                  <a:pos x="T0" y="T1"/>
                </a:cxn>
                <a:cxn ang="0">
                  <a:pos x="T2" y="T3"/>
                </a:cxn>
                <a:cxn ang="0">
                  <a:pos x="T4" y="T5"/>
                </a:cxn>
                <a:cxn ang="0">
                  <a:pos x="T6" y="T7"/>
                </a:cxn>
                <a:cxn ang="0">
                  <a:pos x="T8" y="T9"/>
                </a:cxn>
              </a:cxnLst>
              <a:rect l="0" t="0" r="r" b="b"/>
              <a:pathLst>
                <a:path w="4" h="28">
                  <a:moveTo>
                    <a:pt x="0" y="28"/>
                  </a:moveTo>
                  <a:cubicBezTo>
                    <a:pt x="1" y="18"/>
                    <a:pt x="3" y="9"/>
                    <a:pt x="4" y="0"/>
                  </a:cubicBezTo>
                  <a:lnTo>
                    <a:pt x="4" y="0"/>
                  </a:lnTo>
                  <a:cubicBezTo>
                    <a:pt x="3" y="9"/>
                    <a:pt x="1" y="18"/>
                    <a:pt x="0" y="28"/>
                  </a:cubicBezTo>
                  <a:lnTo>
                    <a:pt x="0" y="28"/>
                  </a:lnTo>
                  <a:close/>
                </a:path>
              </a:pathLst>
            </a:custGeom>
            <a:solidFill>
              <a:srgbClr val="FDD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286">
              <a:extLst>
                <a:ext uri="{FF2B5EF4-FFF2-40B4-BE49-F238E27FC236}">
                  <a16:creationId xmlns:a16="http://schemas.microsoft.com/office/drawing/2014/main" id="{54C385B4-47EF-B44B-B172-4D8F30D4BABC}"/>
                </a:ext>
              </a:extLst>
            </p:cNvPr>
            <p:cNvSpPr>
              <a:spLocks/>
            </p:cNvSpPr>
            <p:nvPr/>
          </p:nvSpPr>
          <p:spPr bwMode="auto">
            <a:xfrm>
              <a:off x="3678238" y="4024313"/>
              <a:ext cx="614363" cy="227013"/>
            </a:xfrm>
            <a:custGeom>
              <a:avLst/>
              <a:gdLst>
                <a:gd name="T0" fmla="*/ 129 w 182"/>
                <a:gd name="T1" fmla="*/ 67 h 67"/>
                <a:gd name="T2" fmla="*/ 0 w 182"/>
                <a:gd name="T3" fmla="*/ 31 h 67"/>
                <a:gd name="T4" fmla="*/ 6 w 182"/>
                <a:gd name="T5" fmla="*/ 0 h 67"/>
                <a:gd name="T6" fmla="*/ 129 w 182"/>
                <a:gd name="T7" fmla="*/ 39 h 67"/>
                <a:gd name="T8" fmla="*/ 182 w 182"/>
                <a:gd name="T9" fmla="*/ 35 h 67"/>
                <a:gd name="T10" fmla="*/ 171 w 182"/>
                <a:gd name="T11" fmla="*/ 65 h 67"/>
                <a:gd name="T12" fmla="*/ 129 w 182"/>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182" h="67">
                  <a:moveTo>
                    <a:pt x="129" y="67"/>
                  </a:moveTo>
                  <a:cubicBezTo>
                    <a:pt x="89" y="67"/>
                    <a:pt x="39" y="60"/>
                    <a:pt x="0" y="31"/>
                  </a:cubicBezTo>
                  <a:cubicBezTo>
                    <a:pt x="2" y="21"/>
                    <a:pt x="4" y="10"/>
                    <a:pt x="6" y="0"/>
                  </a:cubicBezTo>
                  <a:cubicBezTo>
                    <a:pt x="40" y="32"/>
                    <a:pt x="89" y="39"/>
                    <a:pt x="129" y="39"/>
                  </a:cubicBezTo>
                  <a:cubicBezTo>
                    <a:pt x="151" y="39"/>
                    <a:pt x="171" y="37"/>
                    <a:pt x="182" y="35"/>
                  </a:cubicBezTo>
                  <a:cubicBezTo>
                    <a:pt x="179" y="45"/>
                    <a:pt x="175" y="55"/>
                    <a:pt x="171" y="65"/>
                  </a:cubicBezTo>
                  <a:cubicBezTo>
                    <a:pt x="160" y="66"/>
                    <a:pt x="145" y="67"/>
                    <a:pt x="129" y="67"/>
                  </a:cubicBezTo>
                </a:path>
              </a:pathLst>
            </a:custGeom>
            <a:solidFill>
              <a:srgbClr val="FD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287">
              <a:extLst>
                <a:ext uri="{FF2B5EF4-FFF2-40B4-BE49-F238E27FC236}">
                  <a16:creationId xmlns:a16="http://schemas.microsoft.com/office/drawing/2014/main" id="{7DE68E33-1017-B549-8F77-F4B33B97D79D}"/>
                </a:ext>
              </a:extLst>
            </p:cNvPr>
            <p:cNvSpPr>
              <a:spLocks/>
            </p:cNvSpPr>
            <p:nvPr/>
          </p:nvSpPr>
          <p:spPr bwMode="auto">
            <a:xfrm>
              <a:off x="4337051" y="4137026"/>
              <a:ext cx="14288" cy="93663"/>
            </a:xfrm>
            <a:custGeom>
              <a:avLst/>
              <a:gdLst>
                <a:gd name="T0" fmla="*/ 0 w 4"/>
                <a:gd name="T1" fmla="*/ 28 h 28"/>
                <a:gd name="T2" fmla="*/ 4 w 4"/>
                <a:gd name="T3" fmla="*/ 0 h 28"/>
                <a:gd name="T4" fmla="*/ 4 w 4"/>
                <a:gd name="T5" fmla="*/ 0 h 28"/>
                <a:gd name="T6" fmla="*/ 0 w 4"/>
                <a:gd name="T7" fmla="*/ 28 h 28"/>
                <a:gd name="T8" fmla="*/ 0 w 4"/>
                <a:gd name="T9" fmla="*/ 28 h 28"/>
              </a:gdLst>
              <a:ahLst/>
              <a:cxnLst>
                <a:cxn ang="0">
                  <a:pos x="T0" y="T1"/>
                </a:cxn>
                <a:cxn ang="0">
                  <a:pos x="T2" y="T3"/>
                </a:cxn>
                <a:cxn ang="0">
                  <a:pos x="T4" y="T5"/>
                </a:cxn>
                <a:cxn ang="0">
                  <a:pos x="T6" y="T7"/>
                </a:cxn>
                <a:cxn ang="0">
                  <a:pos x="T8" y="T9"/>
                </a:cxn>
              </a:cxnLst>
              <a:rect l="0" t="0" r="r" b="b"/>
              <a:pathLst>
                <a:path w="4" h="28">
                  <a:moveTo>
                    <a:pt x="0" y="28"/>
                  </a:moveTo>
                  <a:cubicBezTo>
                    <a:pt x="1" y="18"/>
                    <a:pt x="3" y="9"/>
                    <a:pt x="4" y="0"/>
                  </a:cubicBezTo>
                  <a:lnTo>
                    <a:pt x="4" y="0"/>
                  </a:lnTo>
                  <a:cubicBezTo>
                    <a:pt x="3" y="9"/>
                    <a:pt x="1" y="18"/>
                    <a:pt x="0" y="28"/>
                  </a:cubicBezTo>
                  <a:lnTo>
                    <a:pt x="0" y="28"/>
                  </a:lnTo>
                </a:path>
              </a:pathLst>
            </a:custGeom>
            <a:solidFill>
              <a:srgbClr val="FCB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288">
              <a:extLst>
                <a:ext uri="{FF2B5EF4-FFF2-40B4-BE49-F238E27FC236}">
                  <a16:creationId xmlns:a16="http://schemas.microsoft.com/office/drawing/2014/main" id="{E1700AA4-C048-C84C-91C2-04D905BDAA03}"/>
                </a:ext>
              </a:extLst>
            </p:cNvPr>
            <p:cNvSpPr>
              <a:spLocks/>
            </p:cNvSpPr>
            <p:nvPr/>
          </p:nvSpPr>
          <p:spPr bwMode="auto">
            <a:xfrm>
              <a:off x="4256088" y="4132263"/>
              <a:ext cx="95250" cy="112713"/>
            </a:xfrm>
            <a:custGeom>
              <a:avLst/>
              <a:gdLst>
                <a:gd name="T0" fmla="*/ 0 w 28"/>
                <a:gd name="T1" fmla="*/ 33 h 33"/>
                <a:gd name="T2" fmla="*/ 11 w 28"/>
                <a:gd name="T3" fmla="*/ 3 h 33"/>
                <a:gd name="T4" fmla="*/ 22 w 28"/>
                <a:gd name="T5" fmla="*/ 1 h 33"/>
                <a:gd name="T6" fmla="*/ 26 w 28"/>
                <a:gd name="T7" fmla="*/ 0 h 33"/>
                <a:gd name="T8" fmla="*/ 28 w 28"/>
                <a:gd name="T9" fmla="*/ 1 h 33"/>
                <a:gd name="T10" fmla="*/ 24 w 28"/>
                <a:gd name="T11" fmla="*/ 29 h 33"/>
                <a:gd name="T12" fmla="*/ 0 w 28"/>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8" h="33">
                  <a:moveTo>
                    <a:pt x="0" y="33"/>
                  </a:moveTo>
                  <a:cubicBezTo>
                    <a:pt x="4" y="23"/>
                    <a:pt x="8" y="13"/>
                    <a:pt x="11" y="3"/>
                  </a:cubicBezTo>
                  <a:cubicBezTo>
                    <a:pt x="18" y="2"/>
                    <a:pt x="22" y="1"/>
                    <a:pt x="22" y="1"/>
                  </a:cubicBezTo>
                  <a:cubicBezTo>
                    <a:pt x="24" y="0"/>
                    <a:pt x="25" y="0"/>
                    <a:pt x="26" y="0"/>
                  </a:cubicBezTo>
                  <a:cubicBezTo>
                    <a:pt x="26" y="0"/>
                    <a:pt x="27" y="0"/>
                    <a:pt x="28" y="1"/>
                  </a:cubicBezTo>
                  <a:cubicBezTo>
                    <a:pt x="27" y="10"/>
                    <a:pt x="25" y="19"/>
                    <a:pt x="24" y="29"/>
                  </a:cubicBezTo>
                  <a:cubicBezTo>
                    <a:pt x="19" y="30"/>
                    <a:pt x="11" y="31"/>
                    <a:pt x="0" y="33"/>
                  </a:cubicBezTo>
                </a:path>
              </a:pathLst>
            </a:custGeom>
            <a:solidFill>
              <a:srgbClr val="FBA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4" name="Freeform 289">
              <a:extLst>
                <a:ext uri="{FF2B5EF4-FFF2-40B4-BE49-F238E27FC236}">
                  <a16:creationId xmlns:a16="http://schemas.microsoft.com/office/drawing/2014/main" id="{01F0FCC4-E0D6-BD4C-AC88-8CD5C8756542}"/>
                </a:ext>
              </a:extLst>
            </p:cNvPr>
            <p:cNvSpPr>
              <a:spLocks/>
            </p:cNvSpPr>
            <p:nvPr/>
          </p:nvSpPr>
          <p:spPr bwMode="auto">
            <a:xfrm>
              <a:off x="4387851" y="3852863"/>
              <a:ext cx="6350" cy="33338"/>
            </a:xfrm>
            <a:custGeom>
              <a:avLst/>
              <a:gdLst>
                <a:gd name="T0" fmla="*/ 0 w 2"/>
                <a:gd name="T1" fmla="*/ 10 h 10"/>
                <a:gd name="T2" fmla="*/ 0 w 2"/>
                <a:gd name="T3" fmla="*/ 10 h 10"/>
                <a:gd name="T4" fmla="*/ 2 w 2"/>
                <a:gd name="T5" fmla="*/ 0 h 10"/>
                <a:gd name="T6" fmla="*/ 0 w 2"/>
                <a:gd name="T7" fmla="*/ 10 h 10"/>
              </a:gdLst>
              <a:ahLst/>
              <a:cxnLst>
                <a:cxn ang="0">
                  <a:pos x="T0" y="T1"/>
                </a:cxn>
                <a:cxn ang="0">
                  <a:pos x="T2" y="T3"/>
                </a:cxn>
                <a:cxn ang="0">
                  <a:pos x="T4" y="T5"/>
                </a:cxn>
                <a:cxn ang="0">
                  <a:pos x="T6" y="T7"/>
                </a:cxn>
              </a:cxnLst>
              <a:rect l="0" t="0" r="r" b="b"/>
              <a:pathLst>
                <a:path w="2" h="10">
                  <a:moveTo>
                    <a:pt x="0" y="10"/>
                  </a:moveTo>
                  <a:lnTo>
                    <a:pt x="0" y="10"/>
                  </a:lnTo>
                  <a:cubicBezTo>
                    <a:pt x="1" y="6"/>
                    <a:pt x="1" y="3"/>
                    <a:pt x="2" y="0"/>
                  </a:cubicBezTo>
                  <a:cubicBezTo>
                    <a:pt x="1" y="3"/>
                    <a:pt x="1" y="6"/>
                    <a:pt x="0" y="10"/>
                  </a:cubicBezTo>
                  <a:close/>
                </a:path>
              </a:pathLst>
            </a:custGeom>
            <a:solidFill>
              <a:srgbClr val="FED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5" name="Freeform 290">
              <a:extLst>
                <a:ext uri="{FF2B5EF4-FFF2-40B4-BE49-F238E27FC236}">
                  <a16:creationId xmlns:a16="http://schemas.microsoft.com/office/drawing/2014/main" id="{B521B39A-ED54-354E-B426-EC3913C69A18}"/>
                </a:ext>
              </a:extLst>
            </p:cNvPr>
            <p:cNvSpPr>
              <a:spLocks/>
            </p:cNvSpPr>
            <p:nvPr/>
          </p:nvSpPr>
          <p:spPr bwMode="auto">
            <a:xfrm>
              <a:off x="4387851" y="3886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lnTo>
                    <a:pt x="0" y="0"/>
                  </a:lnTo>
                  <a:cubicBezTo>
                    <a:pt x="0" y="0"/>
                    <a:pt x="0" y="0"/>
                    <a:pt x="0" y="0"/>
                  </a:cubicBezTo>
                  <a:close/>
                </a:path>
              </a:pathLst>
            </a:custGeom>
            <a:solidFill>
              <a:srgbClr val="FDD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6" name="Freeform 291">
              <a:extLst>
                <a:ext uri="{FF2B5EF4-FFF2-40B4-BE49-F238E27FC236}">
                  <a16:creationId xmlns:a16="http://schemas.microsoft.com/office/drawing/2014/main" id="{05EB2D44-9497-4240-83E6-3783D2EEC5ED}"/>
                </a:ext>
              </a:extLst>
            </p:cNvPr>
            <p:cNvSpPr>
              <a:spLocks/>
            </p:cNvSpPr>
            <p:nvPr/>
          </p:nvSpPr>
          <p:spPr bwMode="auto">
            <a:xfrm>
              <a:off x="3759201" y="3687763"/>
              <a:ext cx="646113" cy="215900"/>
            </a:xfrm>
            <a:custGeom>
              <a:avLst/>
              <a:gdLst>
                <a:gd name="T0" fmla="*/ 143 w 191"/>
                <a:gd name="T1" fmla="*/ 64 h 64"/>
                <a:gd name="T2" fmla="*/ 0 w 191"/>
                <a:gd name="T3" fmla="*/ 28 h 64"/>
                <a:gd name="T4" fmla="*/ 9 w 191"/>
                <a:gd name="T5" fmla="*/ 0 h 64"/>
                <a:gd name="T6" fmla="*/ 143 w 191"/>
                <a:gd name="T7" fmla="*/ 36 h 64"/>
                <a:gd name="T8" fmla="*/ 191 w 191"/>
                <a:gd name="T9" fmla="*/ 33 h 64"/>
                <a:gd name="T10" fmla="*/ 188 w 191"/>
                <a:gd name="T11" fmla="*/ 49 h 64"/>
                <a:gd name="T12" fmla="*/ 186 w 191"/>
                <a:gd name="T13" fmla="*/ 59 h 64"/>
                <a:gd name="T14" fmla="*/ 186 w 191"/>
                <a:gd name="T15" fmla="*/ 59 h 64"/>
                <a:gd name="T16" fmla="*/ 186 w 191"/>
                <a:gd name="T17" fmla="*/ 61 h 64"/>
                <a:gd name="T18" fmla="*/ 186 w 191"/>
                <a:gd name="T19" fmla="*/ 61 h 64"/>
                <a:gd name="T20" fmla="*/ 188 w 191"/>
                <a:gd name="T21" fmla="*/ 47 h 64"/>
                <a:gd name="T22" fmla="*/ 186 w 191"/>
                <a:gd name="T23" fmla="*/ 35 h 64"/>
                <a:gd name="T24" fmla="*/ 180 w 191"/>
                <a:gd name="T25" fmla="*/ 62 h 64"/>
                <a:gd name="T26" fmla="*/ 143 w 191"/>
                <a:gd name="T2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64">
                  <a:moveTo>
                    <a:pt x="143" y="64"/>
                  </a:moveTo>
                  <a:cubicBezTo>
                    <a:pt x="70" y="64"/>
                    <a:pt x="25" y="43"/>
                    <a:pt x="0" y="28"/>
                  </a:cubicBezTo>
                  <a:cubicBezTo>
                    <a:pt x="3" y="19"/>
                    <a:pt x="6" y="10"/>
                    <a:pt x="9" y="0"/>
                  </a:cubicBezTo>
                  <a:cubicBezTo>
                    <a:pt x="27" y="13"/>
                    <a:pt x="69" y="36"/>
                    <a:pt x="143" y="36"/>
                  </a:cubicBezTo>
                  <a:cubicBezTo>
                    <a:pt x="158" y="36"/>
                    <a:pt x="174" y="35"/>
                    <a:pt x="191" y="33"/>
                  </a:cubicBezTo>
                  <a:cubicBezTo>
                    <a:pt x="190" y="38"/>
                    <a:pt x="189" y="43"/>
                    <a:pt x="188" y="49"/>
                  </a:cubicBezTo>
                  <a:cubicBezTo>
                    <a:pt x="187" y="52"/>
                    <a:pt x="187" y="55"/>
                    <a:pt x="186" y="59"/>
                  </a:cubicBezTo>
                  <a:cubicBezTo>
                    <a:pt x="186" y="59"/>
                    <a:pt x="186" y="59"/>
                    <a:pt x="186" y="59"/>
                  </a:cubicBezTo>
                  <a:cubicBezTo>
                    <a:pt x="186" y="60"/>
                    <a:pt x="186" y="60"/>
                    <a:pt x="186" y="61"/>
                  </a:cubicBezTo>
                  <a:lnTo>
                    <a:pt x="186" y="61"/>
                  </a:lnTo>
                  <a:cubicBezTo>
                    <a:pt x="186" y="56"/>
                    <a:pt x="187" y="52"/>
                    <a:pt x="188" y="47"/>
                  </a:cubicBezTo>
                  <a:cubicBezTo>
                    <a:pt x="187" y="40"/>
                    <a:pt x="187" y="36"/>
                    <a:pt x="186" y="35"/>
                  </a:cubicBezTo>
                  <a:cubicBezTo>
                    <a:pt x="186" y="35"/>
                    <a:pt x="184" y="45"/>
                    <a:pt x="180" y="62"/>
                  </a:cubicBezTo>
                  <a:cubicBezTo>
                    <a:pt x="167" y="63"/>
                    <a:pt x="154" y="64"/>
                    <a:pt x="143" y="64"/>
                  </a:cubicBezTo>
                </a:path>
              </a:pathLst>
            </a:custGeom>
            <a:solidFill>
              <a:srgbClr val="FD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7" name="Freeform 292">
              <a:extLst>
                <a:ext uri="{FF2B5EF4-FFF2-40B4-BE49-F238E27FC236}">
                  <a16:creationId xmlns:a16="http://schemas.microsoft.com/office/drawing/2014/main" id="{B247B836-40C1-924A-A746-2CE80B4B5478}"/>
                </a:ext>
              </a:extLst>
            </p:cNvPr>
            <p:cNvSpPr>
              <a:spLocks/>
            </p:cNvSpPr>
            <p:nvPr/>
          </p:nvSpPr>
          <p:spPr bwMode="auto">
            <a:xfrm>
              <a:off x="4367213" y="3805238"/>
              <a:ext cx="26988" cy="92075"/>
            </a:xfrm>
            <a:custGeom>
              <a:avLst/>
              <a:gdLst>
                <a:gd name="T0" fmla="*/ 0 w 8"/>
                <a:gd name="T1" fmla="*/ 27 h 27"/>
                <a:gd name="T2" fmla="*/ 6 w 8"/>
                <a:gd name="T3" fmla="*/ 0 h 27"/>
                <a:gd name="T4" fmla="*/ 8 w 8"/>
                <a:gd name="T5" fmla="*/ 12 h 27"/>
                <a:gd name="T6" fmla="*/ 6 w 8"/>
                <a:gd name="T7" fmla="*/ 26 h 27"/>
                <a:gd name="T8" fmla="*/ 0 w 8"/>
                <a:gd name="T9" fmla="*/ 27 h 27"/>
              </a:gdLst>
              <a:ahLst/>
              <a:cxnLst>
                <a:cxn ang="0">
                  <a:pos x="T0" y="T1"/>
                </a:cxn>
                <a:cxn ang="0">
                  <a:pos x="T2" y="T3"/>
                </a:cxn>
                <a:cxn ang="0">
                  <a:pos x="T4" y="T5"/>
                </a:cxn>
                <a:cxn ang="0">
                  <a:pos x="T6" y="T7"/>
                </a:cxn>
                <a:cxn ang="0">
                  <a:pos x="T8" y="T9"/>
                </a:cxn>
              </a:cxnLst>
              <a:rect l="0" t="0" r="r" b="b"/>
              <a:pathLst>
                <a:path w="8" h="27">
                  <a:moveTo>
                    <a:pt x="0" y="27"/>
                  </a:moveTo>
                  <a:cubicBezTo>
                    <a:pt x="4" y="10"/>
                    <a:pt x="6" y="0"/>
                    <a:pt x="6" y="0"/>
                  </a:cubicBezTo>
                  <a:cubicBezTo>
                    <a:pt x="7" y="1"/>
                    <a:pt x="7" y="5"/>
                    <a:pt x="8" y="12"/>
                  </a:cubicBezTo>
                  <a:cubicBezTo>
                    <a:pt x="7" y="17"/>
                    <a:pt x="6" y="21"/>
                    <a:pt x="6" y="26"/>
                  </a:cubicBezTo>
                  <a:cubicBezTo>
                    <a:pt x="4" y="26"/>
                    <a:pt x="2" y="27"/>
                    <a:pt x="0" y="27"/>
                  </a:cubicBezTo>
                  <a:close/>
                </a:path>
              </a:pathLst>
            </a:custGeom>
            <a:solidFill>
              <a:srgbClr val="FBA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8" name="Freeform 293">
              <a:extLst>
                <a:ext uri="{FF2B5EF4-FFF2-40B4-BE49-F238E27FC236}">
                  <a16:creationId xmlns:a16="http://schemas.microsoft.com/office/drawing/2014/main" id="{FA609EF0-BCFD-6D45-B01C-DDD6F43F91A6}"/>
                </a:ext>
              </a:extLst>
            </p:cNvPr>
            <p:cNvSpPr>
              <a:spLocks/>
            </p:cNvSpPr>
            <p:nvPr/>
          </p:nvSpPr>
          <p:spPr bwMode="auto">
            <a:xfrm>
              <a:off x="4729163" y="1276351"/>
              <a:ext cx="968375" cy="1357313"/>
            </a:xfrm>
            <a:custGeom>
              <a:avLst/>
              <a:gdLst>
                <a:gd name="T0" fmla="*/ 211 w 287"/>
                <a:gd name="T1" fmla="*/ 362 h 402"/>
                <a:gd name="T2" fmla="*/ 126 w 287"/>
                <a:gd name="T3" fmla="*/ 399 h 402"/>
                <a:gd name="T4" fmla="*/ 14 w 287"/>
                <a:gd name="T5" fmla="*/ 185 h 402"/>
                <a:gd name="T6" fmla="*/ 82 w 287"/>
                <a:gd name="T7" fmla="*/ 59 h 402"/>
                <a:gd name="T8" fmla="*/ 224 w 287"/>
                <a:gd name="T9" fmla="*/ 28 h 402"/>
                <a:gd name="T10" fmla="*/ 248 w 287"/>
                <a:gd name="T11" fmla="*/ 207 h 402"/>
                <a:gd name="T12" fmla="*/ 211 w 287"/>
                <a:gd name="T13" fmla="*/ 362 h 402"/>
              </a:gdLst>
              <a:ahLst/>
              <a:cxnLst>
                <a:cxn ang="0">
                  <a:pos x="T0" y="T1"/>
                </a:cxn>
                <a:cxn ang="0">
                  <a:pos x="T2" y="T3"/>
                </a:cxn>
                <a:cxn ang="0">
                  <a:pos x="T4" y="T5"/>
                </a:cxn>
                <a:cxn ang="0">
                  <a:pos x="T6" y="T7"/>
                </a:cxn>
                <a:cxn ang="0">
                  <a:pos x="T8" y="T9"/>
                </a:cxn>
                <a:cxn ang="0">
                  <a:pos x="T10" y="T11"/>
                </a:cxn>
                <a:cxn ang="0">
                  <a:pos x="T12" y="T13"/>
                </a:cxn>
              </a:cxnLst>
              <a:rect l="0" t="0" r="r" b="b"/>
              <a:pathLst>
                <a:path w="287" h="402">
                  <a:moveTo>
                    <a:pt x="211" y="362"/>
                  </a:moveTo>
                  <a:cubicBezTo>
                    <a:pt x="189" y="387"/>
                    <a:pt x="158" y="402"/>
                    <a:pt x="126" y="399"/>
                  </a:cubicBezTo>
                  <a:cubicBezTo>
                    <a:pt x="24" y="390"/>
                    <a:pt x="0" y="267"/>
                    <a:pt x="14" y="185"/>
                  </a:cubicBezTo>
                  <a:cubicBezTo>
                    <a:pt x="22" y="137"/>
                    <a:pt x="46" y="92"/>
                    <a:pt x="82" y="59"/>
                  </a:cubicBezTo>
                  <a:cubicBezTo>
                    <a:pt x="117" y="27"/>
                    <a:pt x="179" y="0"/>
                    <a:pt x="224" y="28"/>
                  </a:cubicBezTo>
                  <a:cubicBezTo>
                    <a:pt x="287" y="68"/>
                    <a:pt x="246" y="150"/>
                    <a:pt x="248" y="207"/>
                  </a:cubicBezTo>
                  <a:cubicBezTo>
                    <a:pt x="250" y="263"/>
                    <a:pt x="250" y="318"/>
                    <a:pt x="211" y="362"/>
                  </a:cubicBezTo>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9" name="Freeform 294">
              <a:extLst>
                <a:ext uri="{FF2B5EF4-FFF2-40B4-BE49-F238E27FC236}">
                  <a16:creationId xmlns:a16="http://schemas.microsoft.com/office/drawing/2014/main" id="{6CE8BB0E-B71E-2445-B6B2-0A78E9CCD446}"/>
                </a:ext>
              </a:extLst>
            </p:cNvPr>
            <p:cNvSpPr>
              <a:spLocks/>
            </p:cNvSpPr>
            <p:nvPr/>
          </p:nvSpPr>
          <p:spPr bwMode="auto">
            <a:xfrm>
              <a:off x="5049838" y="1692276"/>
              <a:ext cx="188913" cy="141288"/>
            </a:xfrm>
            <a:custGeom>
              <a:avLst/>
              <a:gdLst>
                <a:gd name="T0" fmla="*/ 52 w 56"/>
                <a:gd name="T1" fmla="*/ 19 h 42"/>
                <a:gd name="T2" fmla="*/ 10 w 56"/>
                <a:gd name="T3" fmla="*/ 37 h 42"/>
                <a:gd name="T4" fmla="*/ 7 w 56"/>
                <a:gd name="T5" fmla="*/ 26 h 42"/>
                <a:gd name="T6" fmla="*/ 42 w 56"/>
                <a:gd name="T7" fmla="*/ 0 h 42"/>
                <a:gd name="T8" fmla="*/ 52 w 56"/>
                <a:gd name="T9" fmla="*/ 19 h 42"/>
              </a:gdLst>
              <a:ahLst/>
              <a:cxnLst>
                <a:cxn ang="0">
                  <a:pos x="T0" y="T1"/>
                </a:cxn>
                <a:cxn ang="0">
                  <a:pos x="T2" y="T3"/>
                </a:cxn>
                <a:cxn ang="0">
                  <a:pos x="T4" y="T5"/>
                </a:cxn>
                <a:cxn ang="0">
                  <a:pos x="T6" y="T7"/>
                </a:cxn>
                <a:cxn ang="0">
                  <a:pos x="T8" y="T9"/>
                </a:cxn>
              </a:cxnLst>
              <a:rect l="0" t="0" r="r" b="b"/>
              <a:pathLst>
                <a:path w="56" h="42">
                  <a:moveTo>
                    <a:pt x="52" y="19"/>
                  </a:moveTo>
                  <a:cubicBezTo>
                    <a:pt x="52" y="19"/>
                    <a:pt x="28" y="19"/>
                    <a:pt x="10" y="37"/>
                  </a:cubicBezTo>
                  <a:cubicBezTo>
                    <a:pt x="4" y="42"/>
                    <a:pt x="0" y="36"/>
                    <a:pt x="7" y="26"/>
                  </a:cubicBezTo>
                  <a:cubicBezTo>
                    <a:pt x="14" y="15"/>
                    <a:pt x="31" y="0"/>
                    <a:pt x="42" y="0"/>
                  </a:cubicBezTo>
                  <a:cubicBezTo>
                    <a:pt x="54" y="1"/>
                    <a:pt x="56" y="17"/>
                    <a:pt x="52" y="19"/>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0" name="Freeform 295">
              <a:extLst>
                <a:ext uri="{FF2B5EF4-FFF2-40B4-BE49-F238E27FC236}">
                  <a16:creationId xmlns:a16="http://schemas.microsoft.com/office/drawing/2014/main" id="{FB53EB1F-ECAD-FD44-AF16-3E35BA84C0A7}"/>
                </a:ext>
              </a:extLst>
            </p:cNvPr>
            <p:cNvSpPr>
              <a:spLocks/>
            </p:cNvSpPr>
            <p:nvPr/>
          </p:nvSpPr>
          <p:spPr bwMode="auto">
            <a:xfrm>
              <a:off x="5462588" y="1711326"/>
              <a:ext cx="180975" cy="155575"/>
            </a:xfrm>
            <a:custGeom>
              <a:avLst/>
              <a:gdLst>
                <a:gd name="T0" fmla="*/ 4 w 54"/>
                <a:gd name="T1" fmla="*/ 18 h 46"/>
                <a:gd name="T2" fmla="*/ 44 w 54"/>
                <a:gd name="T3" fmla="*/ 40 h 46"/>
                <a:gd name="T4" fmla="*/ 48 w 54"/>
                <a:gd name="T5" fmla="*/ 29 h 46"/>
                <a:gd name="T6" fmla="*/ 15 w 54"/>
                <a:gd name="T7" fmla="*/ 0 h 46"/>
                <a:gd name="T8" fmla="*/ 4 w 54"/>
                <a:gd name="T9" fmla="*/ 18 h 46"/>
              </a:gdLst>
              <a:ahLst/>
              <a:cxnLst>
                <a:cxn ang="0">
                  <a:pos x="T0" y="T1"/>
                </a:cxn>
                <a:cxn ang="0">
                  <a:pos x="T2" y="T3"/>
                </a:cxn>
                <a:cxn ang="0">
                  <a:pos x="T4" y="T5"/>
                </a:cxn>
                <a:cxn ang="0">
                  <a:pos x="T6" y="T7"/>
                </a:cxn>
                <a:cxn ang="0">
                  <a:pos x="T8" y="T9"/>
                </a:cxn>
              </a:cxnLst>
              <a:rect l="0" t="0" r="r" b="b"/>
              <a:pathLst>
                <a:path w="54" h="46">
                  <a:moveTo>
                    <a:pt x="4" y="18"/>
                  </a:moveTo>
                  <a:cubicBezTo>
                    <a:pt x="4" y="18"/>
                    <a:pt x="28" y="21"/>
                    <a:pt x="44" y="40"/>
                  </a:cubicBezTo>
                  <a:cubicBezTo>
                    <a:pt x="49" y="46"/>
                    <a:pt x="54" y="40"/>
                    <a:pt x="48" y="29"/>
                  </a:cubicBezTo>
                  <a:cubicBezTo>
                    <a:pt x="41" y="18"/>
                    <a:pt x="26" y="1"/>
                    <a:pt x="15" y="0"/>
                  </a:cubicBezTo>
                  <a:cubicBezTo>
                    <a:pt x="4" y="0"/>
                    <a:pt x="0" y="16"/>
                    <a:pt x="4" y="18"/>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1" name="Freeform 296">
              <a:extLst>
                <a:ext uri="{FF2B5EF4-FFF2-40B4-BE49-F238E27FC236}">
                  <a16:creationId xmlns:a16="http://schemas.microsoft.com/office/drawing/2014/main" id="{CD364B49-4B67-CA49-8284-302121B0C36D}"/>
                </a:ext>
              </a:extLst>
            </p:cNvPr>
            <p:cNvSpPr>
              <a:spLocks/>
            </p:cNvSpPr>
            <p:nvPr/>
          </p:nvSpPr>
          <p:spPr bwMode="auto">
            <a:xfrm>
              <a:off x="4975226" y="4422776"/>
              <a:ext cx="395288" cy="781050"/>
            </a:xfrm>
            <a:custGeom>
              <a:avLst/>
              <a:gdLst>
                <a:gd name="T0" fmla="*/ 62 w 117"/>
                <a:gd name="T1" fmla="*/ 4 h 231"/>
                <a:gd name="T2" fmla="*/ 71 w 117"/>
                <a:gd name="T3" fmla="*/ 19 h 231"/>
                <a:gd name="T4" fmla="*/ 91 w 117"/>
                <a:gd name="T5" fmla="*/ 231 h 231"/>
                <a:gd name="T6" fmla="*/ 5 w 117"/>
                <a:gd name="T7" fmla="*/ 105 h 231"/>
                <a:gd name="T8" fmla="*/ 62 w 117"/>
                <a:gd name="T9" fmla="*/ 4 h 231"/>
              </a:gdLst>
              <a:ahLst/>
              <a:cxnLst>
                <a:cxn ang="0">
                  <a:pos x="T0" y="T1"/>
                </a:cxn>
                <a:cxn ang="0">
                  <a:pos x="T2" y="T3"/>
                </a:cxn>
                <a:cxn ang="0">
                  <a:pos x="T4" y="T5"/>
                </a:cxn>
                <a:cxn ang="0">
                  <a:pos x="T6" y="T7"/>
                </a:cxn>
                <a:cxn ang="0">
                  <a:pos x="T8" y="T9"/>
                </a:cxn>
              </a:cxnLst>
              <a:rect l="0" t="0" r="r" b="b"/>
              <a:pathLst>
                <a:path w="117" h="231">
                  <a:moveTo>
                    <a:pt x="62" y="4"/>
                  </a:moveTo>
                  <a:cubicBezTo>
                    <a:pt x="62" y="4"/>
                    <a:pt x="70" y="0"/>
                    <a:pt x="71" y="19"/>
                  </a:cubicBezTo>
                  <a:cubicBezTo>
                    <a:pt x="72" y="38"/>
                    <a:pt x="117" y="231"/>
                    <a:pt x="91" y="231"/>
                  </a:cubicBezTo>
                  <a:cubicBezTo>
                    <a:pt x="64" y="231"/>
                    <a:pt x="0" y="184"/>
                    <a:pt x="5" y="105"/>
                  </a:cubicBezTo>
                  <a:cubicBezTo>
                    <a:pt x="11" y="26"/>
                    <a:pt x="62" y="4"/>
                    <a:pt x="62" y="4"/>
                  </a:cubicBezTo>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2" name="Freeform 297">
              <a:extLst>
                <a:ext uri="{FF2B5EF4-FFF2-40B4-BE49-F238E27FC236}">
                  <a16:creationId xmlns:a16="http://schemas.microsoft.com/office/drawing/2014/main" id="{1DEC8741-9659-CA40-8C36-302A03777915}"/>
                </a:ext>
              </a:extLst>
            </p:cNvPr>
            <p:cNvSpPr>
              <a:spLocks/>
            </p:cNvSpPr>
            <p:nvPr/>
          </p:nvSpPr>
          <p:spPr bwMode="auto">
            <a:xfrm>
              <a:off x="5340351" y="4362451"/>
              <a:ext cx="442913" cy="200025"/>
            </a:xfrm>
            <a:custGeom>
              <a:avLst/>
              <a:gdLst>
                <a:gd name="T0" fmla="*/ 0 w 131"/>
                <a:gd name="T1" fmla="*/ 32 h 59"/>
                <a:gd name="T2" fmla="*/ 115 w 131"/>
                <a:gd name="T3" fmla="*/ 11 h 59"/>
                <a:gd name="T4" fmla="*/ 45 w 131"/>
                <a:gd name="T5" fmla="*/ 57 h 59"/>
                <a:gd name="T6" fmla="*/ 0 w 131"/>
                <a:gd name="T7" fmla="*/ 32 h 59"/>
              </a:gdLst>
              <a:ahLst/>
              <a:cxnLst>
                <a:cxn ang="0">
                  <a:pos x="T0" y="T1"/>
                </a:cxn>
                <a:cxn ang="0">
                  <a:pos x="T2" y="T3"/>
                </a:cxn>
                <a:cxn ang="0">
                  <a:pos x="T4" y="T5"/>
                </a:cxn>
                <a:cxn ang="0">
                  <a:pos x="T6" y="T7"/>
                </a:cxn>
              </a:cxnLst>
              <a:rect l="0" t="0" r="r" b="b"/>
              <a:pathLst>
                <a:path w="131" h="59">
                  <a:moveTo>
                    <a:pt x="0" y="32"/>
                  </a:moveTo>
                  <a:cubicBezTo>
                    <a:pt x="0" y="32"/>
                    <a:pt x="99" y="0"/>
                    <a:pt x="115" y="11"/>
                  </a:cubicBezTo>
                  <a:cubicBezTo>
                    <a:pt x="131" y="22"/>
                    <a:pt x="68" y="59"/>
                    <a:pt x="45" y="57"/>
                  </a:cubicBezTo>
                  <a:cubicBezTo>
                    <a:pt x="23" y="56"/>
                    <a:pt x="0" y="32"/>
                    <a:pt x="0" y="32"/>
                  </a:cubicBezTo>
                </a:path>
              </a:pathLst>
            </a:custGeom>
            <a:solidFill>
              <a:srgbClr val="FFA1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3" name="Freeform 298">
              <a:extLst>
                <a:ext uri="{FF2B5EF4-FFF2-40B4-BE49-F238E27FC236}">
                  <a16:creationId xmlns:a16="http://schemas.microsoft.com/office/drawing/2014/main" id="{03D52ECD-3BAB-4140-8169-3DBCC735B54B}"/>
                </a:ext>
              </a:extLst>
            </p:cNvPr>
            <p:cNvSpPr>
              <a:spLocks/>
            </p:cNvSpPr>
            <p:nvPr/>
          </p:nvSpPr>
          <p:spPr bwMode="auto">
            <a:xfrm>
              <a:off x="4773613" y="4376738"/>
              <a:ext cx="1109663" cy="471488"/>
            </a:xfrm>
            <a:custGeom>
              <a:avLst/>
              <a:gdLst>
                <a:gd name="T0" fmla="*/ 88 w 329"/>
                <a:gd name="T1" fmla="*/ 37 h 140"/>
                <a:gd name="T2" fmla="*/ 232 w 329"/>
                <a:gd name="T3" fmla="*/ 10 h 140"/>
                <a:gd name="T4" fmla="*/ 322 w 329"/>
                <a:gd name="T5" fmla="*/ 68 h 140"/>
                <a:gd name="T6" fmla="*/ 314 w 329"/>
                <a:gd name="T7" fmla="*/ 85 h 140"/>
                <a:gd name="T8" fmla="*/ 307 w 329"/>
                <a:gd name="T9" fmla="*/ 103 h 140"/>
                <a:gd name="T10" fmla="*/ 297 w 329"/>
                <a:gd name="T11" fmla="*/ 121 h 140"/>
                <a:gd name="T12" fmla="*/ 279 w 329"/>
                <a:gd name="T13" fmla="*/ 125 h 140"/>
                <a:gd name="T14" fmla="*/ 211 w 329"/>
                <a:gd name="T15" fmla="*/ 102 h 140"/>
                <a:gd name="T16" fmla="*/ 74 w 329"/>
                <a:gd name="T17" fmla="*/ 125 h 140"/>
                <a:gd name="T18" fmla="*/ 88 w 329"/>
                <a:gd name="T19" fmla="*/ 3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40">
                  <a:moveTo>
                    <a:pt x="88" y="37"/>
                  </a:moveTo>
                  <a:cubicBezTo>
                    <a:pt x="90" y="37"/>
                    <a:pt x="198" y="0"/>
                    <a:pt x="232" y="10"/>
                  </a:cubicBezTo>
                  <a:cubicBezTo>
                    <a:pt x="267" y="19"/>
                    <a:pt x="316" y="56"/>
                    <a:pt x="322" y="68"/>
                  </a:cubicBezTo>
                  <a:cubicBezTo>
                    <a:pt x="329" y="83"/>
                    <a:pt x="318" y="87"/>
                    <a:pt x="314" y="85"/>
                  </a:cubicBezTo>
                  <a:cubicBezTo>
                    <a:pt x="326" y="97"/>
                    <a:pt x="315" y="108"/>
                    <a:pt x="307" y="103"/>
                  </a:cubicBezTo>
                  <a:cubicBezTo>
                    <a:pt x="313" y="112"/>
                    <a:pt x="309" y="127"/>
                    <a:pt x="297" y="121"/>
                  </a:cubicBezTo>
                  <a:cubicBezTo>
                    <a:pt x="299" y="133"/>
                    <a:pt x="287" y="132"/>
                    <a:pt x="279" y="125"/>
                  </a:cubicBezTo>
                  <a:cubicBezTo>
                    <a:pt x="266" y="114"/>
                    <a:pt x="236" y="97"/>
                    <a:pt x="211" y="102"/>
                  </a:cubicBezTo>
                  <a:cubicBezTo>
                    <a:pt x="187" y="106"/>
                    <a:pt x="148" y="140"/>
                    <a:pt x="74" y="125"/>
                  </a:cubicBezTo>
                  <a:cubicBezTo>
                    <a:pt x="0" y="110"/>
                    <a:pt x="13" y="42"/>
                    <a:pt x="88" y="37"/>
                  </a:cubicBezTo>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4" name="Freeform 299">
              <a:extLst>
                <a:ext uri="{FF2B5EF4-FFF2-40B4-BE49-F238E27FC236}">
                  <a16:creationId xmlns:a16="http://schemas.microsoft.com/office/drawing/2014/main" id="{00FA28E0-7D7B-F140-B455-D5A1004F8639}"/>
                </a:ext>
              </a:extLst>
            </p:cNvPr>
            <p:cNvSpPr>
              <a:spLocks/>
            </p:cNvSpPr>
            <p:nvPr/>
          </p:nvSpPr>
          <p:spPr bwMode="auto">
            <a:xfrm>
              <a:off x="4978401" y="4464051"/>
              <a:ext cx="712788" cy="374650"/>
            </a:xfrm>
            <a:custGeom>
              <a:avLst/>
              <a:gdLst>
                <a:gd name="T0" fmla="*/ 19 w 211"/>
                <a:gd name="T1" fmla="*/ 100 h 111"/>
                <a:gd name="T2" fmla="*/ 2 w 211"/>
                <a:gd name="T3" fmla="*/ 65 h 111"/>
                <a:gd name="T4" fmla="*/ 8 w 211"/>
                <a:gd name="T5" fmla="*/ 14 h 111"/>
                <a:gd name="T6" fmla="*/ 27 w 211"/>
                <a:gd name="T7" fmla="*/ 11 h 111"/>
                <a:gd name="T8" fmla="*/ 65 w 211"/>
                <a:gd name="T9" fmla="*/ 0 h 111"/>
                <a:gd name="T10" fmla="*/ 58 w 211"/>
                <a:gd name="T11" fmla="*/ 76 h 111"/>
                <a:gd name="T12" fmla="*/ 149 w 211"/>
                <a:gd name="T13" fmla="*/ 68 h 111"/>
                <a:gd name="T14" fmla="*/ 208 w 211"/>
                <a:gd name="T15" fmla="*/ 80 h 111"/>
                <a:gd name="T16" fmla="*/ 211 w 211"/>
                <a:gd name="T17" fmla="*/ 93 h 111"/>
                <a:gd name="T18" fmla="*/ 150 w 211"/>
                <a:gd name="T19" fmla="*/ 76 h 111"/>
                <a:gd name="T20" fmla="*/ 19 w 211"/>
                <a:gd name="T21" fmla="*/ 10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111">
                  <a:moveTo>
                    <a:pt x="19" y="100"/>
                  </a:moveTo>
                  <a:cubicBezTo>
                    <a:pt x="11" y="89"/>
                    <a:pt x="4" y="76"/>
                    <a:pt x="2" y="65"/>
                  </a:cubicBezTo>
                  <a:cubicBezTo>
                    <a:pt x="0" y="56"/>
                    <a:pt x="1" y="34"/>
                    <a:pt x="8" y="14"/>
                  </a:cubicBezTo>
                  <a:cubicBezTo>
                    <a:pt x="14" y="12"/>
                    <a:pt x="20" y="11"/>
                    <a:pt x="27" y="11"/>
                  </a:cubicBezTo>
                  <a:cubicBezTo>
                    <a:pt x="28" y="11"/>
                    <a:pt x="44" y="5"/>
                    <a:pt x="65" y="0"/>
                  </a:cubicBezTo>
                  <a:cubicBezTo>
                    <a:pt x="60" y="12"/>
                    <a:pt x="44" y="55"/>
                    <a:pt x="58" y="76"/>
                  </a:cubicBezTo>
                  <a:cubicBezTo>
                    <a:pt x="74" y="99"/>
                    <a:pt x="122" y="76"/>
                    <a:pt x="149" y="68"/>
                  </a:cubicBezTo>
                  <a:cubicBezTo>
                    <a:pt x="175" y="59"/>
                    <a:pt x="193" y="60"/>
                    <a:pt x="208" y="80"/>
                  </a:cubicBezTo>
                  <a:cubicBezTo>
                    <a:pt x="211" y="83"/>
                    <a:pt x="211" y="88"/>
                    <a:pt x="211" y="93"/>
                  </a:cubicBezTo>
                  <a:cubicBezTo>
                    <a:pt x="196" y="83"/>
                    <a:pt x="171" y="72"/>
                    <a:pt x="150" y="76"/>
                  </a:cubicBezTo>
                  <a:cubicBezTo>
                    <a:pt x="127" y="80"/>
                    <a:pt x="89" y="111"/>
                    <a:pt x="19" y="100"/>
                  </a:cubicBezTo>
                </a:path>
              </a:pathLst>
            </a:custGeom>
            <a:solidFill>
              <a:srgbClr val="F399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5" name="Freeform 300">
              <a:extLst>
                <a:ext uri="{FF2B5EF4-FFF2-40B4-BE49-F238E27FC236}">
                  <a16:creationId xmlns:a16="http://schemas.microsoft.com/office/drawing/2014/main" id="{AF571C52-A7D9-D24F-BDC9-B43E8343B2B3}"/>
                </a:ext>
              </a:extLst>
            </p:cNvPr>
            <p:cNvSpPr>
              <a:spLocks/>
            </p:cNvSpPr>
            <p:nvPr/>
          </p:nvSpPr>
          <p:spPr bwMode="auto">
            <a:xfrm>
              <a:off x="5502276" y="4629151"/>
              <a:ext cx="17463" cy="3175"/>
            </a:xfrm>
            <a:custGeom>
              <a:avLst/>
              <a:gdLst>
                <a:gd name="T0" fmla="*/ 5 w 5"/>
                <a:gd name="T1" fmla="*/ 1 h 1"/>
                <a:gd name="T2" fmla="*/ 0 w 5"/>
                <a:gd name="T3" fmla="*/ 0 h 1"/>
                <a:gd name="T4" fmla="*/ 0 w 5"/>
                <a:gd name="T5" fmla="*/ 0 h 1"/>
                <a:gd name="T6" fmla="*/ 3 w 5"/>
                <a:gd name="T7" fmla="*/ 0 h 1"/>
                <a:gd name="T8" fmla="*/ 5 w 5"/>
                <a:gd name="T9" fmla="*/ 0 h 1"/>
                <a:gd name="T10" fmla="*/ 5 w 5"/>
                <a:gd name="T11" fmla="*/ 1 h 1"/>
              </a:gdLst>
              <a:ahLst/>
              <a:cxnLst>
                <a:cxn ang="0">
                  <a:pos x="T0" y="T1"/>
                </a:cxn>
                <a:cxn ang="0">
                  <a:pos x="T2" y="T3"/>
                </a:cxn>
                <a:cxn ang="0">
                  <a:pos x="T4" y="T5"/>
                </a:cxn>
                <a:cxn ang="0">
                  <a:pos x="T6" y="T7"/>
                </a:cxn>
                <a:cxn ang="0">
                  <a:pos x="T8" y="T9"/>
                </a:cxn>
                <a:cxn ang="0">
                  <a:pos x="T10" y="T11"/>
                </a:cxn>
              </a:cxnLst>
              <a:rect l="0" t="0" r="r" b="b"/>
              <a:pathLst>
                <a:path w="5" h="1">
                  <a:moveTo>
                    <a:pt x="5" y="1"/>
                  </a:moveTo>
                  <a:cubicBezTo>
                    <a:pt x="4" y="1"/>
                    <a:pt x="2" y="1"/>
                    <a:pt x="0" y="0"/>
                  </a:cubicBezTo>
                  <a:lnTo>
                    <a:pt x="0" y="0"/>
                  </a:lnTo>
                  <a:cubicBezTo>
                    <a:pt x="1" y="0"/>
                    <a:pt x="2" y="0"/>
                    <a:pt x="3" y="0"/>
                  </a:cubicBezTo>
                  <a:cubicBezTo>
                    <a:pt x="4" y="0"/>
                    <a:pt x="5" y="0"/>
                    <a:pt x="5" y="0"/>
                  </a:cubicBezTo>
                  <a:lnTo>
                    <a:pt x="5" y="1"/>
                  </a:lnTo>
                </a:path>
              </a:pathLst>
            </a:custGeom>
            <a:solidFill>
              <a:srgbClr val="FF7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6" name="Freeform 301">
              <a:extLst>
                <a:ext uri="{FF2B5EF4-FFF2-40B4-BE49-F238E27FC236}">
                  <a16:creationId xmlns:a16="http://schemas.microsoft.com/office/drawing/2014/main" id="{3A4A2551-3960-6D41-92B8-879DC1B4DEFD}"/>
                </a:ext>
              </a:extLst>
            </p:cNvPr>
            <p:cNvSpPr>
              <a:spLocks/>
            </p:cNvSpPr>
            <p:nvPr/>
          </p:nvSpPr>
          <p:spPr bwMode="auto">
            <a:xfrm>
              <a:off x="3617913" y="4433888"/>
              <a:ext cx="1665288" cy="866775"/>
            </a:xfrm>
            <a:custGeom>
              <a:avLst/>
              <a:gdLst>
                <a:gd name="T0" fmla="*/ 226 w 493"/>
                <a:gd name="T1" fmla="*/ 21 h 257"/>
                <a:gd name="T2" fmla="*/ 464 w 493"/>
                <a:gd name="T3" fmla="*/ 1 h 257"/>
                <a:gd name="T4" fmla="*/ 493 w 493"/>
                <a:gd name="T5" fmla="*/ 228 h 257"/>
                <a:gd name="T6" fmla="*/ 2 w 493"/>
                <a:gd name="T7" fmla="*/ 177 h 257"/>
                <a:gd name="T8" fmla="*/ 43 w 493"/>
                <a:gd name="T9" fmla="*/ 103 h 257"/>
                <a:gd name="T10" fmla="*/ 226 w 493"/>
                <a:gd name="T11" fmla="*/ 21 h 257"/>
              </a:gdLst>
              <a:ahLst/>
              <a:cxnLst>
                <a:cxn ang="0">
                  <a:pos x="T0" y="T1"/>
                </a:cxn>
                <a:cxn ang="0">
                  <a:pos x="T2" y="T3"/>
                </a:cxn>
                <a:cxn ang="0">
                  <a:pos x="T4" y="T5"/>
                </a:cxn>
                <a:cxn ang="0">
                  <a:pos x="T6" y="T7"/>
                </a:cxn>
                <a:cxn ang="0">
                  <a:pos x="T8" y="T9"/>
                </a:cxn>
                <a:cxn ang="0">
                  <a:pos x="T10" y="T11"/>
                </a:cxn>
              </a:cxnLst>
              <a:rect l="0" t="0" r="r" b="b"/>
              <a:pathLst>
                <a:path w="493" h="257">
                  <a:moveTo>
                    <a:pt x="226" y="21"/>
                  </a:moveTo>
                  <a:cubicBezTo>
                    <a:pt x="309" y="13"/>
                    <a:pt x="435" y="0"/>
                    <a:pt x="464" y="1"/>
                  </a:cubicBezTo>
                  <a:cubicBezTo>
                    <a:pt x="420" y="107"/>
                    <a:pt x="459" y="224"/>
                    <a:pt x="493" y="228"/>
                  </a:cubicBezTo>
                  <a:cubicBezTo>
                    <a:pt x="298" y="257"/>
                    <a:pt x="9" y="243"/>
                    <a:pt x="2" y="177"/>
                  </a:cubicBezTo>
                  <a:cubicBezTo>
                    <a:pt x="0" y="153"/>
                    <a:pt x="18" y="127"/>
                    <a:pt x="43" y="103"/>
                  </a:cubicBezTo>
                  <a:cubicBezTo>
                    <a:pt x="93" y="56"/>
                    <a:pt x="157" y="28"/>
                    <a:pt x="226" y="21"/>
                  </a:cubicBezTo>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7" name="Freeform 302">
              <a:extLst>
                <a:ext uri="{FF2B5EF4-FFF2-40B4-BE49-F238E27FC236}">
                  <a16:creationId xmlns:a16="http://schemas.microsoft.com/office/drawing/2014/main" id="{D3971C1B-6418-AC46-A92B-F9368086DB0B}"/>
                </a:ext>
              </a:extLst>
            </p:cNvPr>
            <p:cNvSpPr>
              <a:spLocks/>
            </p:cNvSpPr>
            <p:nvPr/>
          </p:nvSpPr>
          <p:spPr bwMode="auto">
            <a:xfrm>
              <a:off x="4502151" y="4470401"/>
              <a:ext cx="233363" cy="20638"/>
            </a:xfrm>
            <a:custGeom>
              <a:avLst/>
              <a:gdLst>
                <a:gd name="T0" fmla="*/ 0 w 69"/>
                <a:gd name="T1" fmla="*/ 6 h 6"/>
                <a:gd name="T2" fmla="*/ 0 w 69"/>
                <a:gd name="T3" fmla="*/ 6 h 6"/>
                <a:gd name="T4" fmla="*/ 69 w 69"/>
                <a:gd name="T5" fmla="*/ 0 h 6"/>
                <a:gd name="T6" fmla="*/ 0 w 69"/>
                <a:gd name="T7" fmla="*/ 6 h 6"/>
              </a:gdLst>
              <a:ahLst/>
              <a:cxnLst>
                <a:cxn ang="0">
                  <a:pos x="T0" y="T1"/>
                </a:cxn>
                <a:cxn ang="0">
                  <a:pos x="T2" y="T3"/>
                </a:cxn>
                <a:cxn ang="0">
                  <a:pos x="T4" y="T5"/>
                </a:cxn>
                <a:cxn ang="0">
                  <a:pos x="T6" y="T7"/>
                </a:cxn>
              </a:cxnLst>
              <a:rect l="0" t="0" r="r" b="b"/>
              <a:pathLst>
                <a:path w="69" h="6">
                  <a:moveTo>
                    <a:pt x="0" y="6"/>
                  </a:moveTo>
                  <a:lnTo>
                    <a:pt x="0" y="6"/>
                  </a:lnTo>
                  <a:cubicBezTo>
                    <a:pt x="22" y="4"/>
                    <a:pt x="46" y="2"/>
                    <a:pt x="69" y="0"/>
                  </a:cubicBezTo>
                  <a:cubicBezTo>
                    <a:pt x="46" y="2"/>
                    <a:pt x="22" y="4"/>
                    <a:pt x="0" y="6"/>
                  </a:cubicBezTo>
                  <a:close/>
                </a:path>
              </a:pathLst>
            </a:custGeom>
            <a:solidFill>
              <a:srgbClr val="F72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8" name="Freeform 303">
              <a:extLst>
                <a:ext uri="{FF2B5EF4-FFF2-40B4-BE49-F238E27FC236}">
                  <a16:creationId xmlns:a16="http://schemas.microsoft.com/office/drawing/2014/main" id="{CCB16C0D-78B4-E147-AA40-129CB0E2B7EA}"/>
                </a:ext>
              </a:extLst>
            </p:cNvPr>
            <p:cNvSpPr>
              <a:spLocks/>
            </p:cNvSpPr>
            <p:nvPr/>
          </p:nvSpPr>
          <p:spPr bwMode="auto">
            <a:xfrm>
              <a:off x="3678238" y="4437063"/>
              <a:ext cx="1543050" cy="728663"/>
            </a:xfrm>
            <a:custGeom>
              <a:avLst/>
              <a:gdLst>
                <a:gd name="T0" fmla="*/ 213 w 457"/>
                <a:gd name="T1" fmla="*/ 216 h 216"/>
                <a:gd name="T2" fmla="*/ 37 w 457"/>
                <a:gd name="T3" fmla="*/ 216 h 216"/>
                <a:gd name="T4" fmla="*/ 0 w 457"/>
                <a:gd name="T5" fmla="*/ 199 h 216"/>
                <a:gd name="T6" fmla="*/ 79 w 457"/>
                <a:gd name="T7" fmla="*/ 214 h 216"/>
                <a:gd name="T8" fmla="*/ 363 w 457"/>
                <a:gd name="T9" fmla="*/ 99 h 216"/>
                <a:gd name="T10" fmla="*/ 244 w 457"/>
                <a:gd name="T11" fmla="*/ 16 h 216"/>
                <a:gd name="T12" fmla="*/ 313 w 457"/>
                <a:gd name="T13" fmla="*/ 10 h 216"/>
                <a:gd name="T14" fmla="*/ 443 w 457"/>
                <a:gd name="T15" fmla="*/ 0 h 216"/>
                <a:gd name="T16" fmla="*/ 446 w 457"/>
                <a:gd name="T17" fmla="*/ 0 h 216"/>
                <a:gd name="T18" fmla="*/ 426 w 457"/>
                <a:gd name="T19" fmla="*/ 100 h 216"/>
                <a:gd name="T20" fmla="*/ 457 w 457"/>
                <a:gd name="T21" fmla="*/ 215 h 216"/>
                <a:gd name="T22" fmla="*/ 213 w 457"/>
                <a:gd name="T23" fmla="*/ 215 h 216"/>
                <a:gd name="T24" fmla="*/ 213 w 457"/>
                <a:gd name="T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216">
                  <a:moveTo>
                    <a:pt x="213" y="216"/>
                  </a:moveTo>
                  <a:lnTo>
                    <a:pt x="37" y="216"/>
                  </a:lnTo>
                  <a:cubicBezTo>
                    <a:pt x="21" y="211"/>
                    <a:pt x="9" y="206"/>
                    <a:pt x="0" y="199"/>
                  </a:cubicBezTo>
                  <a:cubicBezTo>
                    <a:pt x="16" y="209"/>
                    <a:pt x="45" y="214"/>
                    <a:pt x="79" y="214"/>
                  </a:cubicBezTo>
                  <a:cubicBezTo>
                    <a:pt x="194" y="214"/>
                    <a:pt x="374" y="161"/>
                    <a:pt x="363" y="99"/>
                  </a:cubicBezTo>
                  <a:cubicBezTo>
                    <a:pt x="352" y="36"/>
                    <a:pt x="276" y="20"/>
                    <a:pt x="244" y="16"/>
                  </a:cubicBezTo>
                  <a:cubicBezTo>
                    <a:pt x="266" y="14"/>
                    <a:pt x="290" y="12"/>
                    <a:pt x="313" y="10"/>
                  </a:cubicBezTo>
                  <a:cubicBezTo>
                    <a:pt x="370" y="4"/>
                    <a:pt x="422" y="0"/>
                    <a:pt x="443" y="0"/>
                  </a:cubicBezTo>
                  <a:cubicBezTo>
                    <a:pt x="444" y="0"/>
                    <a:pt x="445" y="0"/>
                    <a:pt x="446" y="0"/>
                  </a:cubicBezTo>
                  <a:cubicBezTo>
                    <a:pt x="432" y="33"/>
                    <a:pt x="426" y="68"/>
                    <a:pt x="426" y="100"/>
                  </a:cubicBezTo>
                  <a:cubicBezTo>
                    <a:pt x="426" y="151"/>
                    <a:pt x="441" y="195"/>
                    <a:pt x="457" y="215"/>
                  </a:cubicBezTo>
                  <a:lnTo>
                    <a:pt x="213" y="215"/>
                  </a:lnTo>
                  <a:lnTo>
                    <a:pt x="213" y="21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9" name="Freeform 304">
              <a:extLst>
                <a:ext uri="{FF2B5EF4-FFF2-40B4-BE49-F238E27FC236}">
                  <a16:creationId xmlns:a16="http://schemas.microsoft.com/office/drawing/2014/main" id="{AF96CABC-C8A0-AC45-9C6E-2F75B428AD42}"/>
                </a:ext>
              </a:extLst>
            </p:cNvPr>
            <p:cNvSpPr>
              <a:spLocks noEditPoints="1"/>
            </p:cNvSpPr>
            <p:nvPr/>
          </p:nvSpPr>
          <p:spPr bwMode="auto">
            <a:xfrm>
              <a:off x="4930776" y="1770063"/>
              <a:ext cx="392113" cy="444500"/>
            </a:xfrm>
            <a:custGeom>
              <a:avLst/>
              <a:gdLst>
                <a:gd name="T0" fmla="*/ 8 w 116"/>
                <a:gd name="T1" fmla="*/ 65 h 132"/>
                <a:gd name="T2" fmla="*/ 8 w 116"/>
                <a:gd name="T3" fmla="*/ 65 h 132"/>
                <a:gd name="T4" fmla="*/ 52 w 116"/>
                <a:gd name="T5" fmla="*/ 126 h 132"/>
                <a:gd name="T6" fmla="*/ 108 w 116"/>
                <a:gd name="T7" fmla="*/ 68 h 132"/>
                <a:gd name="T8" fmla="*/ 93 w 116"/>
                <a:gd name="T9" fmla="*/ 20 h 132"/>
                <a:gd name="T10" fmla="*/ 61 w 116"/>
                <a:gd name="T11" fmla="*/ 6 h 132"/>
                <a:gd name="T12" fmla="*/ 8 w 116"/>
                <a:gd name="T13" fmla="*/ 65 h 132"/>
                <a:gd name="T14" fmla="*/ 55 w 116"/>
                <a:gd name="T15" fmla="*/ 132 h 132"/>
                <a:gd name="T16" fmla="*/ 51 w 116"/>
                <a:gd name="T17" fmla="*/ 132 h 132"/>
                <a:gd name="T18" fmla="*/ 2 w 116"/>
                <a:gd name="T19" fmla="*/ 65 h 132"/>
                <a:gd name="T20" fmla="*/ 61 w 116"/>
                <a:gd name="T21" fmla="*/ 0 h 132"/>
                <a:gd name="T22" fmla="*/ 97 w 116"/>
                <a:gd name="T23" fmla="*/ 16 h 132"/>
                <a:gd name="T24" fmla="*/ 114 w 116"/>
                <a:gd name="T25" fmla="*/ 69 h 132"/>
                <a:gd name="T26" fmla="*/ 55 w 116"/>
                <a:gd name="T2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32">
                  <a:moveTo>
                    <a:pt x="8" y="65"/>
                  </a:moveTo>
                  <a:lnTo>
                    <a:pt x="8" y="65"/>
                  </a:lnTo>
                  <a:cubicBezTo>
                    <a:pt x="6" y="97"/>
                    <a:pt x="25" y="124"/>
                    <a:pt x="52" y="126"/>
                  </a:cubicBezTo>
                  <a:cubicBezTo>
                    <a:pt x="80" y="128"/>
                    <a:pt x="105" y="102"/>
                    <a:pt x="108" y="68"/>
                  </a:cubicBezTo>
                  <a:cubicBezTo>
                    <a:pt x="109" y="50"/>
                    <a:pt x="104" y="32"/>
                    <a:pt x="93" y="20"/>
                  </a:cubicBezTo>
                  <a:cubicBezTo>
                    <a:pt x="84" y="11"/>
                    <a:pt x="73" y="6"/>
                    <a:pt x="61" y="6"/>
                  </a:cubicBezTo>
                  <a:cubicBezTo>
                    <a:pt x="34" y="6"/>
                    <a:pt x="10" y="32"/>
                    <a:pt x="8" y="65"/>
                  </a:cubicBezTo>
                  <a:close/>
                  <a:moveTo>
                    <a:pt x="55" y="132"/>
                  </a:moveTo>
                  <a:lnTo>
                    <a:pt x="51" y="132"/>
                  </a:lnTo>
                  <a:cubicBezTo>
                    <a:pt x="21" y="130"/>
                    <a:pt x="0" y="100"/>
                    <a:pt x="2" y="65"/>
                  </a:cubicBezTo>
                  <a:cubicBezTo>
                    <a:pt x="4" y="29"/>
                    <a:pt x="31" y="0"/>
                    <a:pt x="61" y="0"/>
                  </a:cubicBezTo>
                  <a:cubicBezTo>
                    <a:pt x="75" y="0"/>
                    <a:pt x="88" y="5"/>
                    <a:pt x="97" y="16"/>
                  </a:cubicBezTo>
                  <a:cubicBezTo>
                    <a:pt x="110" y="29"/>
                    <a:pt x="116" y="48"/>
                    <a:pt x="114" y="69"/>
                  </a:cubicBezTo>
                  <a:cubicBezTo>
                    <a:pt x="111" y="105"/>
                    <a:pt x="85" y="132"/>
                    <a:pt x="55" y="132"/>
                  </a:cubicBezTo>
                </a:path>
              </a:pathLst>
            </a:custGeom>
            <a:solidFill>
              <a:srgbClr val="DE0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0" name="Freeform 305">
              <a:extLst>
                <a:ext uri="{FF2B5EF4-FFF2-40B4-BE49-F238E27FC236}">
                  <a16:creationId xmlns:a16="http://schemas.microsoft.com/office/drawing/2014/main" id="{74B6E2E9-3886-4246-9ABE-C832A56D1271}"/>
                </a:ext>
              </a:extLst>
            </p:cNvPr>
            <p:cNvSpPr>
              <a:spLocks noEditPoints="1"/>
            </p:cNvSpPr>
            <p:nvPr/>
          </p:nvSpPr>
          <p:spPr bwMode="auto">
            <a:xfrm>
              <a:off x="5384801" y="1782763"/>
              <a:ext cx="320675" cy="446088"/>
            </a:xfrm>
            <a:custGeom>
              <a:avLst/>
              <a:gdLst>
                <a:gd name="T0" fmla="*/ 52 w 95"/>
                <a:gd name="T1" fmla="*/ 7 h 132"/>
                <a:gd name="T2" fmla="*/ 7 w 95"/>
                <a:gd name="T3" fmla="*/ 66 h 132"/>
                <a:gd name="T4" fmla="*/ 20 w 95"/>
                <a:gd name="T5" fmla="*/ 115 h 132"/>
                <a:gd name="T6" fmla="*/ 41 w 95"/>
                <a:gd name="T7" fmla="*/ 126 h 132"/>
                <a:gd name="T8" fmla="*/ 42 w 95"/>
                <a:gd name="T9" fmla="*/ 126 h 132"/>
                <a:gd name="T10" fmla="*/ 87 w 95"/>
                <a:gd name="T11" fmla="*/ 68 h 132"/>
                <a:gd name="T12" fmla="*/ 73 w 95"/>
                <a:gd name="T13" fmla="*/ 17 h 132"/>
                <a:gd name="T14" fmla="*/ 52 w 95"/>
                <a:gd name="T15" fmla="*/ 7 h 132"/>
                <a:gd name="T16" fmla="*/ 52 w 95"/>
                <a:gd name="T17" fmla="*/ 7 h 132"/>
                <a:gd name="T18" fmla="*/ 42 w 95"/>
                <a:gd name="T19" fmla="*/ 132 h 132"/>
                <a:gd name="T20" fmla="*/ 40 w 95"/>
                <a:gd name="T21" fmla="*/ 132 h 132"/>
                <a:gd name="T22" fmla="*/ 16 w 95"/>
                <a:gd name="T23" fmla="*/ 119 h 132"/>
                <a:gd name="T24" fmla="*/ 1 w 95"/>
                <a:gd name="T25" fmla="*/ 65 h 132"/>
                <a:gd name="T26" fmla="*/ 52 w 95"/>
                <a:gd name="T27" fmla="*/ 0 h 132"/>
                <a:gd name="T28" fmla="*/ 52 w 95"/>
                <a:gd name="T29" fmla="*/ 0 h 132"/>
                <a:gd name="T30" fmla="*/ 78 w 95"/>
                <a:gd name="T31" fmla="*/ 13 h 132"/>
                <a:gd name="T32" fmla="*/ 93 w 95"/>
                <a:gd name="T33" fmla="*/ 69 h 132"/>
                <a:gd name="T34" fmla="*/ 42 w 95"/>
                <a:gd name="T3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132">
                  <a:moveTo>
                    <a:pt x="52" y="7"/>
                  </a:moveTo>
                  <a:cubicBezTo>
                    <a:pt x="30" y="7"/>
                    <a:pt x="10" y="33"/>
                    <a:pt x="7" y="66"/>
                  </a:cubicBezTo>
                  <a:cubicBezTo>
                    <a:pt x="6" y="85"/>
                    <a:pt x="11" y="104"/>
                    <a:pt x="20" y="115"/>
                  </a:cubicBezTo>
                  <a:cubicBezTo>
                    <a:pt x="26" y="122"/>
                    <a:pt x="33" y="126"/>
                    <a:pt x="41" y="126"/>
                  </a:cubicBezTo>
                  <a:lnTo>
                    <a:pt x="42" y="126"/>
                  </a:lnTo>
                  <a:cubicBezTo>
                    <a:pt x="64" y="126"/>
                    <a:pt x="83" y="101"/>
                    <a:pt x="87" y="68"/>
                  </a:cubicBezTo>
                  <a:cubicBezTo>
                    <a:pt x="89" y="48"/>
                    <a:pt x="84" y="28"/>
                    <a:pt x="73" y="17"/>
                  </a:cubicBezTo>
                  <a:cubicBezTo>
                    <a:pt x="67" y="10"/>
                    <a:pt x="60" y="7"/>
                    <a:pt x="52" y="7"/>
                  </a:cubicBezTo>
                  <a:lnTo>
                    <a:pt x="52" y="7"/>
                  </a:lnTo>
                  <a:moveTo>
                    <a:pt x="42" y="132"/>
                  </a:moveTo>
                  <a:lnTo>
                    <a:pt x="40" y="132"/>
                  </a:lnTo>
                  <a:cubicBezTo>
                    <a:pt x="31" y="132"/>
                    <a:pt x="23" y="127"/>
                    <a:pt x="16" y="119"/>
                  </a:cubicBezTo>
                  <a:cubicBezTo>
                    <a:pt x="5" y="107"/>
                    <a:pt x="0" y="86"/>
                    <a:pt x="1" y="65"/>
                  </a:cubicBezTo>
                  <a:cubicBezTo>
                    <a:pt x="5" y="29"/>
                    <a:pt x="27" y="0"/>
                    <a:pt x="52" y="0"/>
                  </a:cubicBezTo>
                  <a:lnTo>
                    <a:pt x="52" y="0"/>
                  </a:lnTo>
                  <a:cubicBezTo>
                    <a:pt x="62" y="0"/>
                    <a:pt x="70" y="5"/>
                    <a:pt x="78" y="13"/>
                  </a:cubicBezTo>
                  <a:cubicBezTo>
                    <a:pt x="89" y="25"/>
                    <a:pt x="95" y="46"/>
                    <a:pt x="93" y="69"/>
                  </a:cubicBezTo>
                  <a:cubicBezTo>
                    <a:pt x="89" y="104"/>
                    <a:pt x="67" y="132"/>
                    <a:pt x="42" y="132"/>
                  </a:cubicBezTo>
                </a:path>
              </a:pathLst>
            </a:custGeom>
            <a:solidFill>
              <a:srgbClr val="DE0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1" name="Freeform 306">
              <a:extLst>
                <a:ext uri="{FF2B5EF4-FFF2-40B4-BE49-F238E27FC236}">
                  <a16:creationId xmlns:a16="http://schemas.microsoft.com/office/drawing/2014/main" id="{DDA71A3D-74F3-3D48-9104-BA17C155BBA7}"/>
                </a:ext>
              </a:extLst>
            </p:cNvPr>
            <p:cNvSpPr>
              <a:spLocks/>
            </p:cNvSpPr>
            <p:nvPr/>
          </p:nvSpPr>
          <p:spPr bwMode="auto">
            <a:xfrm>
              <a:off x="5307013" y="1982788"/>
              <a:ext cx="93663" cy="22225"/>
            </a:xfrm>
            <a:custGeom>
              <a:avLst/>
              <a:gdLst>
                <a:gd name="T0" fmla="*/ 59 w 59"/>
                <a:gd name="T1" fmla="*/ 14 h 14"/>
                <a:gd name="T2" fmla="*/ 0 w 59"/>
                <a:gd name="T3" fmla="*/ 12 h 14"/>
                <a:gd name="T4" fmla="*/ 0 w 59"/>
                <a:gd name="T5" fmla="*/ 0 h 14"/>
                <a:gd name="T6" fmla="*/ 59 w 59"/>
                <a:gd name="T7" fmla="*/ 2 h 14"/>
                <a:gd name="T8" fmla="*/ 59 w 59"/>
                <a:gd name="T9" fmla="*/ 14 h 14"/>
              </a:gdLst>
              <a:ahLst/>
              <a:cxnLst>
                <a:cxn ang="0">
                  <a:pos x="T0" y="T1"/>
                </a:cxn>
                <a:cxn ang="0">
                  <a:pos x="T2" y="T3"/>
                </a:cxn>
                <a:cxn ang="0">
                  <a:pos x="T4" y="T5"/>
                </a:cxn>
                <a:cxn ang="0">
                  <a:pos x="T6" y="T7"/>
                </a:cxn>
                <a:cxn ang="0">
                  <a:pos x="T8" y="T9"/>
                </a:cxn>
              </a:cxnLst>
              <a:rect l="0" t="0" r="r" b="b"/>
              <a:pathLst>
                <a:path w="59" h="14">
                  <a:moveTo>
                    <a:pt x="59" y="14"/>
                  </a:moveTo>
                  <a:lnTo>
                    <a:pt x="0" y="12"/>
                  </a:lnTo>
                  <a:lnTo>
                    <a:pt x="0" y="0"/>
                  </a:lnTo>
                  <a:lnTo>
                    <a:pt x="59" y="2"/>
                  </a:lnTo>
                  <a:lnTo>
                    <a:pt x="59" y="14"/>
                  </a:lnTo>
                  <a:close/>
                </a:path>
              </a:pathLst>
            </a:custGeom>
            <a:solidFill>
              <a:srgbClr val="DE0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2" name="Rectangle 314">
              <a:extLst>
                <a:ext uri="{FF2B5EF4-FFF2-40B4-BE49-F238E27FC236}">
                  <a16:creationId xmlns:a16="http://schemas.microsoft.com/office/drawing/2014/main" id="{C1711D4F-EFF1-5B41-BCB9-752AEFFC6847}"/>
                </a:ext>
              </a:extLst>
            </p:cNvPr>
            <p:cNvSpPr>
              <a:spLocks noChangeArrowheads="1"/>
            </p:cNvSpPr>
            <p:nvPr/>
          </p:nvSpPr>
          <p:spPr bwMode="auto">
            <a:xfrm>
              <a:off x="2506663" y="5165726"/>
              <a:ext cx="6856413" cy="112713"/>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43" name="Freeform 490">
              <a:extLst>
                <a:ext uri="{FF2B5EF4-FFF2-40B4-BE49-F238E27FC236}">
                  <a16:creationId xmlns:a16="http://schemas.microsoft.com/office/drawing/2014/main" id="{4CDB3009-D8C0-D546-9E0A-497148AD32F7}"/>
                </a:ext>
              </a:extLst>
            </p:cNvPr>
            <p:cNvSpPr>
              <a:spLocks/>
            </p:cNvSpPr>
            <p:nvPr/>
          </p:nvSpPr>
          <p:spPr bwMode="auto">
            <a:xfrm>
              <a:off x="4373563" y="5162550"/>
              <a:ext cx="2030413" cy="119063"/>
            </a:xfrm>
            <a:custGeom>
              <a:avLst/>
              <a:gdLst>
                <a:gd name="T0" fmla="*/ 1279 w 1279"/>
                <a:gd name="T1" fmla="*/ 0 h 75"/>
                <a:gd name="T2" fmla="*/ 15 w 1279"/>
                <a:gd name="T3" fmla="*/ 0 h 75"/>
                <a:gd name="T4" fmla="*/ 0 w 1279"/>
                <a:gd name="T5" fmla="*/ 75 h 75"/>
                <a:gd name="T6" fmla="*/ 1264 w 1279"/>
                <a:gd name="T7" fmla="*/ 75 h 75"/>
                <a:gd name="T8" fmla="*/ 1279 w 1279"/>
                <a:gd name="T9" fmla="*/ 0 h 75"/>
              </a:gdLst>
              <a:ahLst/>
              <a:cxnLst>
                <a:cxn ang="0">
                  <a:pos x="T0" y="T1"/>
                </a:cxn>
                <a:cxn ang="0">
                  <a:pos x="T2" y="T3"/>
                </a:cxn>
                <a:cxn ang="0">
                  <a:pos x="T4" y="T5"/>
                </a:cxn>
                <a:cxn ang="0">
                  <a:pos x="T6" y="T7"/>
                </a:cxn>
                <a:cxn ang="0">
                  <a:pos x="T8" y="T9"/>
                </a:cxn>
              </a:cxnLst>
              <a:rect l="0" t="0" r="r" b="b"/>
              <a:pathLst>
                <a:path w="1279" h="75">
                  <a:moveTo>
                    <a:pt x="1279" y="0"/>
                  </a:moveTo>
                  <a:lnTo>
                    <a:pt x="15" y="0"/>
                  </a:lnTo>
                  <a:lnTo>
                    <a:pt x="0" y="75"/>
                  </a:lnTo>
                  <a:lnTo>
                    <a:pt x="1264" y="75"/>
                  </a:lnTo>
                  <a:lnTo>
                    <a:pt x="1279" y="0"/>
                  </a:lnTo>
                  <a:close/>
                </a:path>
              </a:pathLst>
            </a:custGeom>
            <a:solidFill>
              <a:srgbClr val="2971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4" name="Freeform 491">
              <a:extLst>
                <a:ext uri="{FF2B5EF4-FFF2-40B4-BE49-F238E27FC236}">
                  <a16:creationId xmlns:a16="http://schemas.microsoft.com/office/drawing/2014/main" id="{A4AD73F5-AB35-314B-BEB0-925BE78193D9}"/>
                </a:ext>
              </a:extLst>
            </p:cNvPr>
            <p:cNvSpPr>
              <a:spLocks/>
            </p:cNvSpPr>
            <p:nvPr/>
          </p:nvSpPr>
          <p:spPr bwMode="auto">
            <a:xfrm>
              <a:off x="5434013" y="3829050"/>
              <a:ext cx="2198688" cy="1452563"/>
            </a:xfrm>
            <a:custGeom>
              <a:avLst/>
              <a:gdLst>
                <a:gd name="T0" fmla="*/ 1385 w 1385"/>
                <a:gd name="T1" fmla="*/ 0 h 915"/>
                <a:gd name="T2" fmla="*/ 122 w 1385"/>
                <a:gd name="T3" fmla="*/ 0 h 915"/>
                <a:gd name="T4" fmla="*/ 0 w 1385"/>
                <a:gd name="T5" fmla="*/ 915 h 915"/>
                <a:gd name="T6" fmla="*/ 1264 w 1385"/>
                <a:gd name="T7" fmla="*/ 915 h 915"/>
                <a:gd name="T8" fmla="*/ 1385 w 1385"/>
                <a:gd name="T9" fmla="*/ 0 h 915"/>
              </a:gdLst>
              <a:ahLst/>
              <a:cxnLst>
                <a:cxn ang="0">
                  <a:pos x="T0" y="T1"/>
                </a:cxn>
                <a:cxn ang="0">
                  <a:pos x="T2" y="T3"/>
                </a:cxn>
                <a:cxn ang="0">
                  <a:pos x="T4" y="T5"/>
                </a:cxn>
                <a:cxn ang="0">
                  <a:pos x="T6" y="T7"/>
                </a:cxn>
                <a:cxn ang="0">
                  <a:pos x="T8" y="T9"/>
                </a:cxn>
              </a:cxnLst>
              <a:rect l="0" t="0" r="r" b="b"/>
              <a:pathLst>
                <a:path w="1385" h="915">
                  <a:moveTo>
                    <a:pt x="1385" y="0"/>
                  </a:moveTo>
                  <a:lnTo>
                    <a:pt x="122" y="0"/>
                  </a:lnTo>
                  <a:lnTo>
                    <a:pt x="0" y="915"/>
                  </a:lnTo>
                  <a:lnTo>
                    <a:pt x="1264" y="915"/>
                  </a:lnTo>
                  <a:lnTo>
                    <a:pt x="1385" y="0"/>
                  </a:lnTo>
                  <a:close/>
                </a:path>
              </a:pathLst>
            </a:custGeom>
            <a:solidFill>
              <a:srgbClr val="2971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5" name="Freeform 492">
              <a:extLst>
                <a:ext uri="{FF2B5EF4-FFF2-40B4-BE49-F238E27FC236}">
                  <a16:creationId xmlns:a16="http://schemas.microsoft.com/office/drawing/2014/main" id="{9A3CAC60-312F-C14A-8555-9ACB77B8DCB9}"/>
                </a:ext>
              </a:extLst>
            </p:cNvPr>
            <p:cNvSpPr>
              <a:spLocks/>
            </p:cNvSpPr>
            <p:nvPr/>
          </p:nvSpPr>
          <p:spPr bwMode="auto">
            <a:xfrm>
              <a:off x="5502276" y="3829050"/>
              <a:ext cx="2198688" cy="1452563"/>
            </a:xfrm>
            <a:custGeom>
              <a:avLst/>
              <a:gdLst>
                <a:gd name="T0" fmla="*/ 1385 w 1385"/>
                <a:gd name="T1" fmla="*/ 0 h 915"/>
                <a:gd name="T2" fmla="*/ 121 w 1385"/>
                <a:gd name="T3" fmla="*/ 0 h 915"/>
                <a:gd name="T4" fmla="*/ 0 w 1385"/>
                <a:gd name="T5" fmla="*/ 915 h 915"/>
                <a:gd name="T6" fmla="*/ 1264 w 1385"/>
                <a:gd name="T7" fmla="*/ 915 h 915"/>
                <a:gd name="T8" fmla="*/ 1385 w 1385"/>
                <a:gd name="T9" fmla="*/ 0 h 915"/>
              </a:gdLst>
              <a:ahLst/>
              <a:cxnLst>
                <a:cxn ang="0">
                  <a:pos x="T0" y="T1"/>
                </a:cxn>
                <a:cxn ang="0">
                  <a:pos x="T2" y="T3"/>
                </a:cxn>
                <a:cxn ang="0">
                  <a:pos x="T4" y="T5"/>
                </a:cxn>
                <a:cxn ang="0">
                  <a:pos x="T6" y="T7"/>
                </a:cxn>
                <a:cxn ang="0">
                  <a:pos x="T8" y="T9"/>
                </a:cxn>
              </a:cxnLst>
              <a:rect l="0" t="0" r="r" b="b"/>
              <a:pathLst>
                <a:path w="1385" h="915">
                  <a:moveTo>
                    <a:pt x="1385" y="0"/>
                  </a:moveTo>
                  <a:lnTo>
                    <a:pt x="121" y="0"/>
                  </a:lnTo>
                  <a:lnTo>
                    <a:pt x="0" y="915"/>
                  </a:lnTo>
                  <a:lnTo>
                    <a:pt x="1264" y="915"/>
                  </a:lnTo>
                  <a:lnTo>
                    <a:pt x="1385" y="0"/>
                  </a:lnTo>
                  <a:close/>
                </a:path>
              </a:pathLst>
            </a:custGeom>
            <a:solidFill>
              <a:srgbClr val="2971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6" name="Freeform 493">
              <a:extLst>
                <a:ext uri="{FF2B5EF4-FFF2-40B4-BE49-F238E27FC236}">
                  <a16:creationId xmlns:a16="http://schemas.microsoft.com/office/drawing/2014/main" id="{8773F0BB-D596-2049-92A2-BA1164909E88}"/>
                </a:ext>
              </a:extLst>
            </p:cNvPr>
            <p:cNvSpPr>
              <a:spLocks noEditPoints="1"/>
            </p:cNvSpPr>
            <p:nvPr/>
          </p:nvSpPr>
          <p:spPr bwMode="auto">
            <a:xfrm>
              <a:off x="5502276" y="5159375"/>
              <a:ext cx="2022475" cy="122238"/>
            </a:xfrm>
            <a:custGeom>
              <a:avLst/>
              <a:gdLst>
                <a:gd name="T0" fmla="*/ 594 w 599"/>
                <a:gd name="T1" fmla="*/ 36 h 36"/>
                <a:gd name="T2" fmla="*/ 0 w 599"/>
                <a:gd name="T3" fmla="*/ 36 h 36"/>
                <a:gd name="T4" fmla="*/ 594 w 599"/>
                <a:gd name="T5" fmla="*/ 36 h 36"/>
                <a:gd name="T6" fmla="*/ 594 w 599"/>
                <a:gd name="T7" fmla="*/ 35 h 36"/>
                <a:gd name="T8" fmla="*/ 594 w 599"/>
                <a:gd name="T9" fmla="*/ 35 h 36"/>
                <a:gd name="T10" fmla="*/ 594 w 599"/>
                <a:gd name="T11" fmla="*/ 36 h 36"/>
                <a:gd name="T12" fmla="*/ 598 w 599"/>
                <a:gd name="T13" fmla="*/ 2 h 36"/>
                <a:gd name="T14" fmla="*/ 598 w 599"/>
                <a:gd name="T15" fmla="*/ 2 h 36"/>
                <a:gd name="T16" fmla="*/ 599 w 599"/>
                <a:gd name="T17" fmla="*/ 0 h 36"/>
                <a:gd name="T18" fmla="*/ 599 w 599"/>
                <a:gd name="T19" fmla="*/ 0 h 36"/>
                <a:gd name="T20" fmla="*/ 598 w 599"/>
                <a:gd name="T21"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9" h="36">
                  <a:moveTo>
                    <a:pt x="594" y="36"/>
                  </a:moveTo>
                  <a:lnTo>
                    <a:pt x="0" y="36"/>
                  </a:lnTo>
                  <a:lnTo>
                    <a:pt x="594" y="36"/>
                  </a:lnTo>
                  <a:lnTo>
                    <a:pt x="594" y="35"/>
                  </a:lnTo>
                  <a:lnTo>
                    <a:pt x="594" y="35"/>
                  </a:lnTo>
                  <a:lnTo>
                    <a:pt x="594" y="36"/>
                  </a:lnTo>
                  <a:close/>
                  <a:moveTo>
                    <a:pt x="598" y="2"/>
                  </a:moveTo>
                  <a:lnTo>
                    <a:pt x="598" y="2"/>
                  </a:lnTo>
                  <a:lnTo>
                    <a:pt x="599" y="0"/>
                  </a:lnTo>
                  <a:lnTo>
                    <a:pt x="599" y="0"/>
                  </a:lnTo>
                  <a:lnTo>
                    <a:pt x="598" y="2"/>
                  </a:lnTo>
                  <a:close/>
                </a:path>
              </a:pathLst>
            </a:custGeom>
            <a:solidFill>
              <a:srgbClr val="A9C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7" name="Freeform 494">
              <a:extLst>
                <a:ext uri="{FF2B5EF4-FFF2-40B4-BE49-F238E27FC236}">
                  <a16:creationId xmlns:a16="http://schemas.microsoft.com/office/drawing/2014/main" id="{5F83623C-E7AD-344A-B486-4B6CF80AF23D}"/>
                </a:ext>
              </a:extLst>
            </p:cNvPr>
            <p:cNvSpPr>
              <a:spLocks/>
            </p:cNvSpPr>
            <p:nvPr/>
          </p:nvSpPr>
          <p:spPr bwMode="auto">
            <a:xfrm>
              <a:off x="7508876" y="5165725"/>
              <a:ext cx="12700" cy="112713"/>
            </a:xfrm>
            <a:custGeom>
              <a:avLst/>
              <a:gdLst>
                <a:gd name="T0" fmla="*/ 0 w 8"/>
                <a:gd name="T1" fmla="*/ 71 h 71"/>
                <a:gd name="T2" fmla="*/ 0 w 8"/>
                <a:gd name="T3" fmla="*/ 71 h 71"/>
                <a:gd name="T4" fmla="*/ 8 w 8"/>
                <a:gd name="T5" fmla="*/ 0 h 71"/>
                <a:gd name="T6" fmla="*/ 8 w 8"/>
                <a:gd name="T7" fmla="*/ 0 h 71"/>
                <a:gd name="T8" fmla="*/ 0 w 8"/>
                <a:gd name="T9" fmla="*/ 71 h 71"/>
              </a:gdLst>
              <a:ahLst/>
              <a:cxnLst>
                <a:cxn ang="0">
                  <a:pos x="T0" y="T1"/>
                </a:cxn>
                <a:cxn ang="0">
                  <a:pos x="T2" y="T3"/>
                </a:cxn>
                <a:cxn ang="0">
                  <a:pos x="T4" y="T5"/>
                </a:cxn>
                <a:cxn ang="0">
                  <a:pos x="T6" y="T7"/>
                </a:cxn>
                <a:cxn ang="0">
                  <a:pos x="T8" y="T9"/>
                </a:cxn>
              </a:cxnLst>
              <a:rect l="0" t="0" r="r" b="b"/>
              <a:pathLst>
                <a:path w="8" h="71">
                  <a:moveTo>
                    <a:pt x="0" y="71"/>
                  </a:moveTo>
                  <a:lnTo>
                    <a:pt x="0" y="71"/>
                  </a:lnTo>
                  <a:lnTo>
                    <a:pt x="8" y="0"/>
                  </a:lnTo>
                  <a:lnTo>
                    <a:pt x="8" y="0"/>
                  </a:lnTo>
                  <a:lnTo>
                    <a:pt x="0" y="71"/>
                  </a:lnTo>
                  <a:close/>
                </a:path>
              </a:pathLst>
            </a:custGeom>
            <a:solidFill>
              <a:srgbClr val="A636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8" name="Freeform 495">
              <a:extLst>
                <a:ext uri="{FF2B5EF4-FFF2-40B4-BE49-F238E27FC236}">
                  <a16:creationId xmlns:a16="http://schemas.microsoft.com/office/drawing/2014/main" id="{BCDE6142-EDB1-594B-9366-429600C17719}"/>
                </a:ext>
              </a:extLst>
            </p:cNvPr>
            <p:cNvSpPr>
              <a:spLocks/>
            </p:cNvSpPr>
            <p:nvPr/>
          </p:nvSpPr>
          <p:spPr bwMode="auto">
            <a:xfrm>
              <a:off x="5502276" y="3829050"/>
              <a:ext cx="2022475" cy="1452563"/>
            </a:xfrm>
            <a:custGeom>
              <a:avLst/>
              <a:gdLst>
                <a:gd name="T0" fmla="*/ 594 w 599"/>
                <a:gd name="T1" fmla="*/ 430 h 430"/>
                <a:gd name="T2" fmla="*/ 0 w 599"/>
                <a:gd name="T3" fmla="*/ 430 h 430"/>
                <a:gd name="T4" fmla="*/ 57 w 599"/>
                <a:gd name="T5" fmla="*/ 0 h 430"/>
                <a:gd name="T6" fmla="*/ 599 w 599"/>
                <a:gd name="T7" fmla="*/ 394 h 430"/>
                <a:gd name="T8" fmla="*/ 598 w 599"/>
                <a:gd name="T9" fmla="*/ 396 h 430"/>
                <a:gd name="T10" fmla="*/ 594 w 599"/>
                <a:gd name="T11" fmla="*/ 429 h 430"/>
                <a:gd name="T12" fmla="*/ 594 w 599"/>
                <a:gd name="T13" fmla="*/ 430 h 430"/>
              </a:gdLst>
              <a:ahLst/>
              <a:cxnLst>
                <a:cxn ang="0">
                  <a:pos x="T0" y="T1"/>
                </a:cxn>
                <a:cxn ang="0">
                  <a:pos x="T2" y="T3"/>
                </a:cxn>
                <a:cxn ang="0">
                  <a:pos x="T4" y="T5"/>
                </a:cxn>
                <a:cxn ang="0">
                  <a:pos x="T6" y="T7"/>
                </a:cxn>
                <a:cxn ang="0">
                  <a:pos x="T8" y="T9"/>
                </a:cxn>
                <a:cxn ang="0">
                  <a:pos x="T10" y="T11"/>
                </a:cxn>
                <a:cxn ang="0">
                  <a:pos x="T12" y="T13"/>
                </a:cxn>
              </a:cxnLst>
              <a:rect l="0" t="0" r="r" b="b"/>
              <a:pathLst>
                <a:path w="599" h="430">
                  <a:moveTo>
                    <a:pt x="594" y="430"/>
                  </a:moveTo>
                  <a:lnTo>
                    <a:pt x="0" y="430"/>
                  </a:lnTo>
                  <a:lnTo>
                    <a:pt x="57" y="0"/>
                  </a:lnTo>
                  <a:cubicBezTo>
                    <a:pt x="57" y="0"/>
                    <a:pt x="120" y="386"/>
                    <a:pt x="599" y="394"/>
                  </a:cubicBezTo>
                  <a:lnTo>
                    <a:pt x="598" y="396"/>
                  </a:lnTo>
                  <a:lnTo>
                    <a:pt x="594" y="429"/>
                  </a:lnTo>
                  <a:lnTo>
                    <a:pt x="594" y="430"/>
                  </a:lnTo>
                </a:path>
              </a:pathLst>
            </a:custGeom>
            <a:solidFill>
              <a:srgbClr val="1B5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9" name="Freeform 496">
              <a:extLst>
                <a:ext uri="{FF2B5EF4-FFF2-40B4-BE49-F238E27FC236}">
                  <a16:creationId xmlns:a16="http://schemas.microsoft.com/office/drawing/2014/main" id="{47D10B02-34CA-714F-BCA3-E03F5B359333}"/>
                </a:ext>
              </a:extLst>
            </p:cNvPr>
            <p:cNvSpPr>
              <a:spLocks/>
            </p:cNvSpPr>
            <p:nvPr/>
          </p:nvSpPr>
          <p:spPr bwMode="auto">
            <a:xfrm>
              <a:off x="6526213" y="4464050"/>
              <a:ext cx="155575" cy="182563"/>
            </a:xfrm>
            <a:custGeom>
              <a:avLst/>
              <a:gdLst>
                <a:gd name="T0" fmla="*/ 49 w 98"/>
                <a:gd name="T1" fmla="*/ 115 h 115"/>
                <a:gd name="T2" fmla="*/ 0 w 98"/>
                <a:gd name="T3" fmla="*/ 62 h 115"/>
                <a:gd name="T4" fmla="*/ 59 w 98"/>
                <a:gd name="T5" fmla="*/ 0 h 115"/>
                <a:gd name="T6" fmla="*/ 98 w 98"/>
                <a:gd name="T7" fmla="*/ 66 h 115"/>
                <a:gd name="T8" fmla="*/ 49 w 98"/>
                <a:gd name="T9" fmla="*/ 115 h 115"/>
              </a:gdLst>
              <a:ahLst/>
              <a:cxnLst>
                <a:cxn ang="0">
                  <a:pos x="T0" y="T1"/>
                </a:cxn>
                <a:cxn ang="0">
                  <a:pos x="T2" y="T3"/>
                </a:cxn>
                <a:cxn ang="0">
                  <a:pos x="T4" y="T5"/>
                </a:cxn>
                <a:cxn ang="0">
                  <a:pos x="T6" y="T7"/>
                </a:cxn>
                <a:cxn ang="0">
                  <a:pos x="T8" y="T9"/>
                </a:cxn>
              </a:cxnLst>
              <a:rect l="0" t="0" r="r" b="b"/>
              <a:pathLst>
                <a:path w="98" h="115">
                  <a:moveTo>
                    <a:pt x="49" y="115"/>
                  </a:moveTo>
                  <a:lnTo>
                    <a:pt x="0" y="62"/>
                  </a:lnTo>
                  <a:lnTo>
                    <a:pt x="59" y="0"/>
                  </a:lnTo>
                  <a:lnTo>
                    <a:pt x="98" y="66"/>
                  </a:lnTo>
                  <a:lnTo>
                    <a:pt x="49" y="115"/>
                  </a:lnTo>
                  <a:close/>
                </a:path>
              </a:pathLst>
            </a:custGeom>
            <a:solidFill>
              <a:srgbClr val="FA46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0" name="Freeform 497">
              <a:extLst>
                <a:ext uri="{FF2B5EF4-FFF2-40B4-BE49-F238E27FC236}">
                  <a16:creationId xmlns:a16="http://schemas.microsoft.com/office/drawing/2014/main" id="{44BC7584-F53A-CE44-AD44-744CCA9DFC37}"/>
                </a:ext>
              </a:extLst>
            </p:cNvPr>
            <p:cNvSpPr>
              <a:spLocks/>
            </p:cNvSpPr>
            <p:nvPr/>
          </p:nvSpPr>
          <p:spPr bwMode="auto">
            <a:xfrm>
              <a:off x="5199063" y="2360613"/>
              <a:ext cx="141288" cy="50800"/>
            </a:xfrm>
            <a:custGeom>
              <a:avLst/>
              <a:gdLst>
                <a:gd name="T0" fmla="*/ 26 w 42"/>
                <a:gd name="T1" fmla="*/ 15 h 15"/>
                <a:gd name="T2" fmla="*/ 0 w 42"/>
                <a:gd name="T3" fmla="*/ 4 h 15"/>
                <a:gd name="T4" fmla="*/ 1 w 42"/>
                <a:gd name="T5" fmla="*/ 0 h 15"/>
                <a:gd name="T6" fmla="*/ 5 w 42"/>
                <a:gd name="T7" fmla="*/ 0 h 15"/>
                <a:gd name="T8" fmla="*/ 25 w 42"/>
                <a:gd name="T9" fmla="*/ 9 h 15"/>
                <a:gd name="T10" fmla="*/ 38 w 42"/>
                <a:gd name="T11" fmla="*/ 7 h 15"/>
                <a:gd name="T12" fmla="*/ 39 w 42"/>
                <a:gd name="T13" fmla="*/ 7 h 15"/>
                <a:gd name="T14" fmla="*/ 42 w 42"/>
                <a:gd name="T15" fmla="*/ 9 h 15"/>
                <a:gd name="T16" fmla="*/ 40 w 42"/>
                <a:gd name="T17" fmla="*/ 13 h 15"/>
                <a:gd name="T18" fmla="*/ 26 w 4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15">
                  <a:moveTo>
                    <a:pt x="26" y="15"/>
                  </a:moveTo>
                  <a:cubicBezTo>
                    <a:pt x="10" y="15"/>
                    <a:pt x="0" y="4"/>
                    <a:pt x="0" y="4"/>
                  </a:cubicBezTo>
                  <a:lnTo>
                    <a:pt x="1" y="0"/>
                  </a:lnTo>
                  <a:lnTo>
                    <a:pt x="5" y="0"/>
                  </a:lnTo>
                  <a:cubicBezTo>
                    <a:pt x="5" y="1"/>
                    <a:pt x="13" y="9"/>
                    <a:pt x="25" y="9"/>
                  </a:cubicBezTo>
                  <a:cubicBezTo>
                    <a:pt x="29" y="9"/>
                    <a:pt x="33" y="9"/>
                    <a:pt x="38" y="7"/>
                  </a:cubicBezTo>
                  <a:cubicBezTo>
                    <a:pt x="38" y="7"/>
                    <a:pt x="38" y="7"/>
                    <a:pt x="39" y="7"/>
                  </a:cubicBezTo>
                  <a:cubicBezTo>
                    <a:pt x="40" y="7"/>
                    <a:pt x="41" y="7"/>
                    <a:pt x="42" y="9"/>
                  </a:cubicBezTo>
                  <a:cubicBezTo>
                    <a:pt x="42" y="10"/>
                    <a:pt x="41" y="12"/>
                    <a:pt x="40" y="13"/>
                  </a:cubicBezTo>
                  <a:cubicBezTo>
                    <a:pt x="35" y="15"/>
                    <a:pt x="30" y="15"/>
                    <a:pt x="26" y="15"/>
                  </a:cubicBezTo>
                </a:path>
              </a:pathLst>
            </a:custGeom>
            <a:solidFill>
              <a:srgbClr val="FF7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1" name="Freeform 498">
              <a:extLst>
                <a:ext uri="{FF2B5EF4-FFF2-40B4-BE49-F238E27FC236}">
                  <a16:creationId xmlns:a16="http://schemas.microsoft.com/office/drawing/2014/main" id="{14C47453-1230-CD4A-90A8-CD070DBE28EF}"/>
                </a:ext>
              </a:extLst>
            </p:cNvPr>
            <p:cNvSpPr>
              <a:spLocks/>
            </p:cNvSpPr>
            <p:nvPr/>
          </p:nvSpPr>
          <p:spPr bwMode="auto">
            <a:xfrm>
              <a:off x="5353051" y="2160588"/>
              <a:ext cx="92075" cy="119063"/>
            </a:xfrm>
            <a:custGeom>
              <a:avLst/>
              <a:gdLst>
                <a:gd name="T0" fmla="*/ 4 w 27"/>
                <a:gd name="T1" fmla="*/ 35 h 35"/>
                <a:gd name="T2" fmla="*/ 1 w 27"/>
                <a:gd name="T3" fmla="*/ 33 h 35"/>
                <a:gd name="T4" fmla="*/ 3 w 27"/>
                <a:gd name="T5" fmla="*/ 29 h 35"/>
                <a:gd name="T6" fmla="*/ 17 w 27"/>
                <a:gd name="T7" fmla="*/ 22 h 35"/>
                <a:gd name="T8" fmla="*/ 10 w 27"/>
                <a:gd name="T9" fmla="*/ 4 h 35"/>
                <a:gd name="T10" fmla="*/ 10 w 27"/>
                <a:gd name="T11" fmla="*/ 0 h 35"/>
                <a:gd name="T12" fmla="*/ 15 w 27"/>
                <a:gd name="T13" fmla="*/ 1 h 35"/>
                <a:gd name="T14" fmla="*/ 21 w 27"/>
                <a:gd name="T15" fmla="*/ 26 h 35"/>
                <a:gd name="T16" fmla="*/ 5 w 27"/>
                <a:gd name="T17" fmla="*/ 35 h 35"/>
                <a:gd name="T18" fmla="*/ 4 w 27"/>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35">
                  <a:moveTo>
                    <a:pt x="4" y="35"/>
                  </a:moveTo>
                  <a:lnTo>
                    <a:pt x="1" y="33"/>
                  </a:lnTo>
                  <a:cubicBezTo>
                    <a:pt x="0" y="32"/>
                    <a:pt x="1" y="30"/>
                    <a:pt x="3" y="29"/>
                  </a:cubicBezTo>
                  <a:cubicBezTo>
                    <a:pt x="3" y="29"/>
                    <a:pt x="12" y="26"/>
                    <a:pt x="17" y="22"/>
                  </a:cubicBezTo>
                  <a:cubicBezTo>
                    <a:pt x="18" y="20"/>
                    <a:pt x="15" y="12"/>
                    <a:pt x="10" y="4"/>
                  </a:cubicBezTo>
                  <a:lnTo>
                    <a:pt x="10" y="0"/>
                  </a:lnTo>
                  <a:lnTo>
                    <a:pt x="15" y="1"/>
                  </a:lnTo>
                  <a:cubicBezTo>
                    <a:pt x="18" y="5"/>
                    <a:pt x="27" y="20"/>
                    <a:pt x="21" y="26"/>
                  </a:cubicBezTo>
                  <a:cubicBezTo>
                    <a:pt x="15" y="32"/>
                    <a:pt x="5" y="35"/>
                    <a:pt x="5" y="35"/>
                  </a:cubicBezTo>
                  <a:lnTo>
                    <a:pt x="4" y="35"/>
                  </a:lnTo>
                </a:path>
              </a:pathLst>
            </a:custGeom>
            <a:solidFill>
              <a:srgbClr val="FF7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2" name="Freeform 499">
              <a:extLst>
                <a:ext uri="{FF2B5EF4-FFF2-40B4-BE49-F238E27FC236}">
                  <a16:creationId xmlns:a16="http://schemas.microsoft.com/office/drawing/2014/main" id="{AE04A05C-8EE4-EE46-B68C-2C617489E9E7}"/>
                </a:ext>
              </a:extLst>
            </p:cNvPr>
            <p:cNvSpPr>
              <a:spLocks/>
            </p:cNvSpPr>
            <p:nvPr/>
          </p:nvSpPr>
          <p:spPr bwMode="auto">
            <a:xfrm>
              <a:off x="4600576" y="2849563"/>
              <a:ext cx="928688" cy="712788"/>
            </a:xfrm>
            <a:custGeom>
              <a:avLst/>
              <a:gdLst>
                <a:gd name="T0" fmla="*/ 34 w 275"/>
                <a:gd name="T1" fmla="*/ 0 h 211"/>
                <a:gd name="T2" fmla="*/ 4 w 275"/>
                <a:gd name="T3" fmla="*/ 8 h 211"/>
                <a:gd name="T4" fmla="*/ 168 w 275"/>
                <a:gd name="T5" fmla="*/ 202 h 211"/>
                <a:gd name="T6" fmla="*/ 259 w 275"/>
                <a:gd name="T7" fmla="*/ 12 h 211"/>
                <a:gd name="T8" fmla="*/ 241 w 275"/>
                <a:gd name="T9" fmla="*/ 8 h 211"/>
                <a:gd name="T10" fmla="*/ 231 w 275"/>
                <a:gd name="T11" fmla="*/ 6 h 211"/>
                <a:gd name="T12" fmla="*/ 201 w 275"/>
                <a:gd name="T13" fmla="*/ 148 h 211"/>
                <a:gd name="T14" fmla="*/ 81 w 275"/>
                <a:gd name="T15" fmla="*/ 137 h 211"/>
                <a:gd name="T16" fmla="*/ 34 w 275"/>
                <a:gd name="T17" fmla="*/ 0 h 211"/>
                <a:gd name="T18" fmla="*/ 34 w 275"/>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5" h="211">
                  <a:moveTo>
                    <a:pt x="34" y="0"/>
                  </a:moveTo>
                  <a:cubicBezTo>
                    <a:pt x="25" y="2"/>
                    <a:pt x="15" y="5"/>
                    <a:pt x="4" y="8"/>
                  </a:cubicBezTo>
                  <a:cubicBezTo>
                    <a:pt x="0" y="86"/>
                    <a:pt x="48" y="211"/>
                    <a:pt x="168" y="202"/>
                  </a:cubicBezTo>
                  <a:cubicBezTo>
                    <a:pt x="275" y="195"/>
                    <a:pt x="266" y="51"/>
                    <a:pt x="259" y="12"/>
                  </a:cubicBezTo>
                  <a:cubicBezTo>
                    <a:pt x="253" y="11"/>
                    <a:pt x="247" y="9"/>
                    <a:pt x="241" y="8"/>
                  </a:cubicBezTo>
                  <a:cubicBezTo>
                    <a:pt x="238" y="7"/>
                    <a:pt x="232" y="6"/>
                    <a:pt x="231" y="6"/>
                  </a:cubicBezTo>
                  <a:cubicBezTo>
                    <a:pt x="232" y="37"/>
                    <a:pt x="236" y="118"/>
                    <a:pt x="201" y="148"/>
                  </a:cubicBezTo>
                  <a:cubicBezTo>
                    <a:pt x="175" y="171"/>
                    <a:pt x="122" y="179"/>
                    <a:pt x="81" y="137"/>
                  </a:cubicBezTo>
                  <a:cubicBezTo>
                    <a:pt x="31" y="88"/>
                    <a:pt x="33" y="5"/>
                    <a:pt x="34" y="0"/>
                  </a:cubicBezTo>
                  <a:lnTo>
                    <a:pt x="34" y="0"/>
                  </a:lnTo>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53" name="Freeform 500">
              <a:extLst>
                <a:ext uri="{FF2B5EF4-FFF2-40B4-BE49-F238E27FC236}">
                  <a16:creationId xmlns:a16="http://schemas.microsoft.com/office/drawing/2014/main" id="{5DB4DEEB-FB64-9D41-8793-0FE833BAC8B9}"/>
                </a:ext>
              </a:extLst>
            </p:cNvPr>
            <p:cNvSpPr>
              <a:spLocks/>
            </p:cNvSpPr>
            <p:nvPr/>
          </p:nvSpPr>
          <p:spPr bwMode="auto">
            <a:xfrm>
              <a:off x="4546601" y="827088"/>
              <a:ext cx="1266825" cy="1219200"/>
            </a:xfrm>
            <a:custGeom>
              <a:avLst/>
              <a:gdLst>
                <a:gd name="T0" fmla="*/ 320 w 375"/>
                <a:gd name="T1" fmla="*/ 245 h 361"/>
                <a:gd name="T2" fmla="*/ 255 w 375"/>
                <a:gd name="T3" fmla="*/ 176 h 361"/>
                <a:gd name="T4" fmla="*/ 79 w 375"/>
                <a:gd name="T5" fmla="*/ 348 h 361"/>
                <a:gd name="T6" fmla="*/ 54 w 375"/>
                <a:gd name="T7" fmla="*/ 281 h 361"/>
                <a:gd name="T8" fmla="*/ 107 w 375"/>
                <a:gd name="T9" fmla="*/ 59 h 361"/>
                <a:gd name="T10" fmla="*/ 320 w 375"/>
                <a:gd name="T11" fmla="*/ 245 h 361"/>
              </a:gdLst>
              <a:ahLst/>
              <a:cxnLst>
                <a:cxn ang="0">
                  <a:pos x="T0" y="T1"/>
                </a:cxn>
                <a:cxn ang="0">
                  <a:pos x="T2" y="T3"/>
                </a:cxn>
                <a:cxn ang="0">
                  <a:pos x="T4" y="T5"/>
                </a:cxn>
                <a:cxn ang="0">
                  <a:pos x="T6" y="T7"/>
                </a:cxn>
                <a:cxn ang="0">
                  <a:pos x="T8" y="T9"/>
                </a:cxn>
                <a:cxn ang="0">
                  <a:pos x="T10" y="T11"/>
                </a:cxn>
              </a:cxnLst>
              <a:rect l="0" t="0" r="r" b="b"/>
              <a:pathLst>
                <a:path w="375" h="361">
                  <a:moveTo>
                    <a:pt x="320" y="245"/>
                  </a:moveTo>
                  <a:cubicBezTo>
                    <a:pt x="320" y="245"/>
                    <a:pt x="311" y="185"/>
                    <a:pt x="255" y="176"/>
                  </a:cubicBezTo>
                  <a:cubicBezTo>
                    <a:pt x="183" y="165"/>
                    <a:pt x="114" y="219"/>
                    <a:pt x="79" y="348"/>
                  </a:cubicBezTo>
                  <a:cubicBezTo>
                    <a:pt x="64" y="361"/>
                    <a:pt x="90" y="299"/>
                    <a:pt x="54" y="281"/>
                  </a:cubicBezTo>
                  <a:cubicBezTo>
                    <a:pt x="12" y="280"/>
                    <a:pt x="0" y="128"/>
                    <a:pt x="107" y="59"/>
                  </a:cubicBezTo>
                  <a:cubicBezTo>
                    <a:pt x="199" y="0"/>
                    <a:pt x="375" y="89"/>
                    <a:pt x="320" y="245"/>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4" name="Freeform 501">
              <a:extLst>
                <a:ext uri="{FF2B5EF4-FFF2-40B4-BE49-F238E27FC236}">
                  <a16:creationId xmlns:a16="http://schemas.microsoft.com/office/drawing/2014/main" id="{C90EE305-3E52-C14B-BE3F-DEE3ACA41056}"/>
                </a:ext>
              </a:extLst>
            </p:cNvPr>
            <p:cNvSpPr>
              <a:spLocks noEditPoints="1"/>
            </p:cNvSpPr>
            <p:nvPr/>
          </p:nvSpPr>
          <p:spPr bwMode="auto">
            <a:xfrm>
              <a:off x="4884738" y="1417638"/>
              <a:ext cx="704850" cy="385763"/>
            </a:xfrm>
            <a:custGeom>
              <a:avLst/>
              <a:gdLst>
                <a:gd name="T0" fmla="*/ 0 w 209"/>
                <a:gd name="T1" fmla="*/ 114 h 114"/>
                <a:gd name="T2" fmla="*/ 1 w 209"/>
                <a:gd name="T3" fmla="*/ 110 h 114"/>
                <a:gd name="T4" fmla="*/ 42 w 209"/>
                <a:gd name="T5" fmla="*/ 47 h 114"/>
                <a:gd name="T6" fmla="*/ 0 w 209"/>
                <a:gd name="T7" fmla="*/ 114 h 114"/>
                <a:gd name="T8" fmla="*/ 209 w 209"/>
                <a:gd name="T9" fmla="*/ 40 h 114"/>
                <a:gd name="T10" fmla="*/ 173 w 209"/>
                <a:gd name="T11" fmla="*/ 6 h 114"/>
                <a:gd name="T12" fmla="*/ 209 w 209"/>
                <a:gd name="T13" fmla="*/ 40 h 114"/>
                <a:gd name="T14" fmla="*/ 209 w 209"/>
                <a:gd name="T15" fmla="*/ 40 h 114"/>
                <a:gd name="T16" fmla="*/ 62 w 209"/>
                <a:gd name="T17" fmla="*/ 28 h 114"/>
                <a:gd name="T18" fmla="*/ 61 w 209"/>
                <a:gd name="T19" fmla="*/ 27 h 114"/>
                <a:gd name="T20" fmla="*/ 137 w 209"/>
                <a:gd name="T21" fmla="*/ 0 h 114"/>
                <a:gd name="T22" fmla="*/ 155 w 209"/>
                <a:gd name="T23" fmla="*/ 1 h 114"/>
                <a:gd name="T24" fmla="*/ 155 w 209"/>
                <a:gd name="T25" fmla="*/ 1 h 114"/>
                <a:gd name="T26" fmla="*/ 155 w 209"/>
                <a:gd name="T27" fmla="*/ 1 h 114"/>
                <a:gd name="T28" fmla="*/ 137 w 209"/>
                <a:gd name="T29" fmla="*/ 0 h 114"/>
                <a:gd name="T30" fmla="*/ 62 w 209"/>
                <a:gd name="T31" fmla="*/ 28 h 114"/>
                <a:gd name="T32" fmla="*/ 173 w 209"/>
                <a:gd name="T33" fmla="*/ 6 h 114"/>
                <a:gd name="T34" fmla="*/ 172 w 209"/>
                <a:gd name="T35" fmla="*/ 6 h 114"/>
                <a:gd name="T36" fmla="*/ 173 w 209"/>
                <a:gd name="T37" fmla="*/ 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9" h="114">
                  <a:moveTo>
                    <a:pt x="0" y="114"/>
                  </a:moveTo>
                  <a:cubicBezTo>
                    <a:pt x="1" y="113"/>
                    <a:pt x="1" y="112"/>
                    <a:pt x="1" y="110"/>
                  </a:cubicBezTo>
                  <a:cubicBezTo>
                    <a:pt x="13" y="84"/>
                    <a:pt x="27" y="63"/>
                    <a:pt x="42" y="47"/>
                  </a:cubicBezTo>
                  <a:cubicBezTo>
                    <a:pt x="27" y="64"/>
                    <a:pt x="13" y="86"/>
                    <a:pt x="0" y="114"/>
                  </a:cubicBezTo>
                  <a:moveTo>
                    <a:pt x="209" y="40"/>
                  </a:moveTo>
                  <a:cubicBezTo>
                    <a:pt x="202" y="27"/>
                    <a:pt x="191" y="14"/>
                    <a:pt x="173" y="6"/>
                  </a:cubicBezTo>
                  <a:cubicBezTo>
                    <a:pt x="191" y="14"/>
                    <a:pt x="202" y="27"/>
                    <a:pt x="209" y="40"/>
                  </a:cubicBezTo>
                  <a:cubicBezTo>
                    <a:pt x="209" y="40"/>
                    <a:pt x="209" y="40"/>
                    <a:pt x="209" y="40"/>
                  </a:cubicBezTo>
                  <a:moveTo>
                    <a:pt x="62" y="28"/>
                  </a:moveTo>
                  <a:lnTo>
                    <a:pt x="61" y="27"/>
                  </a:lnTo>
                  <a:cubicBezTo>
                    <a:pt x="85" y="9"/>
                    <a:pt x="110" y="0"/>
                    <a:pt x="137" y="0"/>
                  </a:cubicBezTo>
                  <a:cubicBezTo>
                    <a:pt x="143" y="0"/>
                    <a:pt x="149" y="0"/>
                    <a:pt x="155" y="1"/>
                  </a:cubicBezTo>
                  <a:lnTo>
                    <a:pt x="155" y="1"/>
                  </a:lnTo>
                  <a:lnTo>
                    <a:pt x="155" y="1"/>
                  </a:lnTo>
                  <a:cubicBezTo>
                    <a:pt x="149" y="0"/>
                    <a:pt x="143" y="0"/>
                    <a:pt x="137" y="0"/>
                  </a:cubicBezTo>
                  <a:cubicBezTo>
                    <a:pt x="111" y="0"/>
                    <a:pt x="85" y="9"/>
                    <a:pt x="62" y="28"/>
                  </a:cubicBezTo>
                  <a:moveTo>
                    <a:pt x="173" y="6"/>
                  </a:moveTo>
                  <a:cubicBezTo>
                    <a:pt x="173" y="6"/>
                    <a:pt x="173" y="6"/>
                    <a:pt x="172" y="6"/>
                  </a:cubicBezTo>
                  <a:cubicBezTo>
                    <a:pt x="173" y="6"/>
                    <a:pt x="173" y="6"/>
                    <a:pt x="173" y="6"/>
                  </a:cubicBezTo>
                  <a:close/>
                </a:path>
              </a:pathLst>
            </a:custGeom>
            <a:solidFill>
              <a:srgbClr val="A36E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5" name="Freeform 502">
              <a:extLst>
                <a:ext uri="{FF2B5EF4-FFF2-40B4-BE49-F238E27FC236}">
                  <a16:creationId xmlns:a16="http://schemas.microsoft.com/office/drawing/2014/main" id="{F24C2951-C4F7-6042-BF02-CBCB43A8A315}"/>
                </a:ext>
              </a:extLst>
            </p:cNvPr>
            <p:cNvSpPr>
              <a:spLocks/>
            </p:cNvSpPr>
            <p:nvPr/>
          </p:nvSpPr>
          <p:spPr bwMode="auto">
            <a:xfrm>
              <a:off x="4995863" y="1366838"/>
              <a:ext cx="593725" cy="185738"/>
            </a:xfrm>
            <a:custGeom>
              <a:avLst/>
              <a:gdLst>
                <a:gd name="T0" fmla="*/ 176 w 176"/>
                <a:gd name="T1" fmla="*/ 55 h 55"/>
                <a:gd name="T2" fmla="*/ 140 w 176"/>
                <a:gd name="T3" fmla="*/ 21 h 55"/>
                <a:gd name="T4" fmla="*/ 140 w 176"/>
                <a:gd name="T5" fmla="*/ 21 h 55"/>
                <a:gd name="T6" fmla="*/ 139 w 176"/>
                <a:gd name="T7" fmla="*/ 21 h 55"/>
                <a:gd name="T8" fmla="*/ 122 w 176"/>
                <a:gd name="T9" fmla="*/ 16 h 55"/>
                <a:gd name="T10" fmla="*/ 122 w 176"/>
                <a:gd name="T11" fmla="*/ 16 h 55"/>
                <a:gd name="T12" fmla="*/ 104 w 176"/>
                <a:gd name="T13" fmla="*/ 15 h 55"/>
                <a:gd name="T14" fmla="*/ 28 w 176"/>
                <a:gd name="T15" fmla="*/ 42 h 55"/>
                <a:gd name="T16" fmla="*/ 27 w 176"/>
                <a:gd name="T17" fmla="*/ 42 h 55"/>
                <a:gd name="T18" fmla="*/ 26 w 176"/>
                <a:gd name="T19" fmla="*/ 42 h 55"/>
                <a:gd name="T20" fmla="*/ 0 w 176"/>
                <a:gd name="T21" fmla="*/ 50 h 55"/>
                <a:gd name="T22" fmla="*/ 71 w 176"/>
                <a:gd name="T23" fmla="*/ 3 h 55"/>
                <a:gd name="T24" fmla="*/ 103 w 176"/>
                <a:gd name="T25" fmla="*/ 0 h 55"/>
                <a:gd name="T26" fmla="*/ 176 w 176"/>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55">
                  <a:moveTo>
                    <a:pt x="176" y="55"/>
                  </a:moveTo>
                  <a:cubicBezTo>
                    <a:pt x="169" y="42"/>
                    <a:pt x="158" y="29"/>
                    <a:pt x="140" y="21"/>
                  </a:cubicBezTo>
                  <a:cubicBezTo>
                    <a:pt x="140" y="21"/>
                    <a:pt x="140" y="21"/>
                    <a:pt x="140" y="21"/>
                  </a:cubicBezTo>
                  <a:cubicBezTo>
                    <a:pt x="140" y="21"/>
                    <a:pt x="140" y="21"/>
                    <a:pt x="139" y="21"/>
                  </a:cubicBezTo>
                  <a:cubicBezTo>
                    <a:pt x="134" y="19"/>
                    <a:pt x="128" y="17"/>
                    <a:pt x="122" y="16"/>
                  </a:cubicBezTo>
                  <a:lnTo>
                    <a:pt x="122" y="16"/>
                  </a:lnTo>
                  <a:cubicBezTo>
                    <a:pt x="116" y="15"/>
                    <a:pt x="110" y="15"/>
                    <a:pt x="104" y="15"/>
                  </a:cubicBezTo>
                  <a:cubicBezTo>
                    <a:pt x="77" y="15"/>
                    <a:pt x="52" y="24"/>
                    <a:pt x="28" y="42"/>
                  </a:cubicBezTo>
                  <a:lnTo>
                    <a:pt x="27" y="42"/>
                  </a:lnTo>
                  <a:cubicBezTo>
                    <a:pt x="27" y="42"/>
                    <a:pt x="26" y="42"/>
                    <a:pt x="26" y="42"/>
                  </a:cubicBezTo>
                  <a:cubicBezTo>
                    <a:pt x="18" y="42"/>
                    <a:pt x="9" y="45"/>
                    <a:pt x="0" y="50"/>
                  </a:cubicBezTo>
                  <a:cubicBezTo>
                    <a:pt x="16" y="27"/>
                    <a:pt x="38" y="9"/>
                    <a:pt x="71" y="3"/>
                  </a:cubicBezTo>
                  <a:cubicBezTo>
                    <a:pt x="83" y="1"/>
                    <a:pt x="94" y="0"/>
                    <a:pt x="103" y="0"/>
                  </a:cubicBezTo>
                  <a:cubicBezTo>
                    <a:pt x="164" y="0"/>
                    <a:pt x="174" y="39"/>
                    <a:pt x="176" y="55"/>
                  </a:cubicBezTo>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6" name="Freeform 506">
              <a:extLst>
                <a:ext uri="{FF2B5EF4-FFF2-40B4-BE49-F238E27FC236}">
                  <a16:creationId xmlns:a16="http://schemas.microsoft.com/office/drawing/2014/main" id="{BE982899-81AC-F54E-A29B-166FD453EC74}"/>
                </a:ext>
              </a:extLst>
            </p:cNvPr>
            <p:cNvSpPr>
              <a:spLocks/>
            </p:cNvSpPr>
            <p:nvPr/>
          </p:nvSpPr>
          <p:spPr bwMode="auto">
            <a:xfrm>
              <a:off x="5026026" y="1512888"/>
              <a:ext cx="68263" cy="63500"/>
            </a:xfrm>
            <a:custGeom>
              <a:avLst/>
              <a:gdLst>
                <a:gd name="T0" fmla="*/ 0 w 20"/>
                <a:gd name="T1" fmla="*/ 19 h 19"/>
                <a:gd name="T2" fmla="*/ 20 w 20"/>
                <a:gd name="T3" fmla="*/ 0 h 19"/>
                <a:gd name="T4" fmla="*/ 20 w 20"/>
                <a:gd name="T5" fmla="*/ 0 h 19"/>
                <a:gd name="T6" fmla="*/ 0 w 20"/>
                <a:gd name="T7" fmla="*/ 19 h 19"/>
              </a:gdLst>
              <a:ahLst/>
              <a:cxnLst>
                <a:cxn ang="0">
                  <a:pos x="T0" y="T1"/>
                </a:cxn>
                <a:cxn ang="0">
                  <a:pos x="T2" y="T3"/>
                </a:cxn>
                <a:cxn ang="0">
                  <a:pos x="T4" y="T5"/>
                </a:cxn>
                <a:cxn ang="0">
                  <a:pos x="T6" y="T7"/>
                </a:cxn>
              </a:cxnLst>
              <a:rect l="0" t="0" r="r" b="b"/>
              <a:pathLst>
                <a:path w="20" h="19">
                  <a:moveTo>
                    <a:pt x="0" y="19"/>
                  </a:moveTo>
                  <a:cubicBezTo>
                    <a:pt x="7" y="11"/>
                    <a:pt x="13" y="5"/>
                    <a:pt x="20" y="0"/>
                  </a:cubicBezTo>
                  <a:lnTo>
                    <a:pt x="20" y="0"/>
                  </a:lnTo>
                  <a:cubicBezTo>
                    <a:pt x="13" y="5"/>
                    <a:pt x="7" y="12"/>
                    <a:pt x="0" y="19"/>
                  </a:cubicBezTo>
                  <a:close/>
                </a:path>
              </a:pathLst>
            </a:custGeom>
            <a:solidFill>
              <a:srgbClr val="A36E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7" name="Freeform 508">
              <a:extLst>
                <a:ext uri="{FF2B5EF4-FFF2-40B4-BE49-F238E27FC236}">
                  <a16:creationId xmlns:a16="http://schemas.microsoft.com/office/drawing/2014/main" id="{13752AA3-9AE7-014F-B713-D216FC7F153C}"/>
                </a:ext>
              </a:extLst>
            </p:cNvPr>
            <p:cNvSpPr>
              <a:spLocks/>
            </p:cNvSpPr>
            <p:nvPr/>
          </p:nvSpPr>
          <p:spPr bwMode="auto">
            <a:xfrm>
              <a:off x="4887913" y="1509713"/>
              <a:ext cx="206375" cy="279400"/>
            </a:xfrm>
            <a:custGeom>
              <a:avLst/>
              <a:gdLst>
                <a:gd name="T0" fmla="*/ 0 w 61"/>
                <a:gd name="T1" fmla="*/ 83 h 83"/>
                <a:gd name="T2" fmla="*/ 1 w 61"/>
                <a:gd name="T3" fmla="*/ 83 h 83"/>
                <a:gd name="T4" fmla="*/ 60 w 61"/>
                <a:gd name="T5" fmla="*/ 0 h 83"/>
                <a:gd name="T6" fmla="*/ 61 w 61"/>
                <a:gd name="T7" fmla="*/ 1 h 83"/>
                <a:gd name="T8" fmla="*/ 41 w 61"/>
                <a:gd name="T9" fmla="*/ 20 h 83"/>
                <a:gd name="T10" fmla="*/ 0 w 61"/>
                <a:gd name="T11" fmla="*/ 83 h 83"/>
              </a:gdLst>
              <a:ahLst/>
              <a:cxnLst>
                <a:cxn ang="0">
                  <a:pos x="T0" y="T1"/>
                </a:cxn>
                <a:cxn ang="0">
                  <a:pos x="T2" y="T3"/>
                </a:cxn>
                <a:cxn ang="0">
                  <a:pos x="T4" y="T5"/>
                </a:cxn>
                <a:cxn ang="0">
                  <a:pos x="T6" y="T7"/>
                </a:cxn>
                <a:cxn ang="0">
                  <a:pos x="T8" y="T9"/>
                </a:cxn>
                <a:cxn ang="0">
                  <a:pos x="T10" y="T11"/>
                </a:cxn>
              </a:cxnLst>
              <a:rect l="0" t="0" r="r" b="b"/>
              <a:pathLst>
                <a:path w="61" h="83">
                  <a:moveTo>
                    <a:pt x="0" y="83"/>
                  </a:moveTo>
                  <a:cubicBezTo>
                    <a:pt x="0" y="83"/>
                    <a:pt x="1" y="83"/>
                    <a:pt x="1" y="83"/>
                  </a:cubicBezTo>
                  <a:cubicBezTo>
                    <a:pt x="17" y="46"/>
                    <a:pt x="38" y="19"/>
                    <a:pt x="60" y="0"/>
                  </a:cubicBezTo>
                  <a:lnTo>
                    <a:pt x="61" y="1"/>
                  </a:lnTo>
                  <a:cubicBezTo>
                    <a:pt x="54" y="6"/>
                    <a:pt x="48" y="12"/>
                    <a:pt x="41" y="20"/>
                  </a:cubicBezTo>
                  <a:cubicBezTo>
                    <a:pt x="26" y="36"/>
                    <a:pt x="12" y="57"/>
                    <a:pt x="0" y="83"/>
                  </a:cubicBezTo>
                </a:path>
              </a:pathLst>
            </a:custGeom>
            <a:solidFill>
              <a:srgbClr val="694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8" name="Freeform 509">
              <a:extLst>
                <a:ext uri="{FF2B5EF4-FFF2-40B4-BE49-F238E27FC236}">
                  <a16:creationId xmlns:a16="http://schemas.microsoft.com/office/drawing/2014/main" id="{A8CC6B2E-76FA-2D44-9D8A-3CEECEF95ACA}"/>
                </a:ext>
              </a:extLst>
            </p:cNvPr>
            <p:cNvSpPr>
              <a:spLocks/>
            </p:cNvSpPr>
            <p:nvPr/>
          </p:nvSpPr>
          <p:spPr bwMode="auto">
            <a:xfrm>
              <a:off x="4891088" y="1509713"/>
              <a:ext cx="198438" cy="279400"/>
            </a:xfrm>
            <a:custGeom>
              <a:avLst/>
              <a:gdLst>
                <a:gd name="T0" fmla="*/ 0 w 59"/>
                <a:gd name="T1" fmla="*/ 83 h 83"/>
                <a:gd name="T2" fmla="*/ 31 w 59"/>
                <a:gd name="T3" fmla="*/ 8 h 83"/>
                <a:gd name="T4" fmla="*/ 57 w 59"/>
                <a:gd name="T5" fmla="*/ 0 h 83"/>
                <a:gd name="T6" fmla="*/ 58 w 59"/>
                <a:gd name="T7" fmla="*/ 0 h 83"/>
                <a:gd name="T8" fmla="*/ 59 w 59"/>
                <a:gd name="T9" fmla="*/ 0 h 83"/>
                <a:gd name="T10" fmla="*/ 0 w 59"/>
                <a:gd name="T11" fmla="*/ 83 h 83"/>
              </a:gdLst>
              <a:ahLst/>
              <a:cxnLst>
                <a:cxn ang="0">
                  <a:pos x="T0" y="T1"/>
                </a:cxn>
                <a:cxn ang="0">
                  <a:pos x="T2" y="T3"/>
                </a:cxn>
                <a:cxn ang="0">
                  <a:pos x="T4" y="T5"/>
                </a:cxn>
                <a:cxn ang="0">
                  <a:pos x="T6" y="T7"/>
                </a:cxn>
                <a:cxn ang="0">
                  <a:pos x="T8" y="T9"/>
                </a:cxn>
                <a:cxn ang="0">
                  <a:pos x="T10" y="T11"/>
                </a:cxn>
              </a:cxnLst>
              <a:rect l="0" t="0" r="r" b="b"/>
              <a:pathLst>
                <a:path w="59" h="83">
                  <a:moveTo>
                    <a:pt x="0" y="83"/>
                  </a:moveTo>
                  <a:cubicBezTo>
                    <a:pt x="7" y="57"/>
                    <a:pt x="16" y="30"/>
                    <a:pt x="31" y="8"/>
                  </a:cubicBezTo>
                  <a:cubicBezTo>
                    <a:pt x="40" y="3"/>
                    <a:pt x="49" y="0"/>
                    <a:pt x="57" y="0"/>
                  </a:cubicBezTo>
                  <a:cubicBezTo>
                    <a:pt x="57" y="0"/>
                    <a:pt x="58" y="0"/>
                    <a:pt x="58" y="0"/>
                  </a:cubicBezTo>
                  <a:lnTo>
                    <a:pt x="59" y="0"/>
                  </a:lnTo>
                  <a:cubicBezTo>
                    <a:pt x="37" y="19"/>
                    <a:pt x="16" y="46"/>
                    <a:pt x="0" y="83"/>
                  </a:cubicBezTo>
                </a:path>
              </a:pathLst>
            </a:custGeom>
            <a:solidFill>
              <a:srgbClr val="0B0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9" name="Freeform 510">
              <a:extLst>
                <a:ext uri="{FF2B5EF4-FFF2-40B4-BE49-F238E27FC236}">
                  <a16:creationId xmlns:a16="http://schemas.microsoft.com/office/drawing/2014/main" id="{24D58FD4-BA1E-AD46-994A-53C025641F39}"/>
                </a:ext>
              </a:extLst>
            </p:cNvPr>
            <p:cNvSpPr>
              <a:spLocks/>
            </p:cNvSpPr>
            <p:nvPr/>
          </p:nvSpPr>
          <p:spPr bwMode="auto">
            <a:xfrm>
              <a:off x="4779963" y="1333500"/>
              <a:ext cx="839788" cy="854075"/>
            </a:xfrm>
            <a:custGeom>
              <a:avLst/>
              <a:gdLst>
                <a:gd name="T0" fmla="*/ 246 w 249"/>
                <a:gd name="T1" fmla="*/ 79 h 253"/>
                <a:gd name="T2" fmla="*/ 107 w 249"/>
                <a:gd name="T3" fmla="*/ 113 h 253"/>
                <a:gd name="T4" fmla="*/ 0 w 249"/>
                <a:gd name="T5" fmla="*/ 232 h 253"/>
                <a:gd name="T6" fmla="*/ 140 w 249"/>
                <a:gd name="T7" fmla="*/ 20 h 253"/>
                <a:gd name="T8" fmla="*/ 246 w 249"/>
                <a:gd name="T9" fmla="*/ 79 h 253"/>
              </a:gdLst>
              <a:ahLst/>
              <a:cxnLst>
                <a:cxn ang="0">
                  <a:pos x="T0" y="T1"/>
                </a:cxn>
                <a:cxn ang="0">
                  <a:pos x="T2" y="T3"/>
                </a:cxn>
                <a:cxn ang="0">
                  <a:pos x="T4" y="T5"/>
                </a:cxn>
                <a:cxn ang="0">
                  <a:pos x="T6" y="T7"/>
                </a:cxn>
                <a:cxn ang="0">
                  <a:pos x="T8" y="T9"/>
                </a:cxn>
              </a:cxnLst>
              <a:rect l="0" t="0" r="r" b="b"/>
              <a:pathLst>
                <a:path w="249" h="253">
                  <a:moveTo>
                    <a:pt x="246" y="79"/>
                  </a:moveTo>
                  <a:cubicBezTo>
                    <a:pt x="246" y="79"/>
                    <a:pt x="157" y="14"/>
                    <a:pt x="107" y="113"/>
                  </a:cubicBezTo>
                  <a:cubicBezTo>
                    <a:pt x="64" y="199"/>
                    <a:pt x="40" y="253"/>
                    <a:pt x="0" y="232"/>
                  </a:cubicBezTo>
                  <a:cubicBezTo>
                    <a:pt x="42" y="215"/>
                    <a:pt x="23" y="41"/>
                    <a:pt x="140" y="20"/>
                  </a:cubicBezTo>
                  <a:cubicBezTo>
                    <a:pt x="249" y="0"/>
                    <a:pt x="246" y="79"/>
                    <a:pt x="246" y="79"/>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0" name="Oval 512">
              <a:extLst>
                <a:ext uri="{FF2B5EF4-FFF2-40B4-BE49-F238E27FC236}">
                  <a16:creationId xmlns:a16="http://schemas.microsoft.com/office/drawing/2014/main" id="{DF8A50BC-4BA8-BE4E-A90E-B613AD6499E0}"/>
                </a:ext>
              </a:extLst>
            </p:cNvPr>
            <p:cNvSpPr>
              <a:spLocks noChangeArrowheads="1"/>
            </p:cNvSpPr>
            <p:nvPr/>
          </p:nvSpPr>
          <p:spPr bwMode="auto">
            <a:xfrm>
              <a:off x="5307013" y="5189538"/>
              <a:ext cx="66675" cy="650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360" name="TextBox 359">
            <a:extLst>
              <a:ext uri="{FF2B5EF4-FFF2-40B4-BE49-F238E27FC236}">
                <a16:creationId xmlns:a16="http://schemas.microsoft.com/office/drawing/2014/main" id="{68FCC356-3040-C041-8E60-06CBFC5AE4D9}"/>
              </a:ext>
            </a:extLst>
          </p:cNvPr>
          <p:cNvSpPr txBox="1"/>
          <p:nvPr/>
        </p:nvSpPr>
        <p:spPr>
          <a:xfrm>
            <a:off x="6680201" y="3911768"/>
            <a:ext cx="5181599" cy="1015663"/>
          </a:xfrm>
          <a:prstGeom prst="rect">
            <a:avLst/>
          </a:prstGeom>
          <a:noFill/>
        </p:spPr>
        <p:txBody>
          <a:bodyPr wrap="square" rtlCol="0">
            <a:spAutoFit/>
          </a:bodyPr>
          <a:lstStyle/>
          <a:p>
            <a:r>
              <a:rPr kumimoji="1" lang="en-US" altLang="ko-Kore-KR" sz="2000" dirty="0">
                <a:solidFill>
                  <a:schemeClr val="tx2">
                    <a:lumMod val="60000"/>
                    <a:lumOff val="40000"/>
                  </a:schemeClr>
                </a:solidFill>
                <a:latin typeface="+mj-lt"/>
                <a:ea typeface="NEXON Lv2 Gothic Bold" pitchFamily="2" charset="-127"/>
              </a:rPr>
              <a:t>Shika Shyam – 002194543</a:t>
            </a:r>
          </a:p>
          <a:p>
            <a:r>
              <a:rPr kumimoji="1" lang="en-US" altLang="en-US" sz="2000" dirty="0">
                <a:solidFill>
                  <a:schemeClr val="tx2">
                    <a:lumMod val="60000"/>
                    <a:lumOff val="40000"/>
                  </a:schemeClr>
                </a:solidFill>
                <a:latin typeface="+mj-lt"/>
                <a:ea typeface="NEXON Lv2 Gothic Bold" pitchFamily="2" charset="-127"/>
              </a:rPr>
              <a:t>Alisha Mary Angalan – 002102014</a:t>
            </a:r>
          </a:p>
          <a:p>
            <a:r>
              <a:rPr kumimoji="1" lang="en-US" altLang="en-US" sz="2000" dirty="0">
                <a:solidFill>
                  <a:schemeClr val="tx2">
                    <a:lumMod val="60000"/>
                    <a:lumOff val="40000"/>
                  </a:schemeClr>
                </a:solidFill>
                <a:latin typeface="+mj-lt"/>
                <a:ea typeface="NEXON Lv2 Gothic Bold" pitchFamily="2" charset="-127"/>
              </a:rPr>
              <a:t>Sai Raghavendra Viravalli - 001568587 </a:t>
            </a:r>
            <a:endParaRPr kumimoji="1" lang="ko-Kore-KR" altLang="en-US" sz="4000" dirty="0">
              <a:solidFill>
                <a:schemeClr val="tx2">
                  <a:lumMod val="60000"/>
                  <a:lumOff val="40000"/>
                </a:schemeClr>
              </a:solidFill>
              <a:latin typeface="+mj-lt"/>
              <a:ea typeface="NEXON Lv2 Gothic Bold" pitchFamily="2" charset="-127"/>
            </a:endParaRPr>
          </a:p>
        </p:txBody>
      </p:sp>
      <p:sp>
        <p:nvSpPr>
          <p:cNvPr id="365" name="TextBox 364">
            <a:extLst>
              <a:ext uri="{FF2B5EF4-FFF2-40B4-BE49-F238E27FC236}">
                <a16:creationId xmlns:a16="http://schemas.microsoft.com/office/drawing/2014/main" id="{17D5A880-B3DF-ED46-9DDE-95E4B7E19456}"/>
              </a:ext>
            </a:extLst>
          </p:cNvPr>
          <p:cNvSpPr txBox="1"/>
          <p:nvPr/>
        </p:nvSpPr>
        <p:spPr>
          <a:xfrm>
            <a:off x="4326006" y="1007877"/>
            <a:ext cx="5214872" cy="1569660"/>
          </a:xfrm>
          <a:prstGeom prst="rect">
            <a:avLst/>
          </a:prstGeom>
          <a:noFill/>
        </p:spPr>
        <p:txBody>
          <a:bodyPr wrap="square" rtlCol="0">
            <a:spAutoFit/>
          </a:bodyPr>
          <a:lstStyle/>
          <a:p>
            <a:pPr algn="ctr"/>
            <a:r>
              <a:rPr kumimoji="1" lang="en-US" altLang="en-US" sz="9600" b="1" dirty="0">
                <a:solidFill>
                  <a:schemeClr val="tx2"/>
                </a:solidFill>
                <a:latin typeface="+mj-lt"/>
                <a:ea typeface="NEXON Lv2 Gothic Bold" pitchFamily="2" charset="-127"/>
              </a:rPr>
              <a:t>Hello!</a:t>
            </a:r>
            <a:endParaRPr kumimoji="1" lang="ko-Kore-KR" altLang="en-US" sz="9600" b="1" dirty="0">
              <a:solidFill>
                <a:schemeClr val="tx2">
                  <a:lumMod val="75000"/>
                </a:schemeClr>
              </a:solidFill>
              <a:latin typeface="+mj-lt"/>
              <a:ea typeface="NEXON Lv2 Gothic Bold" pitchFamily="2" charset="-127"/>
            </a:endParaRPr>
          </a:p>
        </p:txBody>
      </p:sp>
      <p:sp>
        <p:nvSpPr>
          <p:cNvPr id="367" name="TextBox 366">
            <a:extLst>
              <a:ext uri="{FF2B5EF4-FFF2-40B4-BE49-F238E27FC236}">
                <a16:creationId xmlns:a16="http://schemas.microsoft.com/office/drawing/2014/main" id="{17D5A880-B3DF-ED46-9DDE-95E4B7E19456}"/>
              </a:ext>
            </a:extLst>
          </p:cNvPr>
          <p:cNvSpPr txBox="1"/>
          <p:nvPr/>
        </p:nvSpPr>
        <p:spPr>
          <a:xfrm>
            <a:off x="6510406" y="3071338"/>
            <a:ext cx="5214872" cy="584775"/>
          </a:xfrm>
          <a:prstGeom prst="rect">
            <a:avLst/>
          </a:prstGeom>
          <a:noFill/>
        </p:spPr>
        <p:txBody>
          <a:bodyPr wrap="square" rtlCol="0">
            <a:spAutoFit/>
          </a:bodyPr>
          <a:lstStyle/>
          <a:p>
            <a:pPr algn="ctr"/>
            <a:r>
              <a:rPr kumimoji="1" lang="en-US" altLang="en-US" sz="3200" b="1" dirty="0">
                <a:solidFill>
                  <a:schemeClr val="accent3">
                    <a:lumMod val="75000"/>
                  </a:schemeClr>
                </a:solidFill>
                <a:latin typeface="+mj-lt"/>
                <a:ea typeface="NEXON Lv2 Gothic Bold" pitchFamily="2" charset="-127"/>
              </a:rPr>
              <a:t>We’re team JavaBrew</a:t>
            </a:r>
            <a:endParaRPr kumimoji="1" lang="ko-Kore-KR" altLang="en-US" sz="3200" b="1">
              <a:solidFill>
                <a:schemeClr val="accent3">
                  <a:lumMod val="75000"/>
                </a:schemeClr>
              </a:solidFill>
              <a:latin typeface="+mj-lt"/>
              <a:ea typeface="NEXON Lv2 Gothic Bold" pitchFamily="2" charset="-127"/>
            </a:endParaRPr>
          </a:p>
        </p:txBody>
      </p:sp>
    </p:spTree>
    <p:extLst>
      <p:ext uri="{BB962C8B-B14F-4D97-AF65-F5344CB8AC3E}">
        <p14:creationId xmlns:p14="http://schemas.microsoft.com/office/powerpoint/2010/main" val="92962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189559D-E7DA-214C-863A-9CC061678773}"/>
              </a:ext>
            </a:extLst>
          </p:cNvPr>
          <p:cNvPicPr>
            <a:picLocks noChangeAspect="1"/>
          </p:cNvPicPr>
          <p:nvPr/>
        </p:nvPicPr>
        <p:blipFill>
          <a:blip r:embed="rId2"/>
          <a:stretch>
            <a:fillRect/>
          </a:stretch>
        </p:blipFill>
        <p:spPr>
          <a:xfrm>
            <a:off x="1191590" y="0"/>
            <a:ext cx="9808820" cy="6858000"/>
          </a:xfrm>
          <a:prstGeom prst="rect">
            <a:avLst/>
          </a:prstGeom>
        </p:spPr>
      </p:pic>
    </p:spTree>
    <p:extLst>
      <p:ext uri="{BB962C8B-B14F-4D97-AF65-F5344CB8AC3E}">
        <p14:creationId xmlns:p14="http://schemas.microsoft.com/office/powerpoint/2010/main" val="3364424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81E3FC7C-C691-E64F-A41E-55E5D429CC20}"/>
              </a:ext>
            </a:extLst>
          </p:cNvPr>
          <p:cNvPicPr>
            <a:picLocks noChangeAspect="1"/>
          </p:cNvPicPr>
          <p:nvPr/>
        </p:nvPicPr>
        <p:blipFill>
          <a:blip r:embed="rId2"/>
          <a:stretch>
            <a:fillRect/>
          </a:stretch>
        </p:blipFill>
        <p:spPr>
          <a:xfrm>
            <a:off x="1171677" y="0"/>
            <a:ext cx="9848645" cy="6858000"/>
          </a:xfrm>
          <a:prstGeom prst="rect">
            <a:avLst/>
          </a:prstGeom>
        </p:spPr>
      </p:pic>
    </p:spTree>
    <p:extLst>
      <p:ext uri="{BB962C8B-B14F-4D97-AF65-F5344CB8AC3E}">
        <p14:creationId xmlns:p14="http://schemas.microsoft.com/office/powerpoint/2010/main" val="99428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E0C0C277-CB12-3943-88FB-815C98347F59}"/>
              </a:ext>
            </a:extLst>
          </p:cNvPr>
          <p:cNvPicPr>
            <a:picLocks noChangeAspect="1"/>
          </p:cNvPicPr>
          <p:nvPr/>
        </p:nvPicPr>
        <p:blipFill>
          <a:blip r:embed="rId2"/>
          <a:stretch>
            <a:fillRect/>
          </a:stretch>
        </p:blipFill>
        <p:spPr>
          <a:xfrm>
            <a:off x="1204991" y="0"/>
            <a:ext cx="9782017" cy="6858000"/>
          </a:xfrm>
          <a:prstGeom prst="rect">
            <a:avLst/>
          </a:prstGeom>
        </p:spPr>
      </p:pic>
    </p:spTree>
    <p:extLst>
      <p:ext uri="{BB962C8B-B14F-4D97-AF65-F5344CB8AC3E}">
        <p14:creationId xmlns:p14="http://schemas.microsoft.com/office/powerpoint/2010/main" val="2745775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8F7968AA-9785-B344-966A-2D461FBC7BF6}"/>
              </a:ext>
            </a:extLst>
          </p:cNvPr>
          <p:cNvPicPr>
            <a:picLocks noChangeAspect="1"/>
          </p:cNvPicPr>
          <p:nvPr/>
        </p:nvPicPr>
        <p:blipFill>
          <a:blip r:embed="rId2"/>
          <a:stretch>
            <a:fillRect/>
          </a:stretch>
        </p:blipFill>
        <p:spPr>
          <a:xfrm>
            <a:off x="1207330" y="0"/>
            <a:ext cx="9777339" cy="6858000"/>
          </a:xfrm>
          <a:prstGeom prst="rect">
            <a:avLst/>
          </a:prstGeom>
        </p:spPr>
      </p:pic>
    </p:spTree>
    <p:extLst>
      <p:ext uri="{BB962C8B-B14F-4D97-AF65-F5344CB8AC3E}">
        <p14:creationId xmlns:p14="http://schemas.microsoft.com/office/powerpoint/2010/main" val="895143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94C0AF1C-4804-4C44-8207-CBD375245FAC}"/>
              </a:ext>
            </a:extLst>
          </p:cNvPr>
          <p:cNvPicPr>
            <a:picLocks noChangeAspect="1"/>
          </p:cNvPicPr>
          <p:nvPr/>
        </p:nvPicPr>
        <p:blipFill>
          <a:blip r:embed="rId2"/>
          <a:stretch>
            <a:fillRect/>
          </a:stretch>
        </p:blipFill>
        <p:spPr>
          <a:xfrm>
            <a:off x="1179871" y="0"/>
            <a:ext cx="9832258" cy="6858000"/>
          </a:xfrm>
          <a:prstGeom prst="rect">
            <a:avLst/>
          </a:prstGeom>
        </p:spPr>
      </p:pic>
    </p:spTree>
    <p:extLst>
      <p:ext uri="{BB962C8B-B14F-4D97-AF65-F5344CB8AC3E}">
        <p14:creationId xmlns:p14="http://schemas.microsoft.com/office/powerpoint/2010/main" val="3187411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A5650D47-15E8-A044-9CF2-9492E49A34F0}"/>
              </a:ext>
            </a:extLst>
          </p:cNvPr>
          <p:cNvPicPr>
            <a:picLocks noChangeAspect="1"/>
          </p:cNvPicPr>
          <p:nvPr/>
        </p:nvPicPr>
        <p:blipFill>
          <a:blip r:embed="rId2"/>
          <a:stretch>
            <a:fillRect/>
          </a:stretch>
        </p:blipFill>
        <p:spPr>
          <a:xfrm>
            <a:off x="1188064" y="0"/>
            <a:ext cx="9815871" cy="6858000"/>
          </a:xfrm>
          <a:prstGeom prst="rect">
            <a:avLst/>
          </a:prstGeom>
        </p:spPr>
      </p:pic>
    </p:spTree>
    <p:extLst>
      <p:ext uri="{BB962C8B-B14F-4D97-AF65-F5344CB8AC3E}">
        <p14:creationId xmlns:p14="http://schemas.microsoft.com/office/powerpoint/2010/main" val="88495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95B953F2-4C20-6943-B595-842F7EC125A1}"/>
              </a:ext>
            </a:extLst>
          </p:cNvPr>
          <p:cNvPicPr>
            <a:picLocks noChangeAspect="1"/>
          </p:cNvPicPr>
          <p:nvPr/>
        </p:nvPicPr>
        <p:blipFill>
          <a:blip r:embed="rId2"/>
          <a:stretch>
            <a:fillRect/>
          </a:stretch>
        </p:blipFill>
        <p:spPr>
          <a:xfrm>
            <a:off x="1187503" y="0"/>
            <a:ext cx="9816994" cy="6858000"/>
          </a:xfrm>
          <a:prstGeom prst="rect">
            <a:avLst/>
          </a:prstGeom>
        </p:spPr>
      </p:pic>
    </p:spTree>
    <p:extLst>
      <p:ext uri="{BB962C8B-B14F-4D97-AF65-F5344CB8AC3E}">
        <p14:creationId xmlns:p14="http://schemas.microsoft.com/office/powerpoint/2010/main" val="2652272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3CF33847-10C0-A249-B9DB-42720C51FE10}"/>
              </a:ext>
            </a:extLst>
          </p:cNvPr>
          <p:cNvPicPr>
            <a:picLocks noChangeAspect="1"/>
          </p:cNvPicPr>
          <p:nvPr/>
        </p:nvPicPr>
        <p:blipFill>
          <a:blip r:embed="rId2"/>
          <a:stretch>
            <a:fillRect/>
          </a:stretch>
        </p:blipFill>
        <p:spPr>
          <a:xfrm>
            <a:off x="1183416" y="0"/>
            <a:ext cx="9825168" cy="6858000"/>
          </a:xfrm>
          <a:prstGeom prst="rect">
            <a:avLst/>
          </a:prstGeom>
        </p:spPr>
      </p:pic>
    </p:spTree>
    <p:extLst>
      <p:ext uri="{BB962C8B-B14F-4D97-AF65-F5344CB8AC3E}">
        <p14:creationId xmlns:p14="http://schemas.microsoft.com/office/powerpoint/2010/main" val="2762065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982B8242-4CD8-6F43-ACD0-A908CF199CB7}"/>
              </a:ext>
            </a:extLst>
          </p:cNvPr>
          <p:cNvPicPr>
            <a:picLocks noChangeAspect="1"/>
          </p:cNvPicPr>
          <p:nvPr/>
        </p:nvPicPr>
        <p:blipFill>
          <a:blip r:embed="rId2"/>
          <a:stretch>
            <a:fillRect/>
          </a:stretch>
        </p:blipFill>
        <p:spPr>
          <a:xfrm>
            <a:off x="1197428" y="0"/>
            <a:ext cx="9797143" cy="6858000"/>
          </a:xfrm>
          <a:prstGeom prst="rect">
            <a:avLst/>
          </a:prstGeom>
        </p:spPr>
      </p:pic>
    </p:spTree>
    <p:extLst>
      <p:ext uri="{BB962C8B-B14F-4D97-AF65-F5344CB8AC3E}">
        <p14:creationId xmlns:p14="http://schemas.microsoft.com/office/powerpoint/2010/main" val="263727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1C34A31C-CB4D-9C44-A764-601B17715BAD}"/>
              </a:ext>
            </a:extLst>
          </p:cNvPr>
          <p:cNvPicPr>
            <a:picLocks noChangeAspect="1"/>
          </p:cNvPicPr>
          <p:nvPr/>
        </p:nvPicPr>
        <p:blipFill>
          <a:blip r:embed="rId2"/>
          <a:stretch>
            <a:fillRect/>
          </a:stretch>
        </p:blipFill>
        <p:spPr>
          <a:xfrm>
            <a:off x="1181645" y="0"/>
            <a:ext cx="9828709" cy="6858000"/>
          </a:xfrm>
          <a:prstGeom prst="rect">
            <a:avLst/>
          </a:prstGeom>
        </p:spPr>
      </p:pic>
    </p:spTree>
    <p:extLst>
      <p:ext uri="{BB962C8B-B14F-4D97-AF65-F5344CB8AC3E}">
        <p14:creationId xmlns:p14="http://schemas.microsoft.com/office/powerpoint/2010/main" val="723205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Freeform 5">
            <a:extLst>
              <a:ext uri="{FF2B5EF4-FFF2-40B4-BE49-F238E27FC236}">
                <a16:creationId xmlns:a16="http://schemas.microsoft.com/office/drawing/2014/main" id="{992E190F-793B-C046-8E27-625FA316C7A9}"/>
              </a:ext>
            </a:extLst>
          </p:cNvPr>
          <p:cNvSpPr>
            <a:spLocks/>
          </p:cNvSpPr>
          <p:nvPr/>
        </p:nvSpPr>
        <p:spPr bwMode="auto">
          <a:xfrm>
            <a:off x="7594601" y="1522430"/>
            <a:ext cx="2895599" cy="485775"/>
          </a:xfrm>
          <a:custGeom>
            <a:avLst/>
            <a:gdLst>
              <a:gd name="T0" fmla="*/ 2527 w 2577"/>
              <a:gd name="T1" fmla="*/ 562 h 562"/>
              <a:gd name="T2" fmla="*/ 50 w 2577"/>
              <a:gd name="T3" fmla="*/ 562 h 562"/>
              <a:gd name="T4" fmla="*/ 0 w 2577"/>
              <a:gd name="T5" fmla="*/ 512 h 562"/>
              <a:gd name="T6" fmla="*/ 0 w 2577"/>
              <a:gd name="T7" fmla="*/ 50 h 562"/>
              <a:gd name="T8" fmla="*/ 50 w 2577"/>
              <a:gd name="T9" fmla="*/ 0 h 562"/>
              <a:gd name="T10" fmla="*/ 2527 w 2577"/>
              <a:gd name="T11" fmla="*/ 0 h 562"/>
              <a:gd name="T12" fmla="*/ 2577 w 2577"/>
              <a:gd name="T13" fmla="*/ 50 h 562"/>
              <a:gd name="T14" fmla="*/ 2577 w 2577"/>
              <a:gd name="T15" fmla="*/ 512 h 562"/>
              <a:gd name="T16" fmla="*/ 2527 w 2577"/>
              <a:gd name="T17" fmla="*/ 56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7" h="562">
                <a:moveTo>
                  <a:pt x="2527" y="562"/>
                </a:moveTo>
                <a:lnTo>
                  <a:pt x="50" y="562"/>
                </a:lnTo>
                <a:cubicBezTo>
                  <a:pt x="23" y="562"/>
                  <a:pt x="0" y="539"/>
                  <a:pt x="0" y="512"/>
                </a:cubicBezTo>
                <a:lnTo>
                  <a:pt x="0" y="50"/>
                </a:lnTo>
                <a:cubicBezTo>
                  <a:pt x="0" y="22"/>
                  <a:pt x="23" y="0"/>
                  <a:pt x="50" y="0"/>
                </a:cubicBezTo>
                <a:lnTo>
                  <a:pt x="2527" y="0"/>
                </a:lnTo>
                <a:cubicBezTo>
                  <a:pt x="2554" y="0"/>
                  <a:pt x="2577" y="22"/>
                  <a:pt x="2577" y="50"/>
                </a:cubicBezTo>
                <a:lnTo>
                  <a:pt x="2577" y="512"/>
                </a:lnTo>
                <a:cubicBezTo>
                  <a:pt x="2577" y="539"/>
                  <a:pt x="2554" y="562"/>
                  <a:pt x="2527" y="562"/>
                </a:cubicBezTo>
                <a:close/>
              </a:path>
            </a:pathLst>
          </a:custGeom>
          <a:solidFill>
            <a:schemeClr val="accent2">
              <a:lumMod val="9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67" name="그룹 166">
            <a:extLst>
              <a:ext uri="{FF2B5EF4-FFF2-40B4-BE49-F238E27FC236}">
                <a16:creationId xmlns:a16="http://schemas.microsoft.com/office/drawing/2014/main" id="{97C166D1-D0A7-E545-942F-B97AE4AA4F65}"/>
              </a:ext>
            </a:extLst>
          </p:cNvPr>
          <p:cNvGrpSpPr/>
          <p:nvPr/>
        </p:nvGrpSpPr>
        <p:grpSpPr>
          <a:xfrm>
            <a:off x="3513934" y="2381016"/>
            <a:ext cx="800100" cy="1319446"/>
            <a:chOff x="9093200" y="0"/>
            <a:chExt cx="1325563" cy="2185988"/>
          </a:xfrm>
        </p:grpSpPr>
        <p:sp>
          <p:nvSpPr>
            <p:cNvPr id="168" name="Freeform 34">
              <a:extLst>
                <a:ext uri="{FF2B5EF4-FFF2-40B4-BE49-F238E27FC236}">
                  <a16:creationId xmlns:a16="http://schemas.microsoft.com/office/drawing/2014/main" id="{E56C745D-8B6A-5B42-A3FB-91C976B3ADC1}"/>
                </a:ext>
              </a:extLst>
            </p:cNvPr>
            <p:cNvSpPr>
              <a:spLocks/>
            </p:cNvSpPr>
            <p:nvPr/>
          </p:nvSpPr>
          <p:spPr bwMode="auto">
            <a:xfrm>
              <a:off x="9093200" y="0"/>
              <a:ext cx="1325563" cy="2185988"/>
            </a:xfrm>
            <a:custGeom>
              <a:avLst/>
              <a:gdLst>
                <a:gd name="T0" fmla="*/ 257 w 1535"/>
                <a:gd name="T1" fmla="*/ 2529 h 2529"/>
                <a:gd name="T2" fmla="*/ 205 w 1535"/>
                <a:gd name="T3" fmla="*/ 2462 h 2529"/>
                <a:gd name="T4" fmla="*/ 157 w 1535"/>
                <a:gd name="T5" fmla="*/ 2397 h 2529"/>
                <a:gd name="T6" fmla="*/ 0 w 1535"/>
                <a:gd name="T7" fmla="*/ 2190 h 2529"/>
                <a:gd name="T8" fmla="*/ 19 w 1535"/>
                <a:gd name="T9" fmla="*/ 2106 h 2529"/>
                <a:gd name="T10" fmla="*/ 1469 w 1535"/>
                <a:gd name="T11" fmla="*/ 0 h 2529"/>
                <a:gd name="T12" fmla="*/ 433 w 1535"/>
                <a:gd name="T13" fmla="*/ 2440 h 2529"/>
                <a:gd name="T14" fmla="*/ 257 w 1535"/>
                <a:gd name="T15" fmla="*/ 2529 h 2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5" h="2529">
                  <a:moveTo>
                    <a:pt x="257" y="2529"/>
                  </a:moveTo>
                  <a:lnTo>
                    <a:pt x="205" y="2462"/>
                  </a:lnTo>
                  <a:lnTo>
                    <a:pt x="157" y="2397"/>
                  </a:lnTo>
                  <a:cubicBezTo>
                    <a:pt x="94" y="2310"/>
                    <a:pt x="0" y="2190"/>
                    <a:pt x="0" y="2190"/>
                  </a:cubicBezTo>
                  <a:cubicBezTo>
                    <a:pt x="6" y="2159"/>
                    <a:pt x="12" y="2137"/>
                    <a:pt x="19" y="2106"/>
                  </a:cubicBezTo>
                  <a:cubicBezTo>
                    <a:pt x="369" y="541"/>
                    <a:pt x="1469" y="0"/>
                    <a:pt x="1469" y="0"/>
                  </a:cubicBezTo>
                  <a:cubicBezTo>
                    <a:pt x="1535" y="1277"/>
                    <a:pt x="433" y="2440"/>
                    <a:pt x="433" y="2440"/>
                  </a:cubicBezTo>
                  <a:lnTo>
                    <a:pt x="257" y="25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9" name="Freeform 35">
              <a:extLst>
                <a:ext uri="{FF2B5EF4-FFF2-40B4-BE49-F238E27FC236}">
                  <a16:creationId xmlns:a16="http://schemas.microsoft.com/office/drawing/2014/main" id="{3240818E-C646-5D4E-9D8B-9F7C5BE759AE}"/>
                </a:ext>
              </a:extLst>
            </p:cNvPr>
            <p:cNvSpPr>
              <a:spLocks/>
            </p:cNvSpPr>
            <p:nvPr/>
          </p:nvSpPr>
          <p:spPr bwMode="auto">
            <a:xfrm>
              <a:off x="9264650" y="330200"/>
              <a:ext cx="927100" cy="1754188"/>
            </a:xfrm>
            <a:custGeom>
              <a:avLst/>
              <a:gdLst>
                <a:gd name="T0" fmla="*/ 0 w 1074"/>
                <a:gd name="T1" fmla="*/ 2026 h 2030"/>
                <a:gd name="T2" fmla="*/ 3 w 1074"/>
                <a:gd name="T3" fmla="*/ 2029 h 2030"/>
                <a:gd name="T4" fmla="*/ 10 w 1074"/>
                <a:gd name="T5" fmla="*/ 2027 h 2030"/>
                <a:gd name="T6" fmla="*/ 1073 w 1074"/>
                <a:gd name="T7" fmla="*/ 9 h 2030"/>
                <a:gd name="T8" fmla="*/ 1071 w 1074"/>
                <a:gd name="T9" fmla="*/ 2 h 2030"/>
                <a:gd name="T10" fmla="*/ 1064 w 1074"/>
                <a:gd name="T11" fmla="*/ 4 h 2030"/>
                <a:gd name="T12" fmla="*/ 1 w 1074"/>
                <a:gd name="T13" fmla="*/ 2022 h 2030"/>
                <a:gd name="T14" fmla="*/ 0 w 1074"/>
                <a:gd name="T15" fmla="*/ 2026 h 20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4" h="2030">
                  <a:moveTo>
                    <a:pt x="0" y="2026"/>
                  </a:moveTo>
                  <a:lnTo>
                    <a:pt x="3" y="2029"/>
                  </a:lnTo>
                  <a:cubicBezTo>
                    <a:pt x="5" y="2030"/>
                    <a:pt x="8" y="2029"/>
                    <a:pt x="10" y="2027"/>
                  </a:cubicBezTo>
                  <a:lnTo>
                    <a:pt x="1073" y="9"/>
                  </a:lnTo>
                  <a:cubicBezTo>
                    <a:pt x="1074" y="6"/>
                    <a:pt x="1073" y="3"/>
                    <a:pt x="1071" y="2"/>
                  </a:cubicBezTo>
                  <a:cubicBezTo>
                    <a:pt x="1068" y="0"/>
                    <a:pt x="1065" y="1"/>
                    <a:pt x="1064" y="4"/>
                  </a:cubicBezTo>
                  <a:lnTo>
                    <a:pt x="1" y="2022"/>
                  </a:lnTo>
                  <a:lnTo>
                    <a:pt x="0" y="2026"/>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0" name="Freeform 36">
              <a:extLst>
                <a:ext uri="{FF2B5EF4-FFF2-40B4-BE49-F238E27FC236}">
                  <a16:creationId xmlns:a16="http://schemas.microsoft.com/office/drawing/2014/main" id="{8BD2329D-3A82-5E45-85F4-09B0F4B24CFE}"/>
                </a:ext>
              </a:extLst>
            </p:cNvPr>
            <p:cNvSpPr>
              <a:spLocks/>
            </p:cNvSpPr>
            <p:nvPr/>
          </p:nvSpPr>
          <p:spPr bwMode="auto">
            <a:xfrm>
              <a:off x="9880600" y="571500"/>
              <a:ext cx="66675" cy="233363"/>
            </a:xfrm>
            <a:custGeom>
              <a:avLst/>
              <a:gdLst>
                <a:gd name="T0" fmla="*/ 67 w 77"/>
                <a:gd name="T1" fmla="*/ 265 h 269"/>
                <a:gd name="T2" fmla="*/ 73 w 77"/>
                <a:gd name="T3" fmla="*/ 268 h 269"/>
                <a:gd name="T4" fmla="*/ 76 w 77"/>
                <a:gd name="T5" fmla="*/ 262 h 269"/>
                <a:gd name="T6" fmla="*/ 10 w 77"/>
                <a:gd name="T7" fmla="*/ 5 h 269"/>
                <a:gd name="T8" fmla="*/ 4 w 77"/>
                <a:gd name="T9" fmla="*/ 1 h 269"/>
                <a:gd name="T10" fmla="*/ 0 w 77"/>
                <a:gd name="T11" fmla="*/ 7 h 269"/>
                <a:gd name="T12" fmla="*/ 67 w 77"/>
                <a:gd name="T13" fmla="*/ 265 h 269"/>
                <a:gd name="T14" fmla="*/ 67 w 77"/>
                <a:gd name="T15" fmla="*/ 265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69">
                  <a:moveTo>
                    <a:pt x="67" y="265"/>
                  </a:moveTo>
                  <a:cubicBezTo>
                    <a:pt x="68" y="268"/>
                    <a:pt x="70" y="269"/>
                    <a:pt x="73" y="268"/>
                  </a:cubicBezTo>
                  <a:cubicBezTo>
                    <a:pt x="75" y="268"/>
                    <a:pt x="77" y="265"/>
                    <a:pt x="76" y="262"/>
                  </a:cubicBezTo>
                  <a:lnTo>
                    <a:pt x="10" y="5"/>
                  </a:lnTo>
                  <a:cubicBezTo>
                    <a:pt x="10" y="2"/>
                    <a:pt x="7" y="0"/>
                    <a:pt x="4" y="1"/>
                  </a:cubicBezTo>
                  <a:cubicBezTo>
                    <a:pt x="1" y="2"/>
                    <a:pt x="0" y="4"/>
                    <a:pt x="0" y="7"/>
                  </a:cubicBezTo>
                  <a:lnTo>
                    <a:pt x="67" y="265"/>
                  </a:lnTo>
                  <a:lnTo>
                    <a:pt x="67"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1" name="Freeform 37">
              <a:extLst>
                <a:ext uri="{FF2B5EF4-FFF2-40B4-BE49-F238E27FC236}">
                  <a16:creationId xmlns:a16="http://schemas.microsoft.com/office/drawing/2014/main" id="{38FF5F40-8F94-D64A-B00E-0E01FAE06FC4}"/>
                </a:ext>
              </a:extLst>
            </p:cNvPr>
            <p:cNvSpPr>
              <a:spLocks/>
            </p:cNvSpPr>
            <p:nvPr/>
          </p:nvSpPr>
          <p:spPr bwMode="auto">
            <a:xfrm>
              <a:off x="9855200" y="919163"/>
              <a:ext cx="241300" cy="41275"/>
            </a:xfrm>
            <a:custGeom>
              <a:avLst/>
              <a:gdLst>
                <a:gd name="T0" fmla="*/ 1 w 280"/>
                <a:gd name="T1" fmla="*/ 46 h 49"/>
                <a:gd name="T2" fmla="*/ 7 w 280"/>
                <a:gd name="T3" fmla="*/ 49 h 49"/>
                <a:gd name="T4" fmla="*/ 275 w 280"/>
                <a:gd name="T5" fmla="*/ 11 h 49"/>
                <a:gd name="T6" fmla="*/ 279 w 280"/>
                <a:gd name="T7" fmla="*/ 5 h 49"/>
                <a:gd name="T8" fmla="*/ 274 w 280"/>
                <a:gd name="T9" fmla="*/ 1 h 49"/>
                <a:gd name="T10" fmla="*/ 5 w 280"/>
                <a:gd name="T11" fmla="*/ 39 h 49"/>
                <a:gd name="T12" fmla="*/ 1 w 280"/>
                <a:gd name="T13" fmla="*/ 45 h 49"/>
                <a:gd name="T14" fmla="*/ 1 w 280"/>
                <a:gd name="T15" fmla="*/ 4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49">
                  <a:moveTo>
                    <a:pt x="1" y="46"/>
                  </a:moveTo>
                  <a:cubicBezTo>
                    <a:pt x="2" y="48"/>
                    <a:pt x="4" y="49"/>
                    <a:pt x="7" y="49"/>
                  </a:cubicBezTo>
                  <a:lnTo>
                    <a:pt x="275" y="11"/>
                  </a:lnTo>
                  <a:cubicBezTo>
                    <a:pt x="278" y="11"/>
                    <a:pt x="280" y="8"/>
                    <a:pt x="279" y="5"/>
                  </a:cubicBezTo>
                  <a:cubicBezTo>
                    <a:pt x="279" y="2"/>
                    <a:pt x="277" y="0"/>
                    <a:pt x="274" y="1"/>
                  </a:cubicBezTo>
                  <a:lnTo>
                    <a:pt x="5" y="39"/>
                  </a:lnTo>
                  <a:cubicBezTo>
                    <a:pt x="2" y="39"/>
                    <a:pt x="0" y="42"/>
                    <a:pt x="1" y="45"/>
                  </a:cubicBezTo>
                  <a:lnTo>
                    <a:pt x="1" y="46"/>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2" name="Freeform 38">
              <a:extLst>
                <a:ext uri="{FF2B5EF4-FFF2-40B4-BE49-F238E27FC236}">
                  <a16:creationId xmlns:a16="http://schemas.microsoft.com/office/drawing/2014/main" id="{9D0D3CE0-2F1A-994E-A334-F2C072D622D3}"/>
                </a:ext>
              </a:extLst>
            </p:cNvPr>
            <p:cNvSpPr>
              <a:spLocks/>
            </p:cNvSpPr>
            <p:nvPr/>
          </p:nvSpPr>
          <p:spPr bwMode="auto">
            <a:xfrm>
              <a:off x="9575800" y="1001713"/>
              <a:ext cx="134938" cy="254000"/>
            </a:xfrm>
            <a:custGeom>
              <a:avLst/>
              <a:gdLst>
                <a:gd name="T0" fmla="*/ 1 w 156"/>
                <a:gd name="T1" fmla="*/ 8 h 294"/>
                <a:gd name="T2" fmla="*/ 2 w 156"/>
                <a:gd name="T3" fmla="*/ 8 h 294"/>
                <a:gd name="T4" fmla="*/ 145 w 156"/>
                <a:gd name="T5" fmla="*/ 291 h 294"/>
                <a:gd name="T6" fmla="*/ 152 w 156"/>
                <a:gd name="T7" fmla="*/ 293 h 294"/>
                <a:gd name="T8" fmla="*/ 154 w 156"/>
                <a:gd name="T9" fmla="*/ 286 h 294"/>
                <a:gd name="T10" fmla="*/ 11 w 156"/>
                <a:gd name="T11" fmla="*/ 3 h 294"/>
                <a:gd name="T12" fmla="*/ 4 w 156"/>
                <a:gd name="T13" fmla="*/ 1 h 294"/>
                <a:gd name="T14" fmla="*/ 1 w 156"/>
                <a:gd name="T15" fmla="*/ 8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94">
                  <a:moveTo>
                    <a:pt x="1" y="8"/>
                  </a:moveTo>
                  <a:lnTo>
                    <a:pt x="2" y="8"/>
                  </a:lnTo>
                  <a:lnTo>
                    <a:pt x="145" y="291"/>
                  </a:lnTo>
                  <a:cubicBezTo>
                    <a:pt x="147" y="293"/>
                    <a:pt x="150" y="294"/>
                    <a:pt x="152" y="293"/>
                  </a:cubicBezTo>
                  <a:cubicBezTo>
                    <a:pt x="155" y="292"/>
                    <a:pt x="156" y="289"/>
                    <a:pt x="154" y="286"/>
                  </a:cubicBezTo>
                  <a:lnTo>
                    <a:pt x="11" y="3"/>
                  </a:lnTo>
                  <a:cubicBezTo>
                    <a:pt x="9" y="1"/>
                    <a:pt x="6" y="0"/>
                    <a:pt x="4" y="1"/>
                  </a:cubicBezTo>
                  <a:cubicBezTo>
                    <a:pt x="1" y="2"/>
                    <a:pt x="0" y="5"/>
                    <a:pt x="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3" name="Freeform 39">
              <a:extLst>
                <a:ext uri="{FF2B5EF4-FFF2-40B4-BE49-F238E27FC236}">
                  <a16:creationId xmlns:a16="http://schemas.microsoft.com/office/drawing/2014/main" id="{A6E4B91D-FF45-D84D-A9CB-C6ED80E539B4}"/>
                </a:ext>
              </a:extLst>
            </p:cNvPr>
            <p:cNvSpPr>
              <a:spLocks/>
            </p:cNvSpPr>
            <p:nvPr/>
          </p:nvSpPr>
          <p:spPr bwMode="auto">
            <a:xfrm>
              <a:off x="9583738" y="1463675"/>
              <a:ext cx="238125" cy="15875"/>
            </a:xfrm>
            <a:custGeom>
              <a:avLst/>
              <a:gdLst>
                <a:gd name="T0" fmla="*/ 0 w 276"/>
                <a:gd name="T1" fmla="*/ 14 h 18"/>
                <a:gd name="T2" fmla="*/ 5 w 276"/>
                <a:gd name="T3" fmla="*/ 17 h 18"/>
                <a:gd name="T4" fmla="*/ 271 w 276"/>
                <a:gd name="T5" fmla="*/ 10 h 18"/>
                <a:gd name="T6" fmla="*/ 276 w 276"/>
                <a:gd name="T7" fmla="*/ 5 h 18"/>
                <a:gd name="T8" fmla="*/ 270 w 276"/>
                <a:gd name="T9" fmla="*/ 0 h 18"/>
                <a:gd name="T10" fmla="*/ 5 w 276"/>
                <a:gd name="T11" fmla="*/ 7 h 18"/>
                <a:gd name="T12" fmla="*/ 0 w 276"/>
                <a:gd name="T13" fmla="*/ 13 h 18"/>
                <a:gd name="T14" fmla="*/ 0 w 276"/>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18">
                  <a:moveTo>
                    <a:pt x="0" y="14"/>
                  </a:moveTo>
                  <a:cubicBezTo>
                    <a:pt x="1" y="16"/>
                    <a:pt x="3" y="18"/>
                    <a:pt x="5" y="17"/>
                  </a:cubicBezTo>
                  <a:lnTo>
                    <a:pt x="271" y="10"/>
                  </a:lnTo>
                  <a:cubicBezTo>
                    <a:pt x="273" y="10"/>
                    <a:pt x="276" y="8"/>
                    <a:pt x="276" y="5"/>
                  </a:cubicBezTo>
                  <a:cubicBezTo>
                    <a:pt x="276" y="2"/>
                    <a:pt x="273" y="0"/>
                    <a:pt x="270" y="0"/>
                  </a:cubicBezTo>
                  <a:lnTo>
                    <a:pt x="5" y="7"/>
                  </a:lnTo>
                  <a:cubicBezTo>
                    <a:pt x="2" y="7"/>
                    <a:pt x="0" y="10"/>
                    <a:pt x="0" y="13"/>
                  </a:cubicBezTo>
                  <a:lnTo>
                    <a:pt x="0" y="14"/>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4" name="Freeform 40">
              <a:extLst>
                <a:ext uri="{FF2B5EF4-FFF2-40B4-BE49-F238E27FC236}">
                  <a16:creationId xmlns:a16="http://schemas.microsoft.com/office/drawing/2014/main" id="{65871544-2AEE-DB45-9F7E-853CD333B693}"/>
                </a:ext>
              </a:extLst>
            </p:cNvPr>
            <p:cNvSpPr>
              <a:spLocks/>
            </p:cNvSpPr>
            <p:nvPr/>
          </p:nvSpPr>
          <p:spPr bwMode="auto">
            <a:xfrm>
              <a:off x="9347200" y="1479550"/>
              <a:ext cx="138113" cy="203200"/>
            </a:xfrm>
            <a:custGeom>
              <a:avLst/>
              <a:gdLst>
                <a:gd name="T0" fmla="*/ 1 w 160"/>
                <a:gd name="T1" fmla="*/ 8 h 236"/>
                <a:gd name="T2" fmla="*/ 2 w 160"/>
                <a:gd name="T3" fmla="*/ 9 h 236"/>
                <a:gd name="T4" fmla="*/ 149 w 160"/>
                <a:gd name="T5" fmla="*/ 233 h 236"/>
                <a:gd name="T6" fmla="*/ 157 w 160"/>
                <a:gd name="T7" fmla="*/ 234 h 236"/>
                <a:gd name="T8" fmla="*/ 158 w 160"/>
                <a:gd name="T9" fmla="*/ 227 h 236"/>
                <a:gd name="T10" fmla="*/ 10 w 160"/>
                <a:gd name="T11" fmla="*/ 3 h 236"/>
                <a:gd name="T12" fmla="*/ 3 w 160"/>
                <a:gd name="T13" fmla="*/ 2 h 236"/>
                <a:gd name="T14" fmla="*/ 1 w 160"/>
                <a:gd name="T15" fmla="*/ 8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236">
                  <a:moveTo>
                    <a:pt x="1" y="8"/>
                  </a:moveTo>
                  <a:lnTo>
                    <a:pt x="2" y="9"/>
                  </a:lnTo>
                  <a:lnTo>
                    <a:pt x="149" y="233"/>
                  </a:lnTo>
                  <a:cubicBezTo>
                    <a:pt x="151" y="235"/>
                    <a:pt x="154" y="236"/>
                    <a:pt x="157" y="234"/>
                  </a:cubicBezTo>
                  <a:cubicBezTo>
                    <a:pt x="159" y="233"/>
                    <a:pt x="160" y="230"/>
                    <a:pt x="158" y="227"/>
                  </a:cubicBezTo>
                  <a:lnTo>
                    <a:pt x="10" y="3"/>
                  </a:lnTo>
                  <a:cubicBezTo>
                    <a:pt x="9" y="1"/>
                    <a:pt x="5" y="0"/>
                    <a:pt x="3" y="2"/>
                  </a:cubicBezTo>
                  <a:cubicBezTo>
                    <a:pt x="1" y="3"/>
                    <a:pt x="0" y="6"/>
                    <a:pt x="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51" name="그룹 150">
            <a:extLst>
              <a:ext uri="{FF2B5EF4-FFF2-40B4-BE49-F238E27FC236}">
                <a16:creationId xmlns:a16="http://schemas.microsoft.com/office/drawing/2014/main" id="{7734BBEA-2E37-E740-80E4-6F6245DB8D77}"/>
              </a:ext>
            </a:extLst>
          </p:cNvPr>
          <p:cNvGrpSpPr/>
          <p:nvPr/>
        </p:nvGrpSpPr>
        <p:grpSpPr>
          <a:xfrm>
            <a:off x="5637514" y="3700462"/>
            <a:ext cx="1644650" cy="1357313"/>
            <a:chOff x="6656388" y="1379538"/>
            <a:chExt cx="1644650" cy="1357313"/>
          </a:xfrm>
          <a:solidFill>
            <a:schemeClr val="accent4"/>
          </a:solidFill>
        </p:grpSpPr>
        <p:sp>
          <p:nvSpPr>
            <p:cNvPr id="152" name="Freeform 41">
              <a:extLst>
                <a:ext uri="{FF2B5EF4-FFF2-40B4-BE49-F238E27FC236}">
                  <a16:creationId xmlns:a16="http://schemas.microsoft.com/office/drawing/2014/main" id="{D0FCD36E-9B26-8A4D-A9A6-AA3DEBA41870}"/>
                </a:ext>
              </a:extLst>
            </p:cNvPr>
            <p:cNvSpPr>
              <a:spLocks/>
            </p:cNvSpPr>
            <p:nvPr/>
          </p:nvSpPr>
          <p:spPr bwMode="auto">
            <a:xfrm>
              <a:off x="6842125" y="1651000"/>
              <a:ext cx="1165225" cy="993775"/>
            </a:xfrm>
            <a:custGeom>
              <a:avLst/>
              <a:gdLst>
                <a:gd name="T0" fmla="*/ 1338 w 1347"/>
                <a:gd name="T1" fmla="*/ 0 h 1150"/>
                <a:gd name="T2" fmla="*/ 1207 w 1347"/>
                <a:gd name="T3" fmla="*/ 70 h 1150"/>
                <a:gd name="T4" fmla="*/ 1207 w 1347"/>
                <a:gd name="T5" fmla="*/ 70 h 1150"/>
                <a:gd name="T6" fmla="*/ 1182 w 1347"/>
                <a:gd name="T7" fmla="*/ 85 h 1150"/>
                <a:gd name="T8" fmla="*/ 1177 w 1347"/>
                <a:gd name="T9" fmla="*/ 86 h 1150"/>
                <a:gd name="T10" fmla="*/ 1176 w 1347"/>
                <a:gd name="T11" fmla="*/ 88 h 1150"/>
                <a:gd name="T12" fmla="*/ 948 w 1347"/>
                <a:gd name="T13" fmla="*/ 240 h 1150"/>
                <a:gd name="T14" fmla="*/ 947 w 1347"/>
                <a:gd name="T15" fmla="*/ 241 h 1150"/>
                <a:gd name="T16" fmla="*/ 917 w 1347"/>
                <a:gd name="T17" fmla="*/ 263 h 1150"/>
                <a:gd name="T18" fmla="*/ 914 w 1347"/>
                <a:gd name="T19" fmla="*/ 264 h 1150"/>
                <a:gd name="T20" fmla="*/ 914 w 1347"/>
                <a:gd name="T21" fmla="*/ 265 h 1150"/>
                <a:gd name="T22" fmla="*/ 911 w 1347"/>
                <a:gd name="T23" fmla="*/ 268 h 1150"/>
                <a:gd name="T24" fmla="*/ 910 w 1347"/>
                <a:gd name="T25" fmla="*/ 268 h 1150"/>
                <a:gd name="T26" fmla="*/ 907 w 1347"/>
                <a:gd name="T27" fmla="*/ 270 h 1150"/>
                <a:gd name="T28" fmla="*/ 904 w 1347"/>
                <a:gd name="T29" fmla="*/ 272 h 1150"/>
                <a:gd name="T30" fmla="*/ 758 w 1347"/>
                <a:gd name="T31" fmla="*/ 386 h 1150"/>
                <a:gd name="T32" fmla="*/ 756 w 1347"/>
                <a:gd name="T33" fmla="*/ 387 h 1150"/>
                <a:gd name="T34" fmla="*/ 753 w 1347"/>
                <a:gd name="T35" fmla="*/ 390 h 1150"/>
                <a:gd name="T36" fmla="*/ 450 w 1347"/>
                <a:gd name="T37" fmla="*/ 660 h 1150"/>
                <a:gd name="T38" fmla="*/ 449 w 1347"/>
                <a:gd name="T39" fmla="*/ 660 h 1150"/>
                <a:gd name="T40" fmla="*/ 449 w 1347"/>
                <a:gd name="T41" fmla="*/ 660 h 1150"/>
                <a:gd name="T42" fmla="*/ 412 w 1347"/>
                <a:gd name="T43" fmla="*/ 697 h 1150"/>
                <a:gd name="T44" fmla="*/ 412 w 1347"/>
                <a:gd name="T45" fmla="*/ 697 h 1150"/>
                <a:gd name="T46" fmla="*/ 408 w 1347"/>
                <a:gd name="T47" fmla="*/ 701 h 1150"/>
                <a:gd name="T48" fmla="*/ 405 w 1347"/>
                <a:gd name="T49" fmla="*/ 704 h 1150"/>
                <a:gd name="T50" fmla="*/ 215 w 1347"/>
                <a:gd name="T51" fmla="*/ 901 h 1150"/>
                <a:gd name="T52" fmla="*/ 214 w 1347"/>
                <a:gd name="T53" fmla="*/ 903 h 1150"/>
                <a:gd name="T54" fmla="*/ 181 w 1347"/>
                <a:gd name="T55" fmla="*/ 939 h 1150"/>
                <a:gd name="T56" fmla="*/ 0 w 1347"/>
                <a:gd name="T57" fmla="*/ 1150 h 1150"/>
                <a:gd name="T58" fmla="*/ 34 w 1347"/>
                <a:gd name="T59" fmla="*/ 1146 h 1150"/>
                <a:gd name="T60" fmla="*/ 211 w 1347"/>
                <a:gd name="T61" fmla="*/ 940 h 1150"/>
                <a:gd name="T62" fmla="*/ 231 w 1347"/>
                <a:gd name="T63" fmla="*/ 918 h 1150"/>
                <a:gd name="T64" fmla="*/ 233 w 1347"/>
                <a:gd name="T65" fmla="*/ 917 h 1150"/>
                <a:gd name="T66" fmla="*/ 233 w 1347"/>
                <a:gd name="T67" fmla="*/ 916 h 1150"/>
                <a:gd name="T68" fmla="*/ 234 w 1347"/>
                <a:gd name="T69" fmla="*/ 916 h 1150"/>
                <a:gd name="T70" fmla="*/ 243 w 1347"/>
                <a:gd name="T71" fmla="*/ 905 h 1150"/>
                <a:gd name="T72" fmla="*/ 422 w 1347"/>
                <a:gd name="T73" fmla="*/ 720 h 1150"/>
                <a:gd name="T74" fmla="*/ 424 w 1347"/>
                <a:gd name="T75" fmla="*/ 718 h 1150"/>
                <a:gd name="T76" fmla="*/ 425 w 1347"/>
                <a:gd name="T77" fmla="*/ 716 h 1150"/>
                <a:gd name="T78" fmla="*/ 427 w 1347"/>
                <a:gd name="T79" fmla="*/ 715 h 1150"/>
                <a:gd name="T80" fmla="*/ 429 w 1347"/>
                <a:gd name="T81" fmla="*/ 713 h 1150"/>
                <a:gd name="T82" fmla="*/ 768 w 1347"/>
                <a:gd name="T83" fmla="*/ 408 h 1150"/>
                <a:gd name="T84" fmla="*/ 769 w 1347"/>
                <a:gd name="T85" fmla="*/ 407 h 1150"/>
                <a:gd name="T86" fmla="*/ 770 w 1347"/>
                <a:gd name="T87" fmla="*/ 407 h 1150"/>
                <a:gd name="T88" fmla="*/ 771 w 1347"/>
                <a:gd name="T89" fmla="*/ 405 h 1150"/>
                <a:gd name="T90" fmla="*/ 775 w 1347"/>
                <a:gd name="T91" fmla="*/ 402 h 1150"/>
                <a:gd name="T92" fmla="*/ 785 w 1347"/>
                <a:gd name="T93" fmla="*/ 395 h 1150"/>
                <a:gd name="T94" fmla="*/ 785 w 1347"/>
                <a:gd name="T95" fmla="*/ 394 h 1150"/>
                <a:gd name="T96" fmla="*/ 913 w 1347"/>
                <a:gd name="T97" fmla="*/ 295 h 1150"/>
                <a:gd name="T98" fmla="*/ 917 w 1347"/>
                <a:gd name="T99" fmla="*/ 297 h 1150"/>
                <a:gd name="T100" fmla="*/ 921 w 1347"/>
                <a:gd name="T101" fmla="*/ 289 h 1150"/>
                <a:gd name="T102" fmla="*/ 929 w 1347"/>
                <a:gd name="T103" fmla="*/ 283 h 1150"/>
                <a:gd name="T104" fmla="*/ 932 w 1347"/>
                <a:gd name="T105" fmla="*/ 282 h 1150"/>
                <a:gd name="T106" fmla="*/ 932 w 1347"/>
                <a:gd name="T107" fmla="*/ 280 h 1150"/>
                <a:gd name="T108" fmla="*/ 1191 w 1347"/>
                <a:gd name="T109" fmla="*/ 107 h 1150"/>
                <a:gd name="T110" fmla="*/ 1192 w 1347"/>
                <a:gd name="T111" fmla="*/ 106 h 1150"/>
                <a:gd name="T112" fmla="*/ 1207 w 1347"/>
                <a:gd name="T113" fmla="*/ 97 h 1150"/>
                <a:gd name="T114" fmla="*/ 1207 w 1347"/>
                <a:gd name="T115" fmla="*/ 97 h 1150"/>
                <a:gd name="T116" fmla="*/ 1347 w 1347"/>
                <a:gd name="T117" fmla="*/ 21 h 1150"/>
                <a:gd name="T118" fmla="*/ 1338 w 1347"/>
                <a:gd name="T119" fmla="*/ 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7" h="1150">
                  <a:moveTo>
                    <a:pt x="1338" y="0"/>
                  </a:moveTo>
                  <a:cubicBezTo>
                    <a:pt x="1336" y="1"/>
                    <a:pt x="1289" y="22"/>
                    <a:pt x="1207" y="70"/>
                  </a:cubicBezTo>
                  <a:lnTo>
                    <a:pt x="1207" y="70"/>
                  </a:lnTo>
                  <a:cubicBezTo>
                    <a:pt x="1199" y="75"/>
                    <a:pt x="1190" y="80"/>
                    <a:pt x="1182" y="85"/>
                  </a:cubicBezTo>
                  <a:lnTo>
                    <a:pt x="1177" y="86"/>
                  </a:lnTo>
                  <a:lnTo>
                    <a:pt x="1176" y="88"/>
                  </a:lnTo>
                  <a:cubicBezTo>
                    <a:pt x="1102" y="133"/>
                    <a:pt x="1025" y="184"/>
                    <a:pt x="948" y="240"/>
                  </a:cubicBezTo>
                  <a:lnTo>
                    <a:pt x="947" y="241"/>
                  </a:lnTo>
                  <a:cubicBezTo>
                    <a:pt x="937" y="248"/>
                    <a:pt x="927" y="255"/>
                    <a:pt x="917" y="263"/>
                  </a:cubicBezTo>
                  <a:lnTo>
                    <a:pt x="914" y="264"/>
                  </a:lnTo>
                  <a:lnTo>
                    <a:pt x="914" y="265"/>
                  </a:lnTo>
                  <a:lnTo>
                    <a:pt x="911" y="268"/>
                  </a:lnTo>
                  <a:lnTo>
                    <a:pt x="910" y="268"/>
                  </a:lnTo>
                  <a:lnTo>
                    <a:pt x="907" y="270"/>
                  </a:lnTo>
                  <a:lnTo>
                    <a:pt x="904" y="272"/>
                  </a:lnTo>
                  <a:cubicBezTo>
                    <a:pt x="855" y="309"/>
                    <a:pt x="806" y="347"/>
                    <a:pt x="758" y="386"/>
                  </a:cubicBezTo>
                  <a:lnTo>
                    <a:pt x="756" y="387"/>
                  </a:lnTo>
                  <a:lnTo>
                    <a:pt x="753" y="390"/>
                  </a:lnTo>
                  <a:cubicBezTo>
                    <a:pt x="652" y="473"/>
                    <a:pt x="550" y="563"/>
                    <a:pt x="450" y="660"/>
                  </a:cubicBezTo>
                  <a:lnTo>
                    <a:pt x="449" y="660"/>
                  </a:lnTo>
                  <a:lnTo>
                    <a:pt x="449" y="660"/>
                  </a:lnTo>
                  <a:cubicBezTo>
                    <a:pt x="437" y="672"/>
                    <a:pt x="424" y="685"/>
                    <a:pt x="412" y="697"/>
                  </a:cubicBezTo>
                  <a:lnTo>
                    <a:pt x="412" y="697"/>
                  </a:lnTo>
                  <a:lnTo>
                    <a:pt x="408" y="701"/>
                  </a:lnTo>
                  <a:lnTo>
                    <a:pt x="405" y="704"/>
                  </a:lnTo>
                  <a:cubicBezTo>
                    <a:pt x="341" y="767"/>
                    <a:pt x="277" y="833"/>
                    <a:pt x="215" y="901"/>
                  </a:cubicBezTo>
                  <a:lnTo>
                    <a:pt x="214" y="903"/>
                  </a:lnTo>
                  <a:cubicBezTo>
                    <a:pt x="203" y="915"/>
                    <a:pt x="192" y="927"/>
                    <a:pt x="181" y="939"/>
                  </a:cubicBezTo>
                  <a:cubicBezTo>
                    <a:pt x="120" y="1007"/>
                    <a:pt x="60" y="1077"/>
                    <a:pt x="0" y="1150"/>
                  </a:cubicBezTo>
                  <a:cubicBezTo>
                    <a:pt x="12" y="1149"/>
                    <a:pt x="23" y="1147"/>
                    <a:pt x="34" y="1146"/>
                  </a:cubicBezTo>
                  <a:cubicBezTo>
                    <a:pt x="92" y="1075"/>
                    <a:pt x="151" y="1007"/>
                    <a:pt x="211" y="940"/>
                  </a:cubicBezTo>
                  <a:cubicBezTo>
                    <a:pt x="218" y="933"/>
                    <a:pt x="225" y="926"/>
                    <a:pt x="231" y="918"/>
                  </a:cubicBezTo>
                  <a:lnTo>
                    <a:pt x="233" y="917"/>
                  </a:lnTo>
                  <a:lnTo>
                    <a:pt x="233" y="916"/>
                  </a:lnTo>
                  <a:lnTo>
                    <a:pt x="234" y="916"/>
                  </a:lnTo>
                  <a:cubicBezTo>
                    <a:pt x="237" y="912"/>
                    <a:pt x="240" y="909"/>
                    <a:pt x="243" y="905"/>
                  </a:cubicBezTo>
                  <a:cubicBezTo>
                    <a:pt x="301" y="842"/>
                    <a:pt x="361" y="780"/>
                    <a:pt x="422" y="720"/>
                  </a:cubicBezTo>
                  <a:lnTo>
                    <a:pt x="424" y="718"/>
                  </a:lnTo>
                  <a:lnTo>
                    <a:pt x="425" y="716"/>
                  </a:lnTo>
                  <a:lnTo>
                    <a:pt x="427" y="715"/>
                  </a:lnTo>
                  <a:lnTo>
                    <a:pt x="429" y="713"/>
                  </a:lnTo>
                  <a:cubicBezTo>
                    <a:pt x="540" y="603"/>
                    <a:pt x="654" y="501"/>
                    <a:pt x="768" y="408"/>
                  </a:cubicBezTo>
                  <a:lnTo>
                    <a:pt x="769" y="407"/>
                  </a:lnTo>
                  <a:lnTo>
                    <a:pt x="770" y="407"/>
                  </a:lnTo>
                  <a:lnTo>
                    <a:pt x="771" y="405"/>
                  </a:lnTo>
                  <a:lnTo>
                    <a:pt x="775" y="402"/>
                  </a:lnTo>
                  <a:cubicBezTo>
                    <a:pt x="778" y="400"/>
                    <a:pt x="781" y="397"/>
                    <a:pt x="785" y="395"/>
                  </a:cubicBezTo>
                  <a:lnTo>
                    <a:pt x="785" y="394"/>
                  </a:lnTo>
                  <a:cubicBezTo>
                    <a:pt x="827" y="361"/>
                    <a:pt x="870" y="327"/>
                    <a:pt x="913" y="295"/>
                  </a:cubicBezTo>
                  <a:lnTo>
                    <a:pt x="917" y="297"/>
                  </a:lnTo>
                  <a:lnTo>
                    <a:pt x="921" y="289"/>
                  </a:lnTo>
                  <a:cubicBezTo>
                    <a:pt x="923" y="287"/>
                    <a:pt x="926" y="285"/>
                    <a:pt x="929" y="283"/>
                  </a:cubicBezTo>
                  <a:lnTo>
                    <a:pt x="932" y="282"/>
                  </a:lnTo>
                  <a:lnTo>
                    <a:pt x="932" y="280"/>
                  </a:lnTo>
                  <a:cubicBezTo>
                    <a:pt x="1020" y="216"/>
                    <a:pt x="1107" y="157"/>
                    <a:pt x="1191" y="107"/>
                  </a:cubicBezTo>
                  <a:lnTo>
                    <a:pt x="1192" y="106"/>
                  </a:lnTo>
                  <a:cubicBezTo>
                    <a:pt x="1197" y="103"/>
                    <a:pt x="1202" y="100"/>
                    <a:pt x="1207" y="97"/>
                  </a:cubicBezTo>
                  <a:lnTo>
                    <a:pt x="1207" y="97"/>
                  </a:lnTo>
                  <a:cubicBezTo>
                    <a:pt x="1296" y="45"/>
                    <a:pt x="1347" y="21"/>
                    <a:pt x="1347" y="21"/>
                  </a:cubicBezTo>
                  <a:lnTo>
                    <a:pt x="133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3" name="Freeform 42">
              <a:extLst>
                <a:ext uri="{FF2B5EF4-FFF2-40B4-BE49-F238E27FC236}">
                  <a16:creationId xmlns:a16="http://schemas.microsoft.com/office/drawing/2014/main" id="{9D31E388-C660-E84C-83A9-88ED4F6C544A}"/>
                </a:ext>
              </a:extLst>
            </p:cNvPr>
            <p:cNvSpPr>
              <a:spLocks/>
            </p:cNvSpPr>
            <p:nvPr/>
          </p:nvSpPr>
          <p:spPr bwMode="auto">
            <a:xfrm>
              <a:off x="7862888" y="1379538"/>
              <a:ext cx="438150" cy="358775"/>
            </a:xfrm>
            <a:custGeom>
              <a:avLst/>
              <a:gdLst>
                <a:gd name="T0" fmla="*/ 0 w 506"/>
                <a:gd name="T1" fmla="*/ 415 h 415"/>
                <a:gd name="T2" fmla="*/ 407 w 506"/>
                <a:gd name="T3" fmla="*/ 152 h 415"/>
                <a:gd name="T4" fmla="*/ 0 w 506"/>
                <a:gd name="T5" fmla="*/ 415 h 415"/>
              </a:gdLst>
              <a:ahLst/>
              <a:cxnLst>
                <a:cxn ang="0">
                  <a:pos x="T0" y="T1"/>
                </a:cxn>
                <a:cxn ang="0">
                  <a:pos x="T2" y="T3"/>
                </a:cxn>
                <a:cxn ang="0">
                  <a:pos x="T4" y="T5"/>
                </a:cxn>
              </a:cxnLst>
              <a:rect l="0" t="0" r="r" b="b"/>
              <a:pathLst>
                <a:path w="506" h="415">
                  <a:moveTo>
                    <a:pt x="0" y="415"/>
                  </a:moveTo>
                  <a:cubicBezTo>
                    <a:pt x="0" y="415"/>
                    <a:pt x="506" y="335"/>
                    <a:pt x="407" y="152"/>
                  </a:cubicBezTo>
                  <a:cubicBezTo>
                    <a:pt x="325" y="0"/>
                    <a:pt x="0" y="415"/>
                    <a:pt x="0"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4" name="Freeform 43">
              <a:extLst>
                <a:ext uri="{FF2B5EF4-FFF2-40B4-BE49-F238E27FC236}">
                  <a16:creationId xmlns:a16="http://schemas.microsoft.com/office/drawing/2014/main" id="{FEA0262F-295A-F041-98C0-EC36958C9846}"/>
                </a:ext>
              </a:extLst>
            </p:cNvPr>
            <p:cNvSpPr>
              <a:spLocks/>
            </p:cNvSpPr>
            <p:nvPr/>
          </p:nvSpPr>
          <p:spPr bwMode="auto">
            <a:xfrm>
              <a:off x="7597775" y="1387475"/>
              <a:ext cx="347663" cy="511175"/>
            </a:xfrm>
            <a:custGeom>
              <a:avLst/>
              <a:gdLst>
                <a:gd name="T0" fmla="*/ 39 w 403"/>
                <a:gd name="T1" fmla="*/ 592 h 592"/>
                <a:gd name="T2" fmla="*/ 183 w 403"/>
                <a:gd name="T3" fmla="*/ 67 h 592"/>
                <a:gd name="T4" fmla="*/ 39 w 403"/>
                <a:gd name="T5" fmla="*/ 592 h 592"/>
              </a:gdLst>
              <a:ahLst/>
              <a:cxnLst>
                <a:cxn ang="0">
                  <a:pos x="T0" y="T1"/>
                </a:cxn>
                <a:cxn ang="0">
                  <a:pos x="T2" y="T3"/>
                </a:cxn>
                <a:cxn ang="0">
                  <a:pos x="T4" y="T5"/>
                </a:cxn>
              </a:cxnLst>
              <a:rect l="0" t="0" r="r" b="b"/>
              <a:pathLst>
                <a:path w="403" h="592">
                  <a:moveTo>
                    <a:pt x="39" y="592"/>
                  </a:moveTo>
                  <a:cubicBezTo>
                    <a:pt x="39" y="592"/>
                    <a:pt x="403" y="146"/>
                    <a:pt x="183" y="67"/>
                  </a:cubicBezTo>
                  <a:cubicBezTo>
                    <a:pt x="0" y="0"/>
                    <a:pt x="39" y="592"/>
                    <a:pt x="39" y="5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5" name="Freeform 44">
              <a:extLst>
                <a:ext uri="{FF2B5EF4-FFF2-40B4-BE49-F238E27FC236}">
                  <a16:creationId xmlns:a16="http://schemas.microsoft.com/office/drawing/2014/main" id="{7FF971A7-5232-404B-B5D6-8C88AAC1B606}"/>
                </a:ext>
              </a:extLst>
            </p:cNvPr>
            <p:cNvSpPr>
              <a:spLocks/>
            </p:cNvSpPr>
            <p:nvPr/>
          </p:nvSpPr>
          <p:spPr bwMode="auto">
            <a:xfrm>
              <a:off x="7123113" y="1697038"/>
              <a:ext cx="400050" cy="569913"/>
            </a:xfrm>
            <a:custGeom>
              <a:avLst/>
              <a:gdLst>
                <a:gd name="T0" fmla="*/ 89 w 463"/>
                <a:gd name="T1" fmla="*/ 660 h 660"/>
                <a:gd name="T2" fmla="*/ 211 w 463"/>
                <a:gd name="T3" fmla="*/ 60 h 660"/>
                <a:gd name="T4" fmla="*/ 89 w 463"/>
                <a:gd name="T5" fmla="*/ 660 h 660"/>
              </a:gdLst>
              <a:ahLst/>
              <a:cxnLst>
                <a:cxn ang="0">
                  <a:pos x="T0" y="T1"/>
                </a:cxn>
                <a:cxn ang="0">
                  <a:pos x="T2" y="T3"/>
                </a:cxn>
                <a:cxn ang="0">
                  <a:pos x="T4" y="T5"/>
                </a:cxn>
              </a:cxnLst>
              <a:rect l="0" t="0" r="r" b="b"/>
              <a:pathLst>
                <a:path w="463" h="660">
                  <a:moveTo>
                    <a:pt x="89" y="660"/>
                  </a:moveTo>
                  <a:cubicBezTo>
                    <a:pt x="89" y="660"/>
                    <a:pt x="463" y="133"/>
                    <a:pt x="211" y="60"/>
                  </a:cubicBezTo>
                  <a:cubicBezTo>
                    <a:pt x="0" y="0"/>
                    <a:pt x="89" y="660"/>
                    <a:pt x="89"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6" name="Freeform 45">
              <a:extLst>
                <a:ext uri="{FF2B5EF4-FFF2-40B4-BE49-F238E27FC236}">
                  <a16:creationId xmlns:a16="http://schemas.microsoft.com/office/drawing/2014/main" id="{76AC5A4F-B7C7-8F42-8A2C-9BFDBF351E4D}"/>
                </a:ext>
              </a:extLst>
            </p:cNvPr>
            <p:cNvSpPr>
              <a:spLocks/>
            </p:cNvSpPr>
            <p:nvPr/>
          </p:nvSpPr>
          <p:spPr bwMode="auto">
            <a:xfrm>
              <a:off x="6656388" y="2225675"/>
              <a:ext cx="219075" cy="433388"/>
            </a:xfrm>
            <a:custGeom>
              <a:avLst/>
              <a:gdLst>
                <a:gd name="T0" fmla="*/ 230 w 254"/>
                <a:gd name="T1" fmla="*/ 269 h 501"/>
                <a:gd name="T2" fmla="*/ 160 w 254"/>
                <a:gd name="T3" fmla="*/ 490 h 501"/>
                <a:gd name="T4" fmla="*/ 44 w 254"/>
                <a:gd name="T5" fmla="*/ 500 h 501"/>
                <a:gd name="T6" fmla="*/ 30 w 254"/>
                <a:gd name="T7" fmla="*/ 501 h 501"/>
                <a:gd name="T8" fmla="*/ 5 w 254"/>
                <a:gd name="T9" fmla="*/ 274 h 501"/>
                <a:gd name="T10" fmla="*/ 128 w 254"/>
                <a:gd name="T11" fmla="*/ 18 h 501"/>
                <a:gd name="T12" fmla="*/ 230 w 254"/>
                <a:gd name="T13" fmla="*/ 269 h 501"/>
              </a:gdLst>
              <a:ahLst/>
              <a:cxnLst>
                <a:cxn ang="0">
                  <a:pos x="T0" y="T1"/>
                </a:cxn>
                <a:cxn ang="0">
                  <a:pos x="T2" y="T3"/>
                </a:cxn>
                <a:cxn ang="0">
                  <a:pos x="T4" y="T5"/>
                </a:cxn>
                <a:cxn ang="0">
                  <a:pos x="T6" y="T7"/>
                </a:cxn>
                <a:cxn ang="0">
                  <a:pos x="T8" y="T9"/>
                </a:cxn>
                <a:cxn ang="0">
                  <a:pos x="T10" y="T11"/>
                </a:cxn>
                <a:cxn ang="0">
                  <a:pos x="T12" y="T13"/>
                </a:cxn>
              </a:cxnLst>
              <a:rect l="0" t="0" r="r" b="b"/>
              <a:pathLst>
                <a:path w="254" h="501">
                  <a:moveTo>
                    <a:pt x="230" y="269"/>
                  </a:moveTo>
                  <a:cubicBezTo>
                    <a:pt x="216" y="342"/>
                    <a:pt x="189" y="421"/>
                    <a:pt x="160" y="490"/>
                  </a:cubicBezTo>
                  <a:cubicBezTo>
                    <a:pt x="123" y="494"/>
                    <a:pt x="84" y="497"/>
                    <a:pt x="44" y="500"/>
                  </a:cubicBezTo>
                  <a:cubicBezTo>
                    <a:pt x="39" y="501"/>
                    <a:pt x="35" y="501"/>
                    <a:pt x="30" y="501"/>
                  </a:cubicBezTo>
                  <a:cubicBezTo>
                    <a:pt x="19" y="431"/>
                    <a:pt x="8" y="350"/>
                    <a:pt x="5" y="274"/>
                  </a:cubicBezTo>
                  <a:cubicBezTo>
                    <a:pt x="0" y="126"/>
                    <a:pt x="25" y="0"/>
                    <a:pt x="128" y="18"/>
                  </a:cubicBezTo>
                  <a:cubicBezTo>
                    <a:pt x="240" y="37"/>
                    <a:pt x="254" y="145"/>
                    <a:pt x="230" y="2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7" name="Freeform 46">
              <a:extLst>
                <a:ext uri="{FF2B5EF4-FFF2-40B4-BE49-F238E27FC236}">
                  <a16:creationId xmlns:a16="http://schemas.microsoft.com/office/drawing/2014/main" id="{0188CE0A-C957-904E-B200-D99E357AB5EB}"/>
                </a:ext>
              </a:extLst>
            </p:cNvPr>
            <p:cNvSpPr>
              <a:spLocks/>
            </p:cNvSpPr>
            <p:nvPr/>
          </p:nvSpPr>
          <p:spPr bwMode="auto">
            <a:xfrm>
              <a:off x="7496175" y="1965325"/>
              <a:ext cx="511175" cy="347663"/>
            </a:xfrm>
            <a:custGeom>
              <a:avLst/>
              <a:gdLst>
                <a:gd name="T0" fmla="*/ 0 w 592"/>
                <a:gd name="T1" fmla="*/ 32 h 402"/>
                <a:gd name="T2" fmla="*/ 523 w 592"/>
                <a:gd name="T3" fmla="*/ 183 h 402"/>
                <a:gd name="T4" fmla="*/ 0 w 592"/>
                <a:gd name="T5" fmla="*/ 32 h 402"/>
              </a:gdLst>
              <a:ahLst/>
              <a:cxnLst>
                <a:cxn ang="0">
                  <a:pos x="T0" y="T1"/>
                </a:cxn>
                <a:cxn ang="0">
                  <a:pos x="T2" y="T3"/>
                </a:cxn>
                <a:cxn ang="0">
                  <a:pos x="T4" y="T5"/>
                </a:cxn>
              </a:cxnLst>
              <a:rect l="0" t="0" r="r" b="b"/>
              <a:pathLst>
                <a:path w="592" h="402">
                  <a:moveTo>
                    <a:pt x="0" y="32"/>
                  </a:moveTo>
                  <a:cubicBezTo>
                    <a:pt x="0" y="32"/>
                    <a:pt x="441" y="402"/>
                    <a:pt x="523" y="183"/>
                  </a:cubicBezTo>
                  <a:cubicBezTo>
                    <a:pt x="592" y="0"/>
                    <a:pt x="0" y="32"/>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8" name="Freeform 47">
              <a:extLst>
                <a:ext uri="{FF2B5EF4-FFF2-40B4-BE49-F238E27FC236}">
                  <a16:creationId xmlns:a16="http://schemas.microsoft.com/office/drawing/2014/main" id="{59517A55-69AD-4548-863D-66D7A1B12D00}"/>
                </a:ext>
              </a:extLst>
            </p:cNvPr>
            <p:cNvSpPr>
              <a:spLocks/>
            </p:cNvSpPr>
            <p:nvPr/>
          </p:nvSpPr>
          <p:spPr bwMode="auto">
            <a:xfrm>
              <a:off x="7034213" y="2312988"/>
              <a:ext cx="587375" cy="423863"/>
            </a:xfrm>
            <a:custGeom>
              <a:avLst/>
              <a:gdLst>
                <a:gd name="T0" fmla="*/ 0 w 679"/>
                <a:gd name="T1" fmla="*/ 144 h 491"/>
                <a:gd name="T2" fmla="*/ 633 w 679"/>
                <a:gd name="T3" fmla="*/ 223 h 491"/>
                <a:gd name="T4" fmla="*/ 0 w 679"/>
                <a:gd name="T5" fmla="*/ 144 h 491"/>
              </a:gdLst>
              <a:ahLst/>
              <a:cxnLst>
                <a:cxn ang="0">
                  <a:pos x="T0" y="T1"/>
                </a:cxn>
                <a:cxn ang="0">
                  <a:pos x="T2" y="T3"/>
                </a:cxn>
                <a:cxn ang="0">
                  <a:pos x="T4" y="T5"/>
                </a:cxn>
              </a:cxnLst>
              <a:rect l="0" t="0" r="r" b="b"/>
              <a:pathLst>
                <a:path w="679" h="491">
                  <a:moveTo>
                    <a:pt x="0" y="144"/>
                  </a:moveTo>
                  <a:cubicBezTo>
                    <a:pt x="0" y="144"/>
                    <a:pt x="578" y="491"/>
                    <a:pt x="633" y="223"/>
                  </a:cubicBezTo>
                  <a:cubicBezTo>
                    <a:pt x="679" y="0"/>
                    <a:pt x="0" y="144"/>
                    <a:pt x="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37" name="그룹 136">
            <a:extLst>
              <a:ext uri="{FF2B5EF4-FFF2-40B4-BE49-F238E27FC236}">
                <a16:creationId xmlns:a16="http://schemas.microsoft.com/office/drawing/2014/main" id="{9F9E3EC2-883C-C248-9333-20A06CFC668B}"/>
              </a:ext>
            </a:extLst>
          </p:cNvPr>
          <p:cNvGrpSpPr/>
          <p:nvPr/>
        </p:nvGrpSpPr>
        <p:grpSpPr>
          <a:xfrm>
            <a:off x="2229768" y="3142531"/>
            <a:ext cx="1452789" cy="942486"/>
            <a:chOff x="4127500" y="3224213"/>
            <a:chExt cx="1830388" cy="1187450"/>
          </a:xfrm>
        </p:grpSpPr>
        <p:sp>
          <p:nvSpPr>
            <p:cNvPr id="138" name="Freeform 22">
              <a:extLst>
                <a:ext uri="{FF2B5EF4-FFF2-40B4-BE49-F238E27FC236}">
                  <a16:creationId xmlns:a16="http://schemas.microsoft.com/office/drawing/2014/main" id="{0F0B3255-7855-6040-B079-C8593CD0A743}"/>
                </a:ext>
              </a:extLst>
            </p:cNvPr>
            <p:cNvSpPr>
              <a:spLocks/>
            </p:cNvSpPr>
            <p:nvPr/>
          </p:nvSpPr>
          <p:spPr bwMode="auto">
            <a:xfrm>
              <a:off x="5340350" y="3841750"/>
              <a:ext cx="23813" cy="296863"/>
            </a:xfrm>
            <a:custGeom>
              <a:avLst/>
              <a:gdLst>
                <a:gd name="T0" fmla="*/ 11 w 28"/>
                <a:gd name="T1" fmla="*/ 5 h 343"/>
                <a:gd name="T2" fmla="*/ 11 w 28"/>
                <a:gd name="T3" fmla="*/ 6 h 343"/>
                <a:gd name="T4" fmla="*/ 28 w 28"/>
                <a:gd name="T5" fmla="*/ 337 h 343"/>
                <a:gd name="T6" fmla="*/ 23 w 28"/>
                <a:gd name="T7" fmla="*/ 343 h 343"/>
                <a:gd name="T8" fmla="*/ 17 w 28"/>
                <a:gd name="T9" fmla="*/ 338 h 343"/>
                <a:gd name="T10" fmla="*/ 0 w 28"/>
                <a:gd name="T11" fmla="*/ 6 h 343"/>
                <a:gd name="T12" fmla="*/ 5 w 28"/>
                <a:gd name="T13" fmla="*/ 0 h 343"/>
                <a:gd name="T14" fmla="*/ 11 w 28"/>
                <a:gd name="T15" fmla="*/ 5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43">
                  <a:moveTo>
                    <a:pt x="11" y="5"/>
                  </a:moveTo>
                  <a:lnTo>
                    <a:pt x="11" y="6"/>
                  </a:lnTo>
                  <a:lnTo>
                    <a:pt x="28" y="337"/>
                  </a:lnTo>
                  <a:cubicBezTo>
                    <a:pt x="28" y="340"/>
                    <a:pt x="26" y="343"/>
                    <a:pt x="23" y="343"/>
                  </a:cubicBezTo>
                  <a:cubicBezTo>
                    <a:pt x="20" y="343"/>
                    <a:pt x="17" y="341"/>
                    <a:pt x="17" y="338"/>
                  </a:cubicBezTo>
                  <a:lnTo>
                    <a:pt x="0" y="6"/>
                  </a:lnTo>
                  <a:cubicBezTo>
                    <a:pt x="0" y="3"/>
                    <a:pt x="2" y="1"/>
                    <a:pt x="5" y="0"/>
                  </a:cubicBezTo>
                  <a:cubicBezTo>
                    <a:pt x="8" y="0"/>
                    <a:pt x="11" y="2"/>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9" name="Freeform 23">
              <a:extLst>
                <a:ext uri="{FF2B5EF4-FFF2-40B4-BE49-F238E27FC236}">
                  <a16:creationId xmlns:a16="http://schemas.microsoft.com/office/drawing/2014/main" id="{A9C2F1CE-F3A0-0E4A-83E0-6A1092BCE1F2}"/>
                </a:ext>
              </a:extLst>
            </p:cNvPr>
            <p:cNvSpPr>
              <a:spLocks/>
            </p:cNvSpPr>
            <p:nvPr/>
          </p:nvSpPr>
          <p:spPr bwMode="auto">
            <a:xfrm>
              <a:off x="4127500" y="3224213"/>
              <a:ext cx="1830388" cy="1187450"/>
            </a:xfrm>
            <a:custGeom>
              <a:avLst/>
              <a:gdLst>
                <a:gd name="T0" fmla="*/ 2087 w 2119"/>
                <a:gd name="T1" fmla="*/ 1095 h 1374"/>
                <a:gd name="T2" fmla="*/ 1923 w 2119"/>
                <a:gd name="T3" fmla="*/ 1192 h 1374"/>
                <a:gd name="T4" fmla="*/ 1901 w 2119"/>
                <a:gd name="T5" fmla="*/ 1201 h 1374"/>
                <a:gd name="T6" fmla="*/ 1864 w 2119"/>
                <a:gd name="T7" fmla="*/ 1216 h 1374"/>
                <a:gd name="T8" fmla="*/ 1787 w 2119"/>
                <a:gd name="T9" fmla="*/ 1244 h 1374"/>
                <a:gd name="T10" fmla="*/ 1782 w 2119"/>
                <a:gd name="T11" fmla="*/ 1246 h 1374"/>
                <a:gd name="T12" fmla="*/ 1778 w 2119"/>
                <a:gd name="T13" fmla="*/ 1247 h 1374"/>
                <a:gd name="T14" fmla="*/ 1768 w 2119"/>
                <a:gd name="T15" fmla="*/ 1251 h 1374"/>
                <a:gd name="T16" fmla="*/ 1725 w 2119"/>
                <a:gd name="T17" fmla="*/ 1266 h 1374"/>
                <a:gd name="T18" fmla="*/ 1601 w 2119"/>
                <a:gd name="T19" fmla="*/ 1306 h 1374"/>
                <a:gd name="T20" fmla="*/ 1312 w 2119"/>
                <a:gd name="T21" fmla="*/ 1374 h 1374"/>
                <a:gd name="T22" fmla="*/ 1219 w 2119"/>
                <a:gd name="T23" fmla="*/ 1320 h 1374"/>
                <a:gd name="T24" fmla="*/ 1219 w 2119"/>
                <a:gd name="T25" fmla="*/ 1320 h 1374"/>
                <a:gd name="T26" fmla="*/ 0 w 2119"/>
                <a:gd name="T27" fmla="*/ 101 h 1374"/>
                <a:gd name="T28" fmla="*/ 2103 w 2119"/>
                <a:gd name="T29" fmla="*/ 967 h 1374"/>
                <a:gd name="T30" fmla="*/ 2087 w 2119"/>
                <a:gd name="T31" fmla="*/ 1095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19" h="1374">
                  <a:moveTo>
                    <a:pt x="2087" y="1095"/>
                  </a:moveTo>
                  <a:cubicBezTo>
                    <a:pt x="2052" y="1131"/>
                    <a:pt x="2061" y="1135"/>
                    <a:pt x="1923" y="1192"/>
                  </a:cubicBezTo>
                  <a:cubicBezTo>
                    <a:pt x="1915" y="1195"/>
                    <a:pt x="1908" y="1198"/>
                    <a:pt x="1901" y="1201"/>
                  </a:cubicBezTo>
                  <a:cubicBezTo>
                    <a:pt x="1889" y="1206"/>
                    <a:pt x="1876" y="1211"/>
                    <a:pt x="1864" y="1216"/>
                  </a:cubicBezTo>
                  <a:cubicBezTo>
                    <a:pt x="1839" y="1225"/>
                    <a:pt x="1814" y="1235"/>
                    <a:pt x="1787" y="1244"/>
                  </a:cubicBezTo>
                  <a:cubicBezTo>
                    <a:pt x="1786" y="1245"/>
                    <a:pt x="1784" y="1246"/>
                    <a:pt x="1782" y="1246"/>
                  </a:cubicBezTo>
                  <a:lnTo>
                    <a:pt x="1778" y="1247"/>
                  </a:lnTo>
                  <a:cubicBezTo>
                    <a:pt x="1775" y="1249"/>
                    <a:pt x="1771" y="1250"/>
                    <a:pt x="1768" y="1251"/>
                  </a:cubicBezTo>
                  <a:cubicBezTo>
                    <a:pt x="1754" y="1256"/>
                    <a:pt x="1740" y="1261"/>
                    <a:pt x="1725" y="1266"/>
                  </a:cubicBezTo>
                  <a:cubicBezTo>
                    <a:pt x="1683" y="1281"/>
                    <a:pt x="1641" y="1294"/>
                    <a:pt x="1601" y="1306"/>
                  </a:cubicBezTo>
                  <a:cubicBezTo>
                    <a:pt x="1487" y="1340"/>
                    <a:pt x="1386" y="1364"/>
                    <a:pt x="1312" y="1374"/>
                  </a:cubicBezTo>
                  <a:cubicBezTo>
                    <a:pt x="1281" y="1357"/>
                    <a:pt x="1250" y="1339"/>
                    <a:pt x="1219" y="1320"/>
                  </a:cubicBezTo>
                  <a:lnTo>
                    <a:pt x="1219" y="1320"/>
                  </a:lnTo>
                  <a:cubicBezTo>
                    <a:pt x="771" y="1050"/>
                    <a:pt x="279" y="651"/>
                    <a:pt x="0" y="101"/>
                  </a:cubicBezTo>
                  <a:cubicBezTo>
                    <a:pt x="0" y="101"/>
                    <a:pt x="1044" y="0"/>
                    <a:pt x="2103" y="967"/>
                  </a:cubicBezTo>
                  <a:cubicBezTo>
                    <a:pt x="2119" y="982"/>
                    <a:pt x="2071" y="1080"/>
                    <a:pt x="2087" y="1095"/>
                  </a:cubicBezTo>
                </a:path>
              </a:pathLst>
            </a:custGeom>
            <a:solidFill>
              <a:srgbClr val="FF5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0" name="Freeform 24">
              <a:extLst>
                <a:ext uri="{FF2B5EF4-FFF2-40B4-BE49-F238E27FC236}">
                  <a16:creationId xmlns:a16="http://schemas.microsoft.com/office/drawing/2014/main" id="{75E72FC6-BC53-C84B-8DA4-F4A714F57064}"/>
                </a:ext>
              </a:extLst>
            </p:cNvPr>
            <p:cNvSpPr>
              <a:spLocks/>
            </p:cNvSpPr>
            <p:nvPr/>
          </p:nvSpPr>
          <p:spPr bwMode="auto">
            <a:xfrm>
              <a:off x="4432300" y="3522663"/>
              <a:ext cx="1235075" cy="782638"/>
            </a:xfrm>
            <a:custGeom>
              <a:avLst/>
              <a:gdLst>
                <a:gd name="T0" fmla="*/ 1429 w 1429"/>
                <a:gd name="T1" fmla="*/ 902 h 907"/>
                <a:gd name="T2" fmla="*/ 1425 w 1429"/>
                <a:gd name="T3" fmla="*/ 903 h 907"/>
                <a:gd name="T4" fmla="*/ 1415 w 1429"/>
                <a:gd name="T5" fmla="*/ 907 h 907"/>
                <a:gd name="T6" fmla="*/ 1242 w 1429"/>
                <a:gd name="T7" fmla="*/ 798 h 907"/>
                <a:gd name="T8" fmla="*/ 722 w 1429"/>
                <a:gd name="T9" fmla="*/ 468 h 907"/>
                <a:gd name="T10" fmla="*/ 710 w 1429"/>
                <a:gd name="T11" fmla="*/ 460 h 907"/>
                <a:gd name="T12" fmla="*/ 539 w 1429"/>
                <a:gd name="T13" fmla="*/ 352 h 907"/>
                <a:gd name="T14" fmla="*/ 538 w 1429"/>
                <a:gd name="T15" fmla="*/ 351 h 907"/>
                <a:gd name="T16" fmla="*/ 3 w 1429"/>
                <a:gd name="T17" fmla="*/ 12 h 907"/>
                <a:gd name="T18" fmla="*/ 1 w 1429"/>
                <a:gd name="T19" fmla="*/ 4 h 907"/>
                <a:gd name="T20" fmla="*/ 9 w 1429"/>
                <a:gd name="T21" fmla="*/ 2 h 907"/>
                <a:gd name="T22" fmla="*/ 532 w 1429"/>
                <a:gd name="T23" fmla="*/ 334 h 907"/>
                <a:gd name="T24" fmla="*/ 547 w 1429"/>
                <a:gd name="T25" fmla="*/ 343 h 907"/>
                <a:gd name="T26" fmla="*/ 726 w 1429"/>
                <a:gd name="T27" fmla="*/ 457 h 907"/>
                <a:gd name="T28" fmla="*/ 726 w 1429"/>
                <a:gd name="T29" fmla="*/ 457 h 907"/>
                <a:gd name="T30" fmla="*/ 1256 w 1429"/>
                <a:gd name="T31" fmla="*/ 793 h 907"/>
                <a:gd name="T32" fmla="*/ 1429 w 1429"/>
                <a:gd name="T33" fmla="*/ 90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9" h="907">
                  <a:moveTo>
                    <a:pt x="1429" y="902"/>
                  </a:moveTo>
                  <a:lnTo>
                    <a:pt x="1425" y="903"/>
                  </a:lnTo>
                  <a:cubicBezTo>
                    <a:pt x="1422" y="905"/>
                    <a:pt x="1418" y="906"/>
                    <a:pt x="1415" y="907"/>
                  </a:cubicBezTo>
                  <a:lnTo>
                    <a:pt x="1242" y="798"/>
                  </a:lnTo>
                  <a:lnTo>
                    <a:pt x="722" y="468"/>
                  </a:lnTo>
                  <a:lnTo>
                    <a:pt x="710" y="460"/>
                  </a:lnTo>
                  <a:lnTo>
                    <a:pt x="539" y="352"/>
                  </a:lnTo>
                  <a:lnTo>
                    <a:pt x="538" y="351"/>
                  </a:lnTo>
                  <a:lnTo>
                    <a:pt x="3" y="12"/>
                  </a:lnTo>
                  <a:cubicBezTo>
                    <a:pt x="0" y="10"/>
                    <a:pt x="0" y="7"/>
                    <a:pt x="1" y="4"/>
                  </a:cubicBezTo>
                  <a:cubicBezTo>
                    <a:pt x="3" y="1"/>
                    <a:pt x="7" y="0"/>
                    <a:pt x="9" y="2"/>
                  </a:cubicBezTo>
                  <a:lnTo>
                    <a:pt x="532" y="334"/>
                  </a:lnTo>
                  <a:lnTo>
                    <a:pt x="547" y="343"/>
                  </a:lnTo>
                  <a:lnTo>
                    <a:pt x="726" y="457"/>
                  </a:lnTo>
                  <a:lnTo>
                    <a:pt x="726" y="457"/>
                  </a:lnTo>
                  <a:lnTo>
                    <a:pt x="1256" y="793"/>
                  </a:lnTo>
                  <a:lnTo>
                    <a:pt x="1429" y="902"/>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1" name="Freeform 25">
              <a:extLst>
                <a:ext uri="{FF2B5EF4-FFF2-40B4-BE49-F238E27FC236}">
                  <a16:creationId xmlns:a16="http://schemas.microsoft.com/office/drawing/2014/main" id="{1DE2391A-DD39-DE4F-AAD4-177060AA0E44}"/>
                </a:ext>
              </a:extLst>
            </p:cNvPr>
            <p:cNvSpPr>
              <a:spLocks/>
            </p:cNvSpPr>
            <p:nvPr/>
          </p:nvSpPr>
          <p:spPr bwMode="auto">
            <a:xfrm>
              <a:off x="4830763" y="3584575"/>
              <a:ext cx="74613" cy="242888"/>
            </a:xfrm>
            <a:custGeom>
              <a:avLst/>
              <a:gdLst>
                <a:gd name="T0" fmla="*/ 86 w 87"/>
                <a:gd name="T1" fmla="*/ 272 h 280"/>
                <a:gd name="T2" fmla="*/ 82 w 87"/>
                <a:gd name="T3" fmla="*/ 279 h 280"/>
                <a:gd name="T4" fmla="*/ 75 w 87"/>
                <a:gd name="T5" fmla="*/ 275 h 280"/>
                <a:gd name="T6" fmla="*/ 1 w 87"/>
                <a:gd name="T7" fmla="*/ 7 h 280"/>
                <a:gd name="T8" fmla="*/ 1 w 87"/>
                <a:gd name="T9" fmla="*/ 7 h 280"/>
                <a:gd name="T10" fmla="*/ 5 w 87"/>
                <a:gd name="T11" fmla="*/ 0 h 280"/>
                <a:gd name="T12" fmla="*/ 12 w 87"/>
                <a:gd name="T13" fmla="*/ 4 h 280"/>
                <a:gd name="T14" fmla="*/ 86 w 87"/>
                <a:gd name="T15" fmla="*/ 272 h 280"/>
                <a:gd name="T16" fmla="*/ 86 w 87"/>
                <a:gd name="T17" fmla="*/ 27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80">
                  <a:moveTo>
                    <a:pt x="86" y="272"/>
                  </a:moveTo>
                  <a:cubicBezTo>
                    <a:pt x="87" y="275"/>
                    <a:pt x="85" y="278"/>
                    <a:pt x="82" y="279"/>
                  </a:cubicBezTo>
                  <a:cubicBezTo>
                    <a:pt x="79" y="280"/>
                    <a:pt x="76" y="278"/>
                    <a:pt x="75" y="275"/>
                  </a:cubicBezTo>
                  <a:lnTo>
                    <a:pt x="1" y="7"/>
                  </a:lnTo>
                  <a:lnTo>
                    <a:pt x="1" y="7"/>
                  </a:lnTo>
                  <a:cubicBezTo>
                    <a:pt x="0" y="4"/>
                    <a:pt x="2" y="1"/>
                    <a:pt x="5" y="0"/>
                  </a:cubicBezTo>
                  <a:cubicBezTo>
                    <a:pt x="8" y="0"/>
                    <a:pt x="12" y="1"/>
                    <a:pt x="12" y="4"/>
                  </a:cubicBezTo>
                  <a:lnTo>
                    <a:pt x="86" y="272"/>
                  </a:lnTo>
                  <a:lnTo>
                    <a:pt x="86" y="272"/>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2" name="Freeform 26">
              <a:extLst>
                <a:ext uri="{FF2B5EF4-FFF2-40B4-BE49-F238E27FC236}">
                  <a16:creationId xmlns:a16="http://schemas.microsoft.com/office/drawing/2014/main" id="{5286755F-F60F-1B46-90C1-EB1B78129BDB}"/>
                </a:ext>
              </a:extLst>
            </p:cNvPr>
            <p:cNvSpPr>
              <a:spLocks/>
            </p:cNvSpPr>
            <p:nvPr/>
          </p:nvSpPr>
          <p:spPr bwMode="auto">
            <a:xfrm>
              <a:off x="4822825" y="3914775"/>
              <a:ext cx="238125" cy="103188"/>
            </a:xfrm>
            <a:custGeom>
              <a:avLst/>
              <a:gdLst>
                <a:gd name="T0" fmla="*/ 275 w 276"/>
                <a:gd name="T1" fmla="*/ 5 h 118"/>
                <a:gd name="T2" fmla="*/ 272 w 276"/>
                <a:gd name="T3" fmla="*/ 12 h 118"/>
                <a:gd name="T4" fmla="*/ 9 w 276"/>
                <a:gd name="T5" fmla="*/ 117 h 118"/>
                <a:gd name="T6" fmla="*/ 1 w 276"/>
                <a:gd name="T7" fmla="*/ 114 h 118"/>
                <a:gd name="T8" fmla="*/ 4 w 276"/>
                <a:gd name="T9" fmla="*/ 106 h 118"/>
                <a:gd name="T10" fmla="*/ 267 w 276"/>
                <a:gd name="T11" fmla="*/ 1 h 118"/>
                <a:gd name="T12" fmla="*/ 275 w 276"/>
                <a:gd name="T13" fmla="*/ 4 h 118"/>
                <a:gd name="T14" fmla="*/ 275 w 276"/>
                <a:gd name="T15" fmla="*/ 5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118">
                  <a:moveTo>
                    <a:pt x="275" y="5"/>
                  </a:moveTo>
                  <a:cubicBezTo>
                    <a:pt x="276" y="8"/>
                    <a:pt x="274" y="11"/>
                    <a:pt x="272" y="12"/>
                  </a:cubicBezTo>
                  <a:lnTo>
                    <a:pt x="9" y="117"/>
                  </a:lnTo>
                  <a:cubicBezTo>
                    <a:pt x="6" y="118"/>
                    <a:pt x="2" y="117"/>
                    <a:pt x="1" y="114"/>
                  </a:cubicBezTo>
                  <a:cubicBezTo>
                    <a:pt x="0" y="111"/>
                    <a:pt x="1" y="107"/>
                    <a:pt x="4" y="106"/>
                  </a:cubicBezTo>
                  <a:lnTo>
                    <a:pt x="267" y="1"/>
                  </a:lnTo>
                  <a:cubicBezTo>
                    <a:pt x="270" y="0"/>
                    <a:pt x="274" y="1"/>
                    <a:pt x="275" y="4"/>
                  </a:cubicBezTo>
                  <a:lnTo>
                    <a:pt x="275" y="5"/>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50" name="그룹 149">
            <a:extLst>
              <a:ext uri="{FF2B5EF4-FFF2-40B4-BE49-F238E27FC236}">
                <a16:creationId xmlns:a16="http://schemas.microsoft.com/office/drawing/2014/main" id="{5008C073-990B-374B-A276-D338033F3A85}"/>
              </a:ext>
            </a:extLst>
          </p:cNvPr>
          <p:cNvGrpSpPr/>
          <p:nvPr/>
        </p:nvGrpSpPr>
        <p:grpSpPr>
          <a:xfrm>
            <a:off x="2483625" y="2376919"/>
            <a:ext cx="1248274" cy="1537980"/>
            <a:chOff x="9359900" y="3973513"/>
            <a:chExt cx="1484313" cy="1828800"/>
          </a:xfrm>
        </p:grpSpPr>
        <p:sp>
          <p:nvSpPr>
            <p:cNvPr id="143" name="Freeform 27">
              <a:extLst>
                <a:ext uri="{FF2B5EF4-FFF2-40B4-BE49-F238E27FC236}">
                  <a16:creationId xmlns:a16="http://schemas.microsoft.com/office/drawing/2014/main" id="{749A9459-9A44-8B4A-9BC9-DAD585208652}"/>
                </a:ext>
              </a:extLst>
            </p:cNvPr>
            <p:cNvSpPr>
              <a:spLocks/>
            </p:cNvSpPr>
            <p:nvPr/>
          </p:nvSpPr>
          <p:spPr bwMode="auto">
            <a:xfrm>
              <a:off x="9359900" y="3973513"/>
              <a:ext cx="1484313" cy="1828800"/>
            </a:xfrm>
            <a:custGeom>
              <a:avLst/>
              <a:gdLst>
                <a:gd name="T0" fmla="*/ 1665 w 1717"/>
                <a:gd name="T1" fmla="*/ 1071 h 2116"/>
                <a:gd name="T2" fmla="*/ 1613 w 1717"/>
                <a:gd name="T3" fmla="*/ 1873 h 2116"/>
                <a:gd name="T4" fmla="*/ 1566 w 1717"/>
                <a:gd name="T5" fmla="*/ 2054 h 2116"/>
                <a:gd name="T6" fmla="*/ 1504 w 1717"/>
                <a:gd name="T7" fmla="*/ 2076 h 2116"/>
                <a:gd name="T8" fmla="*/ 1380 w 1717"/>
                <a:gd name="T9" fmla="*/ 2116 h 2116"/>
                <a:gd name="T10" fmla="*/ 1226 w 1717"/>
                <a:gd name="T11" fmla="*/ 2010 h 2116"/>
                <a:gd name="T12" fmla="*/ 1067 w 1717"/>
                <a:gd name="T13" fmla="*/ 1901 h 2116"/>
                <a:gd name="T14" fmla="*/ 813 w 1717"/>
                <a:gd name="T15" fmla="*/ 1280 h 2116"/>
                <a:gd name="T16" fmla="*/ 822 w 1717"/>
                <a:gd name="T17" fmla="*/ 1242 h 2116"/>
                <a:gd name="T18" fmla="*/ 540 w 1717"/>
                <a:gd name="T19" fmla="*/ 686 h 2116"/>
                <a:gd name="T20" fmla="*/ 555 w 1717"/>
                <a:gd name="T21" fmla="*/ 651 h 2116"/>
                <a:gd name="T22" fmla="*/ 342 w 1717"/>
                <a:gd name="T23" fmla="*/ 74 h 2116"/>
                <a:gd name="T24" fmla="*/ 853 w 1717"/>
                <a:gd name="T25" fmla="*/ 497 h 2116"/>
                <a:gd name="T26" fmla="*/ 892 w 1717"/>
                <a:gd name="T27" fmla="*/ 491 h 2116"/>
                <a:gd name="T28" fmla="*/ 1160 w 1717"/>
                <a:gd name="T29" fmla="*/ 422 h 2116"/>
                <a:gd name="T30" fmla="*/ 1327 w 1717"/>
                <a:gd name="T31" fmla="*/ 1087 h 2116"/>
                <a:gd name="T32" fmla="*/ 1366 w 1717"/>
                <a:gd name="T33" fmla="*/ 1093 h 2116"/>
                <a:gd name="T34" fmla="*/ 1665 w 1717"/>
                <a:gd name="T35" fmla="*/ 1071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7" h="2116">
                  <a:moveTo>
                    <a:pt x="1665" y="1071"/>
                  </a:moveTo>
                  <a:cubicBezTo>
                    <a:pt x="1717" y="1196"/>
                    <a:pt x="1673" y="1615"/>
                    <a:pt x="1613" y="1873"/>
                  </a:cubicBezTo>
                  <a:cubicBezTo>
                    <a:pt x="1600" y="1933"/>
                    <a:pt x="1584" y="1993"/>
                    <a:pt x="1566" y="2054"/>
                  </a:cubicBezTo>
                  <a:cubicBezTo>
                    <a:pt x="1546" y="2061"/>
                    <a:pt x="1525" y="2068"/>
                    <a:pt x="1504" y="2076"/>
                  </a:cubicBezTo>
                  <a:cubicBezTo>
                    <a:pt x="1462" y="2090"/>
                    <a:pt x="1420" y="2103"/>
                    <a:pt x="1380" y="2116"/>
                  </a:cubicBezTo>
                  <a:cubicBezTo>
                    <a:pt x="1334" y="2085"/>
                    <a:pt x="1278" y="2046"/>
                    <a:pt x="1226" y="2010"/>
                  </a:cubicBezTo>
                  <a:cubicBezTo>
                    <a:pt x="1142" y="1953"/>
                    <a:pt x="1069" y="1902"/>
                    <a:pt x="1067" y="1901"/>
                  </a:cubicBezTo>
                  <a:cubicBezTo>
                    <a:pt x="1002" y="1855"/>
                    <a:pt x="261" y="1326"/>
                    <a:pt x="813" y="1280"/>
                  </a:cubicBezTo>
                  <a:cubicBezTo>
                    <a:pt x="833" y="1278"/>
                    <a:pt x="839" y="1253"/>
                    <a:pt x="822" y="1242"/>
                  </a:cubicBezTo>
                  <a:cubicBezTo>
                    <a:pt x="602" y="1112"/>
                    <a:pt x="0" y="744"/>
                    <a:pt x="540" y="686"/>
                  </a:cubicBezTo>
                  <a:cubicBezTo>
                    <a:pt x="558" y="684"/>
                    <a:pt x="568" y="664"/>
                    <a:pt x="555" y="651"/>
                  </a:cubicBezTo>
                  <a:cubicBezTo>
                    <a:pt x="439" y="541"/>
                    <a:pt x="191" y="174"/>
                    <a:pt x="342" y="74"/>
                  </a:cubicBezTo>
                  <a:cubicBezTo>
                    <a:pt x="452" y="0"/>
                    <a:pt x="750" y="226"/>
                    <a:pt x="853" y="497"/>
                  </a:cubicBezTo>
                  <a:cubicBezTo>
                    <a:pt x="861" y="517"/>
                    <a:pt x="891" y="513"/>
                    <a:pt x="892" y="491"/>
                  </a:cubicBezTo>
                  <a:cubicBezTo>
                    <a:pt x="902" y="366"/>
                    <a:pt x="981" y="218"/>
                    <a:pt x="1160" y="422"/>
                  </a:cubicBezTo>
                  <a:cubicBezTo>
                    <a:pt x="1314" y="597"/>
                    <a:pt x="1319" y="910"/>
                    <a:pt x="1327" y="1087"/>
                  </a:cubicBezTo>
                  <a:cubicBezTo>
                    <a:pt x="1328" y="1109"/>
                    <a:pt x="1355" y="1112"/>
                    <a:pt x="1366" y="1093"/>
                  </a:cubicBezTo>
                  <a:cubicBezTo>
                    <a:pt x="1560" y="782"/>
                    <a:pt x="1665" y="1071"/>
                    <a:pt x="1665" y="1071"/>
                  </a:cubicBezTo>
                </a:path>
              </a:pathLst>
            </a:custGeom>
            <a:solidFill>
              <a:srgbClr val="65AA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4" name="Freeform 28">
              <a:extLst>
                <a:ext uri="{FF2B5EF4-FFF2-40B4-BE49-F238E27FC236}">
                  <a16:creationId xmlns:a16="http://schemas.microsoft.com/office/drawing/2014/main" id="{5436DAED-3179-7840-8B61-DB9B58EF9A92}"/>
                </a:ext>
              </a:extLst>
            </p:cNvPr>
            <p:cNvSpPr>
              <a:spLocks/>
            </p:cNvSpPr>
            <p:nvPr/>
          </p:nvSpPr>
          <p:spPr bwMode="auto">
            <a:xfrm>
              <a:off x="9788525" y="4222750"/>
              <a:ext cx="887413" cy="1541463"/>
            </a:xfrm>
            <a:custGeom>
              <a:avLst/>
              <a:gdLst>
                <a:gd name="T0" fmla="*/ 993 w 1027"/>
                <a:gd name="T1" fmla="*/ 1622 h 1784"/>
                <a:gd name="T2" fmla="*/ 1027 w 1027"/>
                <a:gd name="T3" fmla="*/ 1780 h 1784"/>
                <a:gd name="T4" fmla="*/ 1016 w 1027"/>
                <a:gd name="T5" fmla="*/ 1784 h 1784"/>
                <a:gd name="T6" fmla="*/ 982 w 1027"/>
                <a:gd name="T7" fmla="*/ 1626 h 1784"/>
                <a:gd name="T8" fmla="*/ 486 w 1027"/>
                <a:gd name="T9" fmla="*/ 677 h 1784"/>
                <a:gd name="T10" fmla="*/ 2 w 1027"/>
                <a:gd name="T11" fmla="*/ 10 h 1784"/>
                <a:gd name="T12" fmla="*/ 3 w 1027"/>
                <a:gd name="T13" fmla="*/ 2 h 1784"/>
                <a:gd name="T14" fmla="*/ 11 w 1027"/>
                <a:gd name="T15" fmla="*/ 3 h 1784"/>
                <a:gd name="T16" fmla="*/ 496 w 1027"/>
                <a:gd name="T17" fmla="*/ 670 h 1784"/>
                <a:gd name="T18" fmla="*/ 993 w 1027"/>
                <a:gd name="T19" fmla="*/ 1622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7" h="1784">
                  <a:moveTo>
                    <a:pt x="993" y="1622"/>
                  </a:moveTo>
                  <a:cubicBezTo>
                    <a:pt x="1010" y="1678"/>
                    <a:pt x="1021" y="1731"/>
                    <a:pt x="1027" y="1780"/>
                  </a:cubicBezTo>
                  <a:cubicBezTo>
                    <a:pt x="1023" y="1781"/>
                    <a:pt x="1020" y="1783"/>
                    <a:pt x="1016" y="1784"/>
                  </a:cubicBezTo>
                  <a:cubicBezTo>
                    <a:pt x="1011" y="1737"/>
                    <a:pt x="999" y="1684"/>
                    <a:pt x="982" y="1626"/>
                  </a:cubicBezTo>
                  <a:cubicBezTo>
                    <a:pt x="912" y="1388"/>
                    <a:pt x="743" y="1065"/>
                    <a:pt x="486" y="677"/>
                  </a:cubicBezTo>
                  <a:cubicBezTo>
                    <a:pt x="243" y="310"/>
                    <a:pt x="4" y="13"/>
                    <a:pt x="2" y="10"/>
                  </a:cubicBezTo>
                  <a:cubicBezTo>
                    <a:pt x="0" y="7"/>
                    <a:pt x="0" y="4"/>
                    <a:pt x="3" y="2"/>
                  </a:cubicBezTo>
                  <a:cubicBezTo>
                    <a:pt x="5" y="0"/>
                    <a:pt x="9" y="0"/>
                    <a:pt x="11" y="3"/>
                  </a:cubicBezTo>
                  <a:cubicBezTo>
                    <a:pt x="13" y="6"/>
                    <a:pt x="252" y="304"/>
                    <a:pt x="496" y="670"/>
                  </a:cubicBezTo>
                  <a:cubicBezTo>
                    <a:pt x="683" y="953"/>
                    <a:pt x="906" y="1327"/>
                    <a:pt x="993" y="16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5" name="Freeform 29">
              <a:extLst>
                <a:ext uri="{FF2B5EF4-FFF2-40B4-BE49-F238E27FC236}">
                  <a16:creationId xmlns:a16="http://schemas.microsoft.com/office/drawing/2014/main" id="{E7E1B383-36A6-CE4C-B1BE-5D125CA70CEA}"/>
                </a:ext>
              </a:extLst>
            </p:cNvPr>
            <p:cNvSpPr>
              <a:spLocks/>
            </p:cNvSpPr>
            <p:nvPr/>
          </p:nvSpPr>
          <p:spPr bwMode="auto">
            <a:xfrm>
              <a:off x="9844088" y="4394200"/>
              <a:ext cx="104775" cy="33338"/>
            </a:xfrm>
            <a:custGeom>
              <a:avLst/>
              <a:gdLst>
                <a:gd name="T0" fmla="*/ 120 w 121"/>
                <a:gd name="T1" fmla="*/ 35 h 38"/>
                <a:gd name="T2" fmla="*/ 113 w 121"/>
                <a:gd name="T3" fmla="*/ 37 h 38"/>
                <a:gd name="T4" fmla="*/ 5 w 121"/>
                <a:gd name="T5" fmla="*/ 12 h 38"/>
                <a:gd name="T6" fmla="*/ 1 w 121"/>
                <a:gd name="T7" fmla="*/ 5 h 38"/>
                <a:gd name="T8" fmla="*/ 8 w 121"/>
                <a:gd name="T9" fmla="*/ 0 h 38"/>
                <a:gd name="T10" fmla="*/ 116 w 121"/>
                <a:gd name="T11" fmla="*/ 26 h 38"/>
                <a:gd name="T12" fmla="*/ 120 w 121"/>
                <a:gd name="T13" fmla="*/ 33 h 38"/>
                <a:gd name="T14" fmla="*/ 120 w 121"/>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38">
                  <a:moveTo>
                    <a:pt x="120" y="35"/>
                  </a:moveTo>
                  <a:cubicBezTo>
                    <a:pt x="119" y="37"/>
                    <a:pt x="116" y="38"/>
                    <a:pt x="113" y="37"/>
                  </a:cubicBezTo>
                  <a:lnTo>
                    <a:pt x="5" y="12"/>
                  </a:lnTo>
                  <a:cubicBezTo>
                    <a:pt x="2" y="11"/>
                    <a:pt x="0" y="8"/>
                    <a:pt x="1" y="5"/>
                  </a:cubicBezTo>
                  <a:cubicBezTo>
                    <a:pt x="2" y="2"/>
                    <a:pt x="5" y="0"/>
                    <a:pt x="8" y="0"/>
                  </a:cubicBezTo>
                  <a:lnTo>
                    <a:pt x="116" y="26"/>
                  </a:lnTo>
                  <a:cubicBezTo>
                    <a:pt x="119" y="27"/>
                    <a:pt x="121" y="30"/>
                    <a:pt x="120" y="33"/>
                  </a:cubicBezTo>
                  <a:lnTo>
                    <a:pt x="1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6" name="Freeform 30">
              <a:extLst>
                <a:ext uri="{FF2B5EF4-FFF2-40B4-BE49-F238E27FC236}">
                  <a16:creationId xmlns:a16="http://schemas.microsoft.com/office/drawing/2014/main" id="{E3AB5744-C27A-BC44-8B95-3DFAE4CEE278}"/>
                </a:ext>
              </a:extLst>
            </p:cNvPr>
            <p:cNvSpPr>
              <a:spLocks/>
            </p:cNvSpPr>
            <p:nvPr/>
          </p:nvSpPr>
          <p:spPr bwMode="auto">
            <a:xfrm>
              <a:off x="9852025" y="4719638"/>
              <a:ext cx="363538" cy="87313"/>
            </a:xfrm>
            <a:custGeom>
              <a:avLst/>
              <a:gdLst>
                <a:gd name="T0" fmla="*/ 420 w 421"/>
                <a:gd name="T1" fmla="*/ 98 h 101"/>
                <a:gd name="T2" fmla="*/ 413 w 421"/>
                <a:gd name="T3" fmla="*/ 101 h 101"/>
                <a:gd name="T4" fmla="*/ 5 w 421"/>
                <a:gd name="T5" fmla="*/ 12 h 101"/>
                <a:gd name="T6" fmla="*/ 0 w 421"/>
                <a:gd name="T7" fmla="*/ 5 h 101"/>
                <a:gd name="T8" fmla="*/ 7 w 421"/>
                <a:gd name="T9" fmla="*/ 1 h 101"/>
                <a:gd name="T10" fmla="*/ 416 w 421"/>
                <a:gd name="T11" fmla="*/ 89 h 101"/>
                <a:gd name="T12" fmla="*/ 420 w 421"/>
                <a:gd name="T13" fmla="*/ 96 h 101"/>
                <a:gd name="T14" fmla="*/ 420 w 421"/>
                <a:gd name="T15" fmla="*/ 98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101">
                  <a:moveTo>
                    <a:pt x="420" y="98"/>
                  </a:moveTo>
                  <a:cubicBezTo>
                    <a:pt x="418" y="100"/>
                    <a:pt x="416" y="101"/>
                    <a:pt x="413" y="101"/>
                  </a:cubicBezTo>
                  <a:lnTo>
                    <a:pt x="5" y="12"/>
                  </a:lnTo>
                  <a:cubicBezTo>
                    <a:pt x="2" y="11"/>
                    <a:pt x="0" y="8"/>
                    <a:pt x="0" y="5"/>
                  </a:cubicBezTo>
                  <a:cubicBezTo>
                    <a:pt x="1" y="2"/>
                    <a:pt x="4" y="0"/>
                    <a:pt x="7" y="1"/>
                  </a:cubicBezTo>
                  <a:lnTo>
                    <a:pt x="416" y="89"/>
                  </a:lnTo>
                  <a:cubicBezTo>
                    <a:pt x="419" y="90"/>
                    <a:pt x="421" y="93"/>
                    <a:pt x="420" y="96"/>
                  </a:cubicBezTo>
                  <a:lnTo>
                    <a:pt x="420"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7" name="Freeform 31">
              <a:extLst>
                <a:ext uri="{FF2B5EF4-FFF2-40B4-BE49-F238E27FC236}">
                  <a16:creationId xmlns:a16="http://schemas.microsoft.com/office/drawing/2014/main" id="{62FA67FD-B194-F542-8545-6278D5FBAA03}"/>
                </a:ext>
              </a:extLst>
            </p:cNvPr>
            <p:cNvSpPr>
              <a:spLocks/>
            </p:cNvSpPr>
            <p:nvPr/>
          </p:nvSpPr>
          <p:spPr bwMode="auto">
            <a:xfrm>
              <a:off x="10313988" y="4575175"/>
              <a:ext cx="44450" cy="398463"/>
            </a:xfrm>
            <a:custGeom>
              <a:avLst/>
              <a:gdLst>
                <a:gd name="T0" fmla="*/ 11 w 51"/>
                <a:gd name="T1" fmla="*/ 457 h 460"/>
                <a:gd name="T2" fmla="*/ 5 w 51"/>
                <a:gd name="T3" fmla="*/ 460 h 460"/>
                <a:gd name="T4" fmla="*/ 0 w 51"/>
                <a:gd name="T5" fmla="*/ 453 h 460"/>
                <a:gd name="T6" fmla="*/ 39 w 51"/>
                <a:gd name="T7" fmla="*/ 6 h 460"/>
                <a:gd name="T8" fmla="*/ 45 w 51"/>
                <a:gd name="T9" fmla="*/ 0 h 460"/>
                <a:gd name="T10" fmla="*/ 51 w 51"/>
                <a:gd name="T11" fmla="*/ 7 h 460"/>
                <a:gd name="T12" fmla="*/ 12 w 51"/>
                <a:gd name="T13" fmla="*/ 454 h 460"/>
                <a:gd name="T14" fmla="*/ 11 w 51"/>
                <a:gd name="T15" fmla="*/ 45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60">
                  <a:moveTo>
                    <a:pt x="11" y="457"/>
                  </a:moveTo>
                  <a:cubicBezTo>
                    <a:pt x="10" y="459"/>
                    <a:pt x="8" y="460"/>
                    <a:pt x="5" y="460"/>
                  </a:cubicBezTo>
                  <a:cubicBezTo>
                    <a:pt x="2" y="459"/>
                    <a:pt x="0" y="457"/>
                    <a:pt x="0" y="453"/>
                  </a:cubicBezTo>
                  <a:lnTo>
                    <a:pt x="39" y="6"/>
                  </a:lnTo>
                  <a:cubicBezTo>
                    <a:pt x="40" y="2"/>
                    <a:pt x="42" y="0"/>
                    <a:pt x="45" y="0"/>
                  </a:cubicBezTo>
                  <a:cubicBezTo>
                    <a:pt x="49" y="1"/>
                    <a:pt x="51" y="3"/>
                    <a:pt x="51" y="7"/>
                  </a:cubicBezTo>
                  <a:lnTo>
                    <a:pt x="12" y="454"/>
                  </a:lnTo>
                  <a:lnTo>
                    <a:pt x="11" y="457"/>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8" name="Freeform 32">
              <a:extLst>
                <a:ext uri="{FF2B5EF4-FFF2-40B4-BE49-F238E27FC236}">
                  <a16:creationId xmlns:a16="http://schemas.microsoft.com/office/drawing/2014/main" id="{5767F717-3628-B84F-B0C2-FD75F5BDB984}"/>
                </a:ext>
              </a:extLst>
            </p:cNvPr>
            <p:cNvSpPr>
              <a:spLocks/>
            </p:cNvSpPr>
            <p:nvPr/>
          </p:nvSpPr>
          <p:spPr bwMode="auto">
            <a:xfrm>
              <a:off x="10129838" y="5248275"/>
              <a:ext cx="433388" cy="163513"/>
            </a:xfrm>
            <a:custGeom>
              <a:avLst/>
              <a:gdLst>
                <a:gd name="T0" fmla="*/ 501 w 502"/>
                <a:gd name="T1" fmla="*/ 186 h 190"/>
                <a:gd name="T2" fmla="*/ 494 w 502"/>
                <a:gd name="T3" fmla="*/ 189 h 190"/>
                <a:gd name="T4" fmla="*/ 4 w 502"/>
                <a:gd name="T5" fmla="*/ 12 h 190"/>
                <a:gd name="T6" fmla="*/ 1 w 502"/>
                <a:gd name="T7" fmla="*/ 5 h 190"/>
                <a:gd name="T8" fmla="*/ 8 w 502"/>
                <a:gd name="T9" fmla="*/ 1 h 190"/>
                <a:gd name="T10" fmla="*/ 498 w 502"/>
                <a:gd name="T11" fmla="*/ 178 h 190"/>
                <a:gd name="T12" fmla="*/ 501 w 502"/>
                <a:gd name="T13" fmla="*/ 185 h 190"/>
                <a:gd name="T14" fmla="*/ 501 w 502"/>
                <a:gd name="T15" fmla="*/ 186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190">
                  <a:moveTo>
                    <a:pt x="501" y="186"/>
                  </a:moveTo>
                  <a:cubicBezTo>
                    <a:pt x="499" y="189"/>
                    <a:pt x="496" y="190"/>
                    <a:pt x="494" y="189"/>
                  </a:cubicBezTo>
                  <a:lnTo>
                    <a:pt x="4" y="12"/>
                  </a:lnTo>
                  <a:cubicBezTo>
                    <a:pt x="1" y="11"/>
                    <a:pt x="0" y="8"/>
                    <a:pt x="1" y="5"/>
                  </a:cubicBezTo>
                  <a:cubicBezTo>
                    <a:pt x="2" y="2"/>
                    <a:pt x="5" y="0"/>
                    <a:pt x="8" y="1"/>
                  </a:cubicBezTo>
                  <a:lnTo>
                    <a:pt x="498" y="178"/>
                  </a:lnTo>
                  <a:cubicBezTo>
                    <a:pt x="501" y="179"/>
                    <a:pt x="502" y="182"/>
                    <a:pt x="501" y="185"/>
                  </a:cubicBezTo>
                  <a:lnTo>
                    <a:pt x="501" y="186"/>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9" name="Freeform 33">
              <a:extLst>
                <a:ext uri="{FF2B5EF4-FFF2-40B4-BE49-F238E27FC236}">
                  <a16:creationId xmlns:a16="http://schemas.microsoft.com/office/drawing/2014/main" id="{2CEC20F9-6186-9E44-8EA4-39253BC9F9D1}"/>
                </a:ext>
              </a:extLst>
            </p:cNvPr>
            <p:cNvSpPr>
              <a:spLocks/>
            </p:cNvSpPr>
            <p:nvPr/>
          </p:nvSpPr>
          <p:spPr bwMode="auto">
            <a:xfrm>
              <a:off x="10494963" y="4978400"/>
              <a:ext cx="192088" cy="317500"/>
            </a:xfrm>
            <a:custGeom>
              <a:avLst/>
              <a:gdLst>
                <a:gd name="T0" fmla="*/ 12 w 221"/>
                <a:gd name="T1" fmla="*/ 363 h 367"/>
                <a:gd name="T2" fmla="*/ 4 w 221"/>
                <a:gd name="T3" fmla="*/ 365 h 367"/>
                <a:gd name="T4" fmla="*/ 2 w 221"/>
                <a:gd name="T5" fmla="*/ 357 h 367"/>
                <a:gd name="T6" fmla="*/ 210 w 221"/>
                <a:gd name="T7" fmla="*/ 4 h 367"/>
                <a:gd name="T8" fmla="*/ 218 w 221"/>
                <a:gd name="T9" fmla="*/ 1 h 367"/>
                <a:gd name="T10" fmla="*/ 220 w 221"/>
                <a:gd name="T11" fmla="*/ 9 h 367"/>
                <a:gd name="T12" fmla="*/ 12 w 221"/>
                <a:gd name="T13" fmla="*/ 363 h 367"/>
                <a:gd name="T14" fmla="*/ 12 w 221"/>
                <a:gd name="T15" fmla="*/ 363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1" h="367">
                  <a:moveTo>
                    <a:pt x="12" y="363"/>
                  </a:moveTo>
                  <a:cubicBezTo>
                    <a:pt x="10" y="366"/>
                    <a:pt x="7" y="367"/>
                    <a:pt x="4" y="365"/>
                  </a:cubicBezTo>
                  <a:cubicBezTo>
                    <a:pt x="1" y="363"/>
                    <a:pt x="0" y="360"/>
                    <a:pt x="2" y="357"/>
                  </a:cubicBezTo>
                  <a:lnTo>
                    <a:pt x="210" y="4"/>
                  </a:lnTo>
                  <a:cubicBezTo>
                    <a:pt x="211" y="1"/>
                    <a:pt x="215" y="0"/>
                    <a:pt x="218" y="1"/>
                  </a:cubicBezTo>
                  <a:cubicBezTo>
                    <a:pt x="220" y="3"/>
                    <a:pt x="221" y="7"/>
                    <a:pt x="220" y="9"/>
                  </a:cubicBezTo>
                  <a:lnTo>
                    <a:pt x="12" y="363"/>
                  </a:lnTo>
                  <a:lnTo>
                    <a:pt x="12" y="3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21" name="그룹 120">
            <a:extLst>
              <a:ext uri="{FF2B5EF4-FFF2-40B4-BE49-F238E27FC236}">
                <a16:creationId xmlns:a16="http://schemas.microsoft.com/office/drawing/2014/main" id="{6F1E9D3E-1A3D-5E4F-8936-DFB28B2928F3}"/>
              </a:ext>
            </a:extLst>
          </p:cNvPr>
          <p:cNvGrpSpPr/>
          <p:nvPr/>
        </p:nvGrpSpPr>
        <p:grpSpPr>
          <a:xfrm>
            <a:off x="2342359" y="3108234"/>
            <a:ext cx="3775074" cy="3146517"/>
            <a:chOff x="6996113" y="3590925"/>
            <a:chExt cx="3213100" cy="2678113"/>
          </a:xfrm>
        </p:grpSpPr>
        <p:sp>
          <p:nvSpPr>
            <p:cNvPr id="83" name="Freeform 87">
              <a:extLst>
                <a:ext uri="{FF2B5EF4-FFF2-40B4-BE49-F238E27FC236}">
                  <a16:creationId xmlns:a16="http://schemas.microsoft.com/office/drawing/2014/main" id="{02A368CE-D764-7641-8E8C-3470265614E6}"/>
                </a:ext>
              </a:extLst>
            </p:cNvPr>
            <p:cNvSpPr>
              <a:spLocks/>
            </p:cNvSpPr>
            <p:nvPr/>
          </p:nvSpPr>
          <p:spPr bwMode="auto">
            <a:xfrm>
              <a:off x="6996113" y="3590925"/>
              <a:ext cx="2919413" cy="2678113"/>
            </a:xfrm>
            <a:custGeom>
              <a:avLst/>
              <a:gdLst>
                <a:gd name="T0" fmla="*/ 3060 w 12572"/>
                <a:gd name="T1" fmla="*/ 10968 h 11525"/>
                <a:gd name="T2" fmla="*/ 1705 w 12572"/>
                <a:gd name="T3" fmla="*/ 10041 h 11525"/>
                <a:gd name="T4" fmla="*/ 616 w 12572"/>
                <a:gd name="T5" fmla="*/ 8954 h 11525"/>
                <a:gd name="T6" fmla="*/ 833 w 12572"/>
                <a:gd name="T7" fmla="*/ 5789 h 11525"/>
                <a:gd name="T8" fmla="*/ 1898 w 12572"/>
                <a:gd name="T9" fmla="*/ 4748 h 11525"/>
                <a:gd name="T10" fmla="*/ 2517 w 12572"/>
                <a:gd name="T11" fmla="*/ 3611 h 11525"/>
                <a:gd name="T12" fmla="*/ 4111 w 12572"/>
                <a:gd name="T13" fmla="*/ 1480 h 11525"/>
                <a:gd name="T14" fmla="*/ 5537 w 12572"/>
                <a:gd name="T15" fmla="*/ 467 h 11525"/>
                <a:gd name="T16" fmla="*/ 9308 w 12572"/>
                <a:gd name="T17" fmla="*/ 875 h 11525"/>
                <a:gd name="T18" fmla="*/ 10835 w 12572"/>
                <a:gd name="T19" fmla="*/ 2443 h 11525"/>
                <a:gd name="T20" fmla="*/ 11289 w 12572"/>
                <a:gd name="T21" fmla="*/ 3462 h 11525"/>
                <a:gd name="T22" fmla="*/ 11570 w 12572"/>
                <a:gd name="T23" fmla="*/ 4548 h 11525"/>
                <a:gd name="T24" fmla="*/ 11825 w 12572"/>
                <a:gd name="T25" fmla="*/ 8486 h 11525"/>
                <a:gd name="T26" fmla="*/ 9763 w 12572"/>
                <a:gd name="T27" fmla="*/ 10595 h 11525"/>
                <a:gd name="T28" fmla="*/ 6615 w 12572"/>
                <a:gd name="T29" fmla="*/ 11378 h 11525"/>
                <a:gd name="T30" fmla="*/ 3060 w 12572"/>
                <a:gd name="T31" fmla="*/ 10968 h 1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72" h="11525">
                  <a:moveTo>
                    <a:pt x="3060" y="10968"/>
                  </a:moveTo>
                  <a:cubicBezTo>
                    <a:pt x="2559" y="10721"/>
                    <a:pt x="2164" y="10344"/>
                    <a:pt x="1705" y="10041"/>
                  </a:cubicBezTo>
                  <a:cubicBezTo>
                    <a:pt x="1267" y="9751"/>
                    <a:pt x="914" y="9386"/>
                    <a:pt x="616" y="8954"/>
                  </a:cubicBezTo>
                  <a:cubicBezTo>
                    <a:pt x="0" y="8060"/>
                    <a:pt x="123" y="6613"/>
                    <a:pt x="833" y="5789"/>
                  </a:cubicBezTo>
                  <a:cubicBezTo>
                    <a:pt x="1157" y="5412"/>
                    <a:pt x="1591" y="5140"/>
                    <a:pt x="1898" y="4748"/>
                  </a:cubicBezTo>
                  <a:cubicBezTo>
                    <a:pt x="2165" y="4408"/>
                    <a:pt x="2320" y="3996"/>
                    <a:pt x="2517" y="3611"/>
                  </a:cubicBezTo>
                  <a:cubicBezTo>
                    <a:pt x="2923" y="2819"/>
                    <a:pt x="3508" y="2135"/>
                    <a:pt x="4111" y="1480"/>
                  </a:cubicBezTo>
                  <a:cubicBezTo>
                    <a:pt x="4509" y="1048"/>
                    <a:pt x="4982" y="674"/>
                    <a:pt x="5537" y="467"/>
                  </a:cubicBezTo>
                  <a:cubicBezTo>
                    <a:pt x="6781" y="0"/>
                    <a:pt x="8184" y="184"/>
                    <a:pt x="9308" y="875"/>
                  </a:cubicBezTo>
                  <a:cubicBezTo>
                    <a:pt x="9938" y="1263"/>
                    <a:pt x="10461" y="1804"/>
                    <a:pt x="10835" y="2443"/>
                  </a:cubicBezTo>
                  <a:cubicBezTo>
                    <a:pt x="11024" y="2764"/>
                    <a:pt x="11174" y="3108"/>
                    <a:pt x="11289" y="3462"/>
                  </a:cubicBezTo>
                  <a:cubicBezTo>
                    <a:pt x="11403" y="3813"/>
                    <a:pt x="11420" y="4215"/>
                    <a:pt x="11570" y="4548"/>
                  </a:cubicBezTo>
                  <a:cubicBezTo>
                    <a:pt x="12143" y="5815"/>
                    <a:pt x="12572" y="7193"/>
                    <a:pt x="11825" y="8486"/>
                  </a:cubicBezTo>
                  <a:cubicBezTo>
                    <a:pt x="11360" y="9292"/>
                    <a:pt x="10558" y="10108"/>
                    <a:pt x="9763" y="10595"/>
                  </a:cubicBezTo>
                  <a:cubicBezTo>
                    <a:pt x="8808" y="11182"/>
                    <a:pt x="7697" y="11245"/>
                    <a:pt x="6615" y="11378"/>
                  </a:cubicBezTo>
                  <a:cubicBezTo>
                    <a:pt x="5421" y="11525"/>
                    <a:pt x="4162" y="11510"/>
                    <a:pt x="3060" y="10968"/>
                  </a:cubicBezTo>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4" name="Freeform 88">
              <a:extLst>
                <a:ext uri="{FF2B5EF4-FFF2-40B4-BE49-F238E27FC236}">
                  <a16:creationId xmlns:a16="http://schemas.microsoft.com/office/drawing/2014/main" id="{55A378A7-6F93-F94F-8562-98636AD666B6}"/>
                </a:ext>
              </a:extLst>
            </p:cNvPr>
            <p:cNvSpPr>
              <a:spLocks/>
            </p:cNvSpPr>
            <p:nvPr/>
          </p:nvSpPr>
          <p:spPr bwMode="auto">
            <a:xfrm>
              <a:off x="8748713" y="4500563"/>
              <a:ext cx="598488" cy="157163"/>
            </a:xfrm>
            <a:custGeom>
              <a:avLst/>
              <a:gdLst>
                <a:gd name="T0" fmla="*/ 49 w 2577"/>
                <a:gd name="T1" fmla="*/ 680 h 680"/>
                <a:gd name="T2" fmla="*/ 12 w 2577"/>
                <a:gd name="T3" fmla="*/ 659 h 680"/>
                <a:gd name="T4" fmla="*/ 27 w 2577"/>
                <a:gd name="T5" fmla="*/ 600 h 680"/>
                <a:gd name="T6" fmla="*/ 2539 w 2577"/>
                <a:gd name="T7" fmla="*/ 174 h 680"/>
                <a:gd name="T8" fmla="*/ 2572 w 2577"/>
                <a:gd name="T9" fmla="*/ 224 h 680"/>
                <a:gd name="T10" fmla="*/ 2522 w 2577"/>
                <a:gd name="T11" fmla="*/ 258 h 680"/>
                <a:gd name="T12" fmla="*/ 71 w 2577"/>
                <a:gd name="T13" fmla="*/ 674 h 680"/>
                <a:gd name="T14" fmla="*/ 49 w 2577"/>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7" h="680">
                  <a:moveTo>
                    <a:pt x="49" y="680"/>
                  </a:moveTo>
                  <a:cubicBezTo>
                    <a:pt x="34" y="680"/>
                    <a:pt x="20" y="673"/>
                    <a:pt x="12" y="659"/>
                  </a:cubicBezTo>
                  <a:cubicBezTo>
                    <a:pt x="0" y="639"/>
                    <a:pt x="7" y="613"/>
                    <a:pt x="27" y="600"/>
                  </a:cubicBezTo>
                  <a:cubicBezTo>
                    <a:pt x="773" y="156"/>
                    <a:pt x="1688" y="0"/>
                    <a:pt x="2539" y="174"/>
                  </a:cubicBezTo>
                  <a:cubicBezTo>
                    <a:pt x="2562" y="179"/>
                    <a:pt x="2577" y="201"/>
                    <a:pt x="2572" y="224"/>
                  </a:cubicBezTo>
                  <a:cubicBezTo>
                    <a:pt x="2567" y="248"/>
                    <a:pt x="2545" y="263"/>
                    <a:pt x="2522" y="258"/>
                  </a:cubicBezTo>
                  <a:cubicBezTo>
                    <a:pt x="1692" y="88"/>
                    <a:pt x="798" y="240"/>
                    <a:pt x="71" y="674"/>
                  </a:cubicBezTo>
                  <a:cubicBezTo>
                    <a:pt x="64" y="678"/>
                    <a:pt x="56" y="680"/>
                    <a:pt x="49" y="68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5" name="Freeform 89">
              <a:extLst>
                <a:ext uri="{FF2B5EF4-FFF2-40B4-BE49-F238E27FC236}">
                  <a16:creationId xmlns:a16="http://schemas.microsoft.com/office/drawing/2014/main" id="{F60FE194-20D0-694B-971E-D451F1E2CA5B}"/>
                </a:ext>
              </a:extLst>
            </p:cNvPr>
            <p:cNvSpPr>
              <a:spLocks/>
            </p:cNvSpPr>
            <p:nvPr/>
          </p:nvSpPr>
          <p:spPr bwMode="auto">
            <a:xfrm>
              <a:off x="7697788" y="4622800"/>
              <a:ext cx="519113" cy="231775"/>
            </a:xfrm>
            <a:custGeom>
              <a:avLst/>
              <a:gdLst>
                <a:gd name="T0" fmla="*/ 2187 w 2235"/>
                <a:gd name="T1" fmla="*/ 997 h 997"/>
                <a:gd name="T2" fmla="*/ 2156 w 2235"/>
                <a:gd name="T3" fmla="*/ 983 h 997"/>
                <a:gd name="T4" fmla="*/ 48 w 2235"/>
                <a:gd name="T5" fmla="*/ 151 h 997"/>
                <a:gd name="T6" fmla="*/ 2 w 2235"/>
                <a:gd name="T7" fmla="*/ 111 h 997"/>
                <a:gd name="T8" fmla="*/ 41 w 2235"/>
                <a:gd name="T9" fmla="*/ 65 h 997"/>
                <a:gd name="T10" fmla="*/ 2219 w 2235"/>
                <a:gd name="T11" fmla="*/ 925 h 997"/>
                <a:gd name="T12" fmla="*/ 2216 w 2235"/>
                <a:gd name="T13" fmla="*/ 986 h 997"/>
                <a:gd name="T14" fmla="*/ 2187 w 2235"/>
                <a:gd name="T15" fmla="*/ 997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5" h="997">
                  <a:moveTo>
                    <a:pt x="2187" y="997"/>
                  </a:moveTo>
                  <a:cubicBezTo>
                    <a:pt x="2176" y="997"/>
                    <a:pt x="2164" y="992"/>
                    <a:pt x="2156" y="983"/>
                  </a:cubicBezTo>
                  <a:cubicBezTo>
                    <a:pt x="1632" y="406"/>
                    <a:pt x="825" y="87"/>
                    <a:pt x="48" y="151"/>
                  </a:cubicBezTo>
                  <a:cubicBezTo>
                    <a:pt x="25" y="153"/>
                    <a:pt x="4" y="135"/>
                    <a:pt x="2" y="111"/>
                  </a:cubicBezTo>
                  <a:cubicBezTo>
                    <a:pt x="0" y="88"/>
                    <a:pt x="18" y="67"/>
                    <a:pt x="41" y="65"/>
                  </a:cubicBezTo>
                  <a:cubicBezTo>
                    <a:pt x="844" y="0"/>
                    <a:pt x="1678" y="329"/>
                    <a:pt x="2219" y="925"/>
                  </a:cubicBezTo>
                  <a:cubicBezTo>
                    <a:pt x="2235" y="943"/>
                    <a:pt x="2234" y="970"/>
                    <a:pt x="2216" y="986"/>
                  </a:cubicBezTo>
                  <a:cubicBezTo>
                    <a:pt x="2208" y="993"/>
                    <a:pt x="2198" y="997"/>
                    <a:pt x="2187" y="9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6" name="Freeform 90">
              <a:extLst>
                <a:ext uri="{FF2B5EF4-FFF2-40B4-BE49-F238E27FC236}">
                  <a16:creationId xmlns:a16="http://schemas.microsoft.com/office/drawing/2014/main" id="{45FA4017-B23E-154B-99DF-C2F14AB64C81}"/>
                </a:ext>
              </a:extLst>
            </p:cNvPr>
            <p:cNvSpPr>
              <a:spLocks/>
            </p:cNvSpPr>
            <p:nvPr/>
          </p:nvSpPr>
          <p:spPr bwMode="auto">
            <a:xfrm>
              <a:off x="8523288" y="5218113"/>
              <a:ext cx="573088" cy="373063"/>
            </a:xfrm>
            <a:custGeom>
              <a:avLst/>
              <a:gdLst>
                <a:gd name="T0" fmla="*/ 2417 w 2466"/>
                <a:gd name="T1" fmla="*/ 1607 h 1607"/>
                <a:gd name="T2" fmla="*/ 2379 w 2466"/>
                <a:gd name="T3" fmla="*/ 1585 h 1607"/>
                <a:gd name="T4" fmla="*/ 1414 w 2466"/>
                <a:gd name="T5" fmla="*/ 521 h 1607"/>
                <a:gd name="T6" fmla="*/ 46 w 2466"/>
                <a:gd name="T7" fmla="*/ 109 h 1607"/>
                <a:gd name="T8" fmla="*/ 2 w 2466"/>
                <a:gd name="T9" fmla="*/ 68 h 1607"/>
                <a:gd name="T10" fmla="*/ 42 w 2466"/>
                <a:gd name="T11" fmla="*/ 24 h 1607"/>
                <a:gd name="T12" fmla="*/ 1463 w 2466"/>
                <a:gd name="T13" fmla="*/ 451 h 1607"/>
                <a:gd name="T14" fmla="*/ 2454 w 2466"/>
                <a:gd name="T15" fmla="*/ 1543 h 1607"/>
                <a:gd name="T16" fmla="*/ 2438 w 2466"/>
                <a:gd name="T17" fmla="*/ 1601 h 1607"/>
                <a:gd name="T18" fmla="*/ 2417 w 2466"/>
                <a:gd name="T19" fmla="*/ 1607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6" h="1607">
                  <a:moveTo>
                    <a:pt x="2417" y="1607"/>
                  </a:moveTo>
                  <a:cubicBezTo>
                    <a:pt x="2402" y="1607"/>
                    <a:pt x="2387" y="1599"/>
                    <a:pt x="2379" y="1585"/>
                  </a:cubicBezTo>
                  <a:cubicBezTo>
                    <a:pt x="2156" y="1187"/>
                    <a:pt x="1804" y="799"/>
                    <a:pt x="1414" y="521"/>
                  </a:cubicBezTo>
                  <a:cubicBezTo>
                    <a:pt x="1010" y="233"/>
                    <a:pt x="524" y="87"/>
                    <a:pt x="46" y="109"/>
                  </a:cubicBezTo>
                  <a:cubicBezTo>
                    <a:pt x="23" y="110"/>
                    <a:pt x="3" y="92"/>
                    <a:pt x="2" y="68"/>
                  </a:cubicBezTo>
                  <a:cubicBezTo>
                    <a:pt x="0" y="45"/>
                    <a:pt x="19" y="25"/>
                    <a:pt x="42" y="24"/>
                  </a:cubicBezTo>
                  <a:cubicBezTo>
                    <a:pt x="540" y="0"/>
                    <a:pt x="1044" y="152"/>
                    <a:pt x="1463" y="451"/>
                  </a:cubicBezTo>
                  <a:cubicBezTo>
                    <a:pt x="1864" y="737"/>
                    <a:pt x="2225" y="1135"/>
                    <a:pt x="2454" y="1543"/>
                  </a:cubicBezTo>
                  <a:cubicBezTo>
                    <a:pt x="2466" y="1563"/>
                    <a:pt x="2458" y="1590"/>
                    <a:pt x="2438" y="1601"/>
                  </a:cubicBezTo>
                  <a:cubicBezTo>
                    <a:pt x="2431" y="1605"/>
                    <a:pt x="2424" y="1607"/>
                    <a:pt x="2417" y="16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7" name="Freeform 91">
              <a:extLst>
                <a:ext uri="{FF2B5EF4-FFF2-40B4-BE49-F238E27FC236}">
                  <a16:creationId xmlns:a16="http://schemas.microsoft.com/office/drawing/2014/main" id="{EE240175-A97A-5044-8C48-AE302EEF2DE8}"/>
                </a:ext>
              </a:extLst>
            </p:cNvPr>
            <p:cNvSpPr>
              <a:spLocks/>
            </p:cNvSpPr>
            <p:nvPr/>
          </p:nvSpPr>
          <p:spPr bwMode="auto">
            <a:xfrm>
              <a:off x="7470775" y="4916488"/>
              <a:ext cx="492125" cy="169863"/>
            </a:xfrm>
            <a:custGeom>
              <a:avLst/>
              <a:gdLst>
                <a:gd name="T0" fmla="*/ 2071 w 2119"/>
                <a:gd name="T1" fmla="*/ 734 h 734"/>
                <a:gd name="T2" fmla="*/ 2043 w 2119"/>
                <a:gd name="T3" fmla="*/ 723 h 734"/>
                <a:gd name="T4" fmla="*/ 42 w 2119"/>
                <a:gd name="T5" fmla="*/ 86 h 734"/>
                <a:gd name="T6" fmla="*/ 1 w 2119"/>
                <a:gd name="T7" fmla="*/ 42 h 734"/>
                <a:gd name="T8" fmla="*/ 45 w 2119"/>
                <a:gd name="T9" fmla="*/ 1 h 734"/>
                <a:gd name="T10" fmla="*/ 2100 w 2119"/>
                <a:gd name="T11" fmla="*/ 659 h 734"/>
                <a:gd name="T12" fmla="*/ 2103 w 2119"/>
                <a:gd name="T13" fmla="*/ 719 h 734"/>
                <a:gd name="T14" fmla="*/ 2071 w 2119"/>
                <a:gd name="T15" fmla="*/ 734 h 7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9" h="734">
                  <a:moveTo>
                    <a:pt x="2071" y="734"/>
                  </a:moveTo>
                  <a:cubicBezTo>
                    <a:pt x="2061" y="734"/>
                    <a:pt x="2051" y="730"/>
                    <a:pt x="2043" y="723"/>
                  </a:cubicBezTo>
                  <a:cubicBezTo>
                    <a:pt x="1599" y="325"/>
                    <a:pt x="944" y="117"/>
                    <a:pt x="42" y="86"/>
                  </a:cubicBezTo>
                  <a:cubicBezTo>
                    <a:pt x="19" y="85"/>
                    <a:pt x="0" y="66"/>
                    <a:pt x="1" y="42"/>
                  </a:cubicBezTo>
                  <a:cubicBezTo>
                    <a:pt x="2" y="18"/>
                    <a:pt x="21" y="0"/>
                    <a:pt x="45" y="1"/>
                  </a:cubicBezTo>
                  <a:cubicBezTo>
                    <a:pt x="968" y="32"/>
                    <a:pt x="1640" y="247"/>
                    <a:pt x="2100" y="659"/>
                  </a:cubicBezTo>
                  <a:cubicBezTo>
                    <a:pt x="2118" y="675"/>
                    <a:pt x="2119" y="702"/>
                    <a:pt x="2103" y="719"/>
                  </a:cubicBezTo>
                  <a:cubicBezTo>
                    <a:pt x="2095" y="729"/>
                    <a:pt x="2083" y="734"/>
                    <a:pt x="2071" y="73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8" name="Freeform 92">
              <a:extLst>
                <a:ext uri="{FF2B5EF4-FFF2-40B4-BE49-F238E27FC236}">
                  <a16:creationId xmlns:a16="http://schemas.microsoft.com/office/drawing/2014/main" id="{E892955D-F43D-D142-A1CF-C1355B986550}"/>
                </a:ext>
              </a:extLst>
            </p:cNvPr>
            <p:cNvSpPr>
              <a:spLocks/>
            </p:cNvSpPr>
            <p:nvPr/>
          </p:nvSpPr>
          <p:spPr bwMode="auto">
            <a:xfrm>
              <a:off x="8772525" y="4814888"/>
              <a:ext cx="331788" cy="130175"/>
            </a:xfrm>
            <a:custGeom>
              <a:avLst/>
              <a:gdLst>
                <a:gd name="T0" fmla="*/ 1385 w 1434"/>
                <a:gd name="T1" fmla="*/ 564 h 564"/>
                <a:gd name="T2" fmla="*/ 1352 w 1434"/>
                <a:gd name="T3" fmla="*/ 548 h 564"/>
                <a:gd name="T4" fmla="*/ 44 w 1434"/>
                <a:gd name="T5" fmla="*/ 89 h 564"/>
                <a:gd name="T6" fmla="*/ 1 w 1434"/>
                <a:gd name="T7" fmla="*/ 46 h 564"/>
                <a:gd name="T8" fmla="*/ 43 w 1434"/>
                <a:gd name="T9" fmla="*/ 3 h 564"/>
                <a:gd name="T10" fmla="*/ 1419 w 1434"/>
                <a:gd name="T11" fmla="*/ 494 h 564"/>
                <a:gd name="T12" fmla="*/ 1413 w 1434"/>
                <a:gd name="T13" fmla="*/ 554 h 564"/>
                <a:gd name="T14" fmla="*/ 1385 w 1434"/>
                <a:gd name="T15" fmla="*/ 564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4" h="564">
                  <a:moveTo>
                    <a:pt x="1385" y="564"/>
                  </a:moveTo>
                  <a:cubicBezTo>
                    <a:pt x="1373" y="564"/>
                    <a:pt x="1361" y="558"/>
                    <a:pt x="1352" y="548"/>
                  </a:cubicBezTo>
                  <a:cubicBezTo>
                    <a:pt x="994" y="109"/>
                    <a:pt x="260" y="85"/>
                    <a:pt x="44" y="89"/>
                  </a:cubicBezTo>
                  <a:cubicBezTo>
                    <a:pt x="21" y="89"/>
                    <a:pt x="1" y="70"/>
                    <a:pt x="1" y="46"/>
                  </a:cubicBezTo>
                  <a:cubicBezTo>
                    <a:pt x="0" y="23"/>
                    <a:pt x="19" y="3"/>
                    <a:pt x="43" y="3"/>
                  </a:cubicBezTo>
                  <a:cubicBezTo>
                    <a:pt x="269" y="0"/>
                    <a:pt x="1036" y="25"/>
                    <a:pt x="1419" y="494"/>
                  </a:cubicBezTo>
                  <a:cubicBezTo>
                    <a:pt x="1434" y="512"/>
                    <a:pt x="1431" y="539"/>
                    <a:pt x="1413" y="554"/>
                  </a:cubicBezTo>
                  <a:cubicBezTo>
                    <a:pt x="1405" y="561"/>
                    <a:pt x="1395" y="564"/>
                    <a:pt x="1385" y="56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9" name="Freeform 93">
              <a:extLst>
                <a:ext uri="{FF2B5EF4-FFF2-40B4-BE49-F238E27FC236}">
                  <a16:creationId xmlns:a16="http://schemas.microsoft.com/office/drawing/2014/main" id="{DF90BE5E-EFD5-4745-AE4E-4375D6899C3C}"/>
                </a:ext>
              </a:extLst>
            </p:cNvPr>
            <p:cNvSpPr>
              <a:spLocks/>
            </p:cNvSpPr>
            <p:nvPr/>
          </p:nvSpPr>
          <p:spPr bwMode="auto">
            <a:xfrm>
              <a:off x="8081963" y="4122738"/>
              <a:ext cx="247650" cy="406400"/>
            </a:xfrm>
            <a:custGeom>
              <a:avLst/>
              <a:gdLst>
                <a:gd name="T0" fmla="*/ 1015 w 1061"/>
                <a:gd name="T1" fmla="*/ 1754 h 1754"/>
                <a:gd name="T2" fmla="*/ 973 w 1061"/>
                <a:gd name="T3" fmla="*/ 1717 h 1754"/>
                <a:gd name="T4" fmla="*/ 728 w 1061"/>
                <a:gd name="T5" fmla="*/ 879 h 1754"/>
                <a:gd name="T6" fmla="*/ 52 w 1061"/>
                <a:gd name="T7" fmla="*/ 109 h 1754"/>
                <a:gd name="T8" fmla="*/ 20 w 1061"/>
                <a:gd name="T9" fmla="*/ 81 h 1754"/>
                <a:gd name="T10" fmla="*/ 15 w 1061"/>
                <a:gd name="T11" fmla="*/ 20 h 1754"/>
                <a:gd name="T12" fmla="*/ 75 w 1061"/>
                <a:gd name="T13" fmla="*/ 16 h 1754"/>
                <a:gd name="T14" fmla="*/ 108 w 1061"/>
                <a:gd name="T15" fmla="*/ 43 h 1754"/>
                <a:gd name="T16" fmla="*/ 806 w 1061"/>
                <a:gd name="T17" fmla="*/ 842 h 1754"/>
                <a:gd name="T18" fmla="*/ 1058 w 1061"/>
                <a:gd name="T19" fmla="*/ 1705 h 1754"/>
                <a:gd name="T20" fmla="*/ 1021 w 1061"/>
                <a:gd name="T21" fmla="*/ 1753 h 1754"/>
                <a:gd name="T22" fmla="*/ 1015 w 1061"/>
                <a:gd name="T23" fmla="*/ 1754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1" h="1754">
                  <a:moveTo>
                    <a:pt x="1015" y="1754"/>
                  </a:moveTo>
                  <a:cubicBezTo>
                    <a:pt x="994" y="1754"/>
                    <a:pt x="976" y="1739"/>
                    <a:pt x="973" y="1717"/>
                  </a:cubicBezTo>
                  <a:cubicBezTo>
                    <a:pt x="925" y="1392"/>
                    <a:pt x="845" y="1118"/>
                    <a:pt x="728" y="879"/>
                  </a:cubicBezTo>
                  <a:cubicBezTo>
                    <a:pt x="568" y="549"/>
                    <a:pt x="329" y="345"/>
                    <a:pt x="52" y="109"/>
                  </a:cubicBezTo>
                  <a:lnTo>
                    <a:pt x="20" y="81"/>
                  </a:lnTo>
                  <a:cubicBezTo>
                    <a:pt x="2" y="65"/>
                    <a:pt x="0" y="38"/>
                    <a:pt x="15" y="20"/>
                  </a:cubicBezTo>
                  <a:cubicBezTo>
                    <a:pt x="30" y="2"/>
                    <a:pt x="57" y="0"/>
                    <a:pt x="75" y="16"/>
                  </a:cubicBezTo>
                  <a:lnTo>
                    <a:pt x="108" y="43"/>
                  </a:lnTo>
                  <a:cubicBezTo>
                    <a:pt x="380" y="276"/>
                    <a:pt x="637" y="496"/>
                    <a:pt x="806" y="842"/>
                  </a:cubicBezTo>
                  <a:cubicBezTo>
                    <a:pt x="926" y="1088"/>
                    <a:pt x="1008" y="1371"/>
                    <a:pt x="1058" y="1705"/>
                  </a:cubicBezTo>
                  <a:cubicBezTo>
                    <a:pt x="1061" y="1728"/>
                    <a:pt x="1045" y="1750"/>
                    <a:pt x="1021" y="1753"/>
                  </a:cubicBezTo>
                  <a:cubicBezTo>
                    <a:pt x="1019" y="1754"/>
                    <a:pt x="1017" y="1754"/>
                    <a:pt x="1015" y="17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93" name="Freeform 97">
              <a:extLst>
                <a:ext uri="{FF2B5EF4-FFF2-40B4-BE49-F238E27FC236}">
                  <a16:creationId xmlns:a16="http://schemas.microsoft.com/office/drawing/2014/main" id="{26EE3F11-215D-AB4A-AB29-2EE2BA33F93A}"/>
                </a:ext>
              </a:extLst>
            </p:cNvPr>
            <p:cNvSpPr>
              <a:spLocks/>
            </p:cNvSpPr>
            <p:nvPr/>
          </p:nvSpPr>
          <p:spPr bwMode="auto">
            <a:xfrm>
              <a:off x="7531100" y="5991225"/>
              <a:ext cx="26988" cy="28575"/>
            </a:xfrm>
            <a:custGeom>
              <a:avLst/>
              <a:gdLst>
                <a:gd name="T0" fmla="*/ 4 w 118"/>
                <a:gd name="T1" fmla="*/ 98 h 124"/>
                <a:gd name="T2" fmla="*/ 19 w 118"/>
                <a:gd name="T3" fmla="*/ 117 h 124"/>
                <a:gd name="T4" fmla="*/ 66 w 118"/>
                <a:gd name="T5" fmla="*/ 115 h 124"/>
                <a:gd name="T6" fmla="*/ 109 w 118"/>
                <a:gd name="T7" fmla="*/ 74 h 124"/>
                <a:gd name="T8" fmla="*/ 110 w 118"/>
                <a:gd name="T9" fmla="*/ 26 h 124"/>
                <a:gd name="T10" fmla="*/ 60 w 118"/>
                <a:gd name="T11" fmla="*/ 11 h 124"/>
                <a:gd name="T12" fmla="*/ 4 w 118"/>
                <a:gd name="T13" fmla="*/ 98 h 124"/>
              </a:gdLst>
              <a:ahLst/>
              <a:cxnLst>
                <a:cxn ang="0">
                  <a:pos x="T0" y="T1"/>
                </a:cxn>
                <a:cxn ang="0">
                  <a:pos x="T2" y="T3"/>
                </a:cxn>
                <a:cxn ang="0">
                  <a:pos x="T4" y="T5"/>
                </a:cxn>
                <a:cxn ang="0">
                  <a:pos x="T6" y="T7"/>
                </a:cxn>
                <a:cxn ang="0">
                  <a:pos x="T8" y="T9"/>
                </a:cxn>
                <a:cxn ang="0">
                  <a:pos x="T10" y="T11"/>
                </a:cxn>
                <a:cxn ang="0">
                  <a:pos x="T12" y="T13"/>
                </a:cxn>
              </a:cxnLst>
              <a:rect l="0" t="0" r="r" b="b"/>
              <a:pathLst>
                <a:path w="118" h="124">
                  <a:moveTo>
                    <a:pt x="4" y="98"/>
                  </a:moveTo>
                  <a:cubicBezTo>
                    <a:pt x="5" y="107"/>
                    <a:pt x="12" y="113"/>
                    <a:pt x="19" y="117"/>
                  </a:cubicBezTo>
                  <a:cubicBezTo>
                    <a:pt x="33" y="124"/>
                    <a:pt x="51" y="122"/>
                    <a:pt x="66" y="115"/>
                  </a:cubicBezTo>
                  <a:cubicBezTo>
                    <a:pt x="83" y="106"/>
                    <a:pt x="100" y="91"/>
                    <a:pt x="109" y="74"/>
                  </a:cubicBezTo>
                  <a:cubicBezTo>
                    <a:pt x="117" y="59"/>
                    <a:pt x="118" y="41"/>
                    <a:pt x="110" y="26"/>
                  </a:cubicBezTo>
                  <a:cubicBezTo>
                    <a:pt x="102" y="13"/>
                    <a:pt x="73" y="0"/>
                    <a:pt x="60" y="11"/>
                  </a:cubicBezTo>
                  <a:cubicBezTo>
                    <a:pt x="42" y="26"/>
                    <a:pt x="0" y="71"/>
                    <a:pt x="4" y="98"/>
                  </a:cubicBezTo>
                  <a:close/>
                </a:path>
              </a:pathLst>
            </a:custGeom>
            <a:solidFill>
              <a:srgbClr val="203A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1" name="Freeform 115">
              <a:extLst>
                <a:ext uri="{FF2B5EF4-FFF2-40B4-BE49-F238E27FC236}">
                  <a16:creationId xmlns:a16="http://schemas.microsoft.com/office/drawing/2014/main" id="{45D36002-3DF6-EF41-A037-1287FC966AAC}"/>
                </a:ext>
              </a:extLst>
            </p:cNvPr>
            <p:cNvSpPr>
              <a:spLocks/>
            </p:cNvSpPr>
            <p:nvPr/>
          </p:nvSpPr>
          <p:spPr bwMode="auto">
            <a:xfrm>
              <a:off x="8258175" y="5676900"/>
              <a:ext cx="26988" cy="28575"/>
            </a:xfrm>
            <a:custGeom>
              <a:avLst/>
              <a:gdLst>
                <a:gd name="T0" fmla="*/ 77 w 112"/>
                <a:gd name="T1" fmla="*/ 124 h 125"/>
                <a:gd name="T2" fmla="*/ 99 w 112"/>
                <a:gd name="T3" fmla="*/ 115 h 125"/>
                <a:gd name="T4" fmla="*/ 109 w 112"/>
                <a:gd name="T5" fmla="*/ 69 h 125"/>
                <a:gd name="T6" fmla="*/ 80 w 112"/>
                <a:gd name="T7" fmla="*/ 16 h 125"/>
                <a:gd name="T8" fmla="*/ 34 w 112"/>
                <a:gd name="T9" fmla="*/ 4 h 125"/>
                <a:gd name="T10" fmla="*/ 7 w 112"/>
                <a:gd name="T11" fmla="*/ 48 h 125"/>
                <a:gd name="T12" fmla="*/ 77 w 112"/>
                <a:gd name="T13" fmla="*/ 124 h 125"/>
              </a:gdLst>
              <a:ahLst/>
              <a:cxnLst>
                <a:cxn ang="0">
                  <a:pos x="T0" y="T1"/>
                </a:cxn>
                <a:cxn ang="0">
                  <a:pos x="T2" y="T3"/>
                </a:cxn>
                <a:cxn ang="0">
                  <a:pos x="T4" y="T5"/>
                </a:cxn>
                <a:cxn ang="0">
                  <a:pos x="T6" y="T7"/>
                </a:cxn>
                <a:cxn ang="0">
                  <a:pos x="T8" y="T9"/>
                </a:cxn>
                <a:cxn ang="0">
                  <a:pos x="T10" y="T11"/>
                </a:cxn>
                <a:cxn ang="0">
                  <a:pos x="T12" y="T13"/>
                </a:cxn>
              </a:cxnLst>
              <a:rect l="0" t="0" r="r" b="b"/>
              <a:pathLst>
                <a:path w="112" h="125">
                  <a:moveTo>
                    <a:pt x="77" y="124"/>
                  </a:moveTo>
                  <a:cubicBezTo>
                    <a:pt x="85" y="125"/>
                    <a:pt x="93" y="121"/>
                    <a:pt x="99" y="115"/>
                  </a:cubicBezTo>
                  <a:cubicBezTo>
                    <a:pt x="109" y="103"/>
                    <a:pt x="112" y="85"/>
                    <a:pt x="109" y="69"/>
                  </a:cubicBezTo>
                  <a:cubicBezTo>
                    <a:pt x="105" y="50"/>
                    <a:pt x="94" y="30"/>
                    <a:pt x="80" y="16"/>
                  </a:cubicBezTo>
                  <a:cubicBezTo>
                    <a:pt x="68" y="5"/>
                    <a:pt x="50" y="0"/>
                    <a:pt x="34" y="4"/>
                  </a:cubicBezTo>
                  <a:cubicBezTo>
                    <a:pt x="19" y="8"/>
                    <a:pt x="0" y="33"/>
                    <a:pt x="7" y="48"/>
                  </a:cubicBezTo>
                  <a:cubicBezTo>
                    <a:pt x="17" y="69"/>
                    <a:pt x="50" y="121"/>
                    <a:pt x="77" y="124"/>
                  </a:cubicBezTo>
                </a:path>
              </a:pathLst>
            </a:custGeom>
            <a:solidFill>
              <a:srgbClr val="203A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120">
              <a:extLst>
                <a:ext uri="{FF2B5EF4-FFF2-40B4-BE49-F238E27FC236}">
                  <a16:creationId xmlns:a16="http://schemas.microsoft.com/office/drawing/2014/main" id="{EE2F57B9-EB33-1942-AEDF-01AC08D03FB0}"/>
                </a:ext>
              </a:extLst>
            </p:cNvPr>
            <p:cNvSpPr>
              <a:spLocks/>
            </p:cNvSpPr>
            <p:nvPr/>
          </p:nvSpPr>
          <p:spPr bwMode="auto">
            <a:xfrm>
              <a:off x="9153525" y="5122863"/>
              <a:ext cx="1055688" cy="1001713"/>
            </a:xfrm>
            <a:custGeom>
              <a:avLst/>
              <a:gdLst>
                <a:gd name="T0" fmla="*/ 4025 w 4548"/>
                <a:gd name="T1" fmla="*/ 1456 h 4311"/>
                <a:gd name="T2" fmla="*/ 3577 w 4548"/>
                <a:gd name="T3" fmla="*/ 422 h 4311"/>
                <a:gd name="T4" fmla="*/ 3431 w 4548"/>
                <a:gd name="T5" fmla="*/ 126 h 4311"/>
                <a:gd name="T6" fmla="*/ 3350 w 4548"/>
                <a:gd name="T7" fmla="*/ 7 h 4311"/>
                <a:gd name="T8" fmla="*/ 3278 w 4548"/>
                <a:gd name="T9" fmla="*/ 70 h 4311"/>
                <a:gd name="T10" fmla="*/ 3066 w 4548"/>
                <a:gd name="T11" fmla="*/ 153 h 4311"/>
                <a:gd name="T12" fmla="*/ 2520 w 4548"/>
                <a:gd name="T13" fmla="*/ 197 h 4311"/>
                <a:gd name="T14" fmla="*/ 1922 w 4548"/>
                <a:gd name="T15" fmla="*/ 293 h 4311"/>
                <a:gd name="T16" fmla="*/ 668 w 4548"/>
                <a:gd name="T17" fmla="*/ 687 h 4311"/>
                <a:gd name="T18" fmla="*/ 420 w 4548"/>
                <a:gd name="T19" fmla="*/ 815 h 4311"/>
                <a:gd name="T20" fmla="*/ 253 w 4548"/>
                <a:gd name="T21" fmla="*/ 950 h 4311"/>
                <a:gd name="T22" fmla="*/ 84 w 4548"/>
                <a:gd name="T23" fmla="*/ 986 h 4311"/>
                <a:gd name="T24" fmla="*/ 1 w 4548"/>
                <a:gd name="T25" fmla="*/ 1062 h 4311"/>
                <a:gd name="T26" fmla="*/ 49 w 4548"/>
                <a:gd name="T27" fmla="*/ 1139 h 4311"/>
                <a:gd name="T28" fmla="*/ 133 w 4548"/>
                <a:gd name="T29" fmla="*/ 1512 h 4311"/>
                <a:gd name="T30" fmla="*/ 329 w 4548"/>
                <a:gd name="T31" fmla="*/ 2746 h 4311"/>
                <a:gd name="T32" fmla="*/ 425 w 4548"/>
                <a:gd name="T33" fmla="*/ 3098 h 4311"/>
                <a:gd name="T34" fmla="*/ 603 w 4548"/>
                <a:gd name="T35" fmla="*/ 3506 h 4311"/>
                <a:gd name="T36" fmla="*/ 867 w 4548"/>
                <a:gd name="T37" fmla="*/ 4035 h 4311"/>
                <a:gd name="T38" fmla="*/ 974 w 4548"/>
                <a:gd name="T39" fmla="*/ 4199 h 4311"/>
                <a:gd name="T40" fmla="*/ 1065 w 4548"/>
                <a:gd name="T41" fmla="*/ 4277 h 4311"/>
                <a:gd name="T42" fmla="*/ 1116 w 4548"/>
                <a:gd name="T43" fmla="*/ 4188 h 4311"/>
                <a:gd name="T44" fmla="*/ 1214 w 4548"/>
                <a:gd name="T45" fmla="*/ 4138 h 4311"/>
                <a:gd name="T46" fmla="*/ 1468 w 4548"/>
                <a:gd name="T47" fmla="*/ 4105 h 4311"/>
                <a:gd name="T48" fmla="*/ 1695 w 4548"/>
                <a:gd name="T49" fmla="*/ 4105 h 4311"/>
                <a:gd name="T50" fmla="*/ 2082 w 4548"/>
                <a:gd name="T51" fmla="*/ 4033 h 4311"/>
                <a:gd name="T52" fmla="*/ 2873 w 4548"/>
                <a:gd name="T53" fmla="*/ 3866 h 4311"/>
                <a:gd name="T54" fmla="*/ 3564 w 4548"/>
                <a:gd name="T55" fmla="*/ 3673 h 4311"/>
                <a:gd name="T56" fmla="*/ 4160 w 4548"/>
                <a:gd name="T57" fmla="*/ 3338 h 4311"/>
                <a:gd name="T58" fmla="*/ 4240 w 4548"/>
                <a:gd name="T59" fmla="*/ 3258 h 4311"/>
                <a:gd name="T60" fmla="*/ 4417 w 4548"/>
                <a:gd name="T61" fmla="*/ 3211 h 4311"/>
                <a:gd name="T62" fmla="*/ 4533 w 4548"/>
                <a:gd name="T63" fmla="*/ 3170 h 4311"/>
                <a:gd name="T64" fmla="*/ 4449 w 4548"/>
                <a:gd name="T65" fmla="*/ 3026 h 4311"/>
                <a:gd name="T66" fmla="*/ 4357 w 4548"/>
                <a:gd name="T67" fmla="*/ 2876 h 4311"/>
                <a:gd name="T68" fmla="*/ 4070 w 4548"/>
                <a:gd name="T69" fmla="*/ 1614 h 4311"/>
                <a:gd name="T70" fmla="*/ 4025 w 4548"/>
                <a:gd name="T71" fmla="*/ 1456 h 4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48" h="4311">
                  <a:moveTo>
                    <a:pt x="4025" y="1456"/>
                  </a:moveTo>
                  <a:cubicBezTo>
                    <a:pt x="3918" y="1094"/>
                    <a:pt x="3779" y="740"/>
                    <a:pt x="3577" y="422"/>
                  </a:cubicBezTo>
                  <a:cubicBezTo>
                    <a:pt x="3517" y="329"/>
                    <a:pt x="3451" y="235"/>
                    <a:pt x="3431" y="126"/>
                  </a:cubicBezTo>
                  <a:cubicBezTo>
                    <a:pt x="3421" y="73"/>
                    <a:pt x="3403" y="0"/>
                    <a:pt x="3350" y="7"/>
                  </a:cubicBezTo>
                  <a:cubicBezTo>
                    <a:pt x="3317" y="10"/>
                    <a:pt x="3299" y="45"/>
                    <a:pt x="3278" y="70"/>
                  </a:cubicBezTo>
                  <a:cubicBezTo>
                    <a:pt x="3229" y="131"/>
                    <a:pt x="3144" y="151"/>
                    <a:pt x="3066" y="153"/>
                  </a:cubicBezTo>
                  <a:cubicBezTo>
                    <a:pt x="2883" y="160"/>
                    <a:pt x="2702" y="175"/>
                    <a:pt x="2520" y="197"/>
                  </a:cubicBezTo>
                  <a:cubicBezTo>
                    <a:pt x="2320" y="222"/>
                    <a:pt x="2120" y="253"/>
                    <a:pt x="1922" y="293"/>
                  </a:cubicBezTo>
                  <a:cubicBezTo>
                    <a:pt x="1492" y="381"/>
                    <a:pt x="1071" y="514"/>
                    <a:pt x="668" y="687"/>
                  </a:cubicBezTo>
                  <a:cubicBezTo>
                    <a:pt x="582" y="724"/>
                    <a:pt x="497" y="763"/>
                    <a:pt x="420" y="815"/>
                  </a:cubicBezTo>
                  <a:cubicBezTo>
                    <a:pt x="362" y="853"/>
                    <a:pt x="313" y="916"/>
                    <a:pt x="253" y="950"/>
                  </a:cubicBezTo>
                  <a:cubicBezTo>
                    <a:pt x="205" y="977"/>
                    <a:pt x="139" y="976"/>
                    <a:pt x="84" y="986"/>
                  </a:cubicBezTo>
                  <a:cubicBezTo>
                    <a:pt x="43" y="993"/>
                    <a:pt x="0" y="1021"/>
                    <a:pt x="1" y="1062"/>
                  </a:cubicBezTo>
                  <a:cubicBezTo>
                    <a:pt x="1" y="1094"/>
                    <a:pt x="26" y="1118"/>
                    <a:pt x="49" y="1139"/>
                  </a:cubicBezTo>
                  <a:cubicBezTo>
                    <a:pt x="143" y="1225"/>
                    <a:pt x="127" y="1395"/>
                    <a:pt x="133" y="1512"/>
                  </a:cubicBezTo>
                  <a:cubicBezTo>
                    <a:pt x="152" y="1928"/>
                    <a:pt x="234" y="2340"/>
                    <a:pt x="329" y="2746"/>
                  </a:cubicBezTo>
                  <a:cubicBezTo>
                    <a:pt x="357" y="2865"/>
                    <a:pt x="385" y="2983"/>
                    <a:pt x="425" y="3098"/>
                  </a:cubicBezTo>
                  <a:cubicBezTo>
                    <a:pt x="474" y="3238"/>
                    <a:pt x="538" y="3372"/>
                    <a:pt x="603" y="3506"/>
                  </a:cubicBezTo>
                  <a:cubicBezTo>
                    <a:pt x="688" y="3684"/>
                    <a:pt x="771" y="3864"/>
                    <a:pt x="867" y="4035"/>
                  </a:cubicBezTo>
                  <a:cubicBezTo>
                    <a:pt x="902" y="4099"/>
                    <a:pt x="951" y="4129"/>
                    <a:pt x="974" y="4199"/>
                  </a:cubicBezTo>
                  <a:cubicBezTo>
                    <a:pt x="987" y="4240"/>
                    <a:pt x="1009" y="4311"/>
                    <a:pt x="1065" y="4277"/>
                  </a:cubicBezTo>
                  <a:cubicBezTo>
                    <a:pt x="1099" y="4257"/>
                    <a:pt x="1092" y="4214"/>
                    <a:pt x="1116" y="4188"/>
                  </a:cubicBezTo>
                  <a:cubicBezTo>
                    <a:pt x="1137" y="4165"/>
                    <a:pt x="1186" y="4149"/>
                    <a:pt x="1214" y="4138"/>
                  </a:cubicBezTo>
                  <a:cubicBezTo>
                    <a:pt x="1294" y="4105"/>
                    <a:pt x="1382" y="4093"/>
                    <a:pt x="1468" y="4105"/>
                  </a:cubicBezTo>
                  <a:cubicBezTo>
                    <a:pt x="1538" y="4114"/>
                    <a:pt x="1624" y="4113"/>
                    <a:pt x="1695" y="4105"/>
                  </a:cubicBezTo>
                  <a:cubicBezTo>
                    <a:pt x="1825" y="4090"/>
                    <a:pt x="1953" y="4057"/>
                    <a:pt x="2082" y="4033"/>
                  </a:cubicBezTo>
                  <a:cubicBezTo>
                    <a:pt x="2347" y="3983"/>
                    <a:pt x="2611" y="3927"/>
                    <a:pt x="2873" y="3866"/>
                  </a:cubicBezTo>
                  <a:cubicBezTo>
                    <a:pt x="3106" y="3811"/>
                    <a:pt x="3339" y="3753"/>
                    <a:pt x="3564" y="3673"/>
                  </a:cubicBezTo>
                  <a:cubicBezTo>
                    <a:pt x="3781" y="3597"/>
                    <a:pt x="4001" y="3511"/>
                    <a:pt x="4160" y="3338"/>
                  </a:cubicBezTo>
                  <a:cubicBezTo>
                    <a:pt x="4186" y="3311"/>
                    <a:pt x="4209" y="3280"/>
                    <a:pt x="4240" y="3258"/>
                  </a:cubicBezTo>
                  <a:cubicBezTo>
                    <a:pt x="4291" y="3222"/>
                    <a:pt x="4355" y="3213"/>
                    <a:pt x="4417" y="3211"/>
                  </a:cubicBezTo>
                  <a:cubicBezTo>
                    <a:pt x="4464" y="3210"/>
                    <a:pt x="4515" y="3229"/>
                    <a:pt x="4533" y="3170"/>
                  </a:cubicBezTo>
                  <a:cubicBezTo>
                    <a:pt x="4548" y="3120"/>
                    <a:pt x="4477" y="3059"/>
                    <a:pt x="4449" y="3026"/>
                  </a:cubicBezTo>
                  <a:cubicBezTo>
                    <a:pt x="4411" y="2981"/>
                    <a:pt x="4371" y="2935"/>
                    <a:pt x="4357" y="2876"/>
                  </a:cubicBezTo>
                  <a:cubicBezTo>
                    <a:pt x="4259" y="2456"/>
                    <a:pt x="4182" y="2030"/>
                    <a:pt x="4070" y="1614"/>
                  </a:cubicBezTo>
                  <a:cubicBezTo>
                    <a:pt x="4056" y="1561"/>
                    <a:pt x="4041" y="1508"/>
                    <a:pt x="4025" y="1456"/>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17" name="Freeform 121">
              <a:extLst>
                <a:ext uri="{FF2B5EF4-FFF2-40B4-BE49-F238E27FC236}">
                  <a16:creationId xmlns:a16="http://schemas.microsoft.com/office/drawing/2014/main" id="{C3E242EE-90E8-2847-B62E-187CE63028B4}"/>
                </a:ext>
              </a:extLst>
            </p:cNvPr>
            <p:cNvSpPr>
              <a:spLocks/>
            </p:cNvSpPr>
            <p:nvPr/>
          </p:nvSpPr>
          <p:spPr bwMode="auto">
            <a:xfrm>
              <a:off x="9726613" y="5194300"/>
              <a:ext cx="180975" cy="296863"/>
            </a:xfrm>
            <a:custGeom>
              <a:avLst/>
              <a:gdLst>
                <a:gd name="T0" fmla="*/ 48 w 781"/>
                <a:gd name="T1" fmla="*/ 1274 h 1274"/>
                <a:gd name="T2" fmla="*/ 37 w 781"/>
                <a:gd name="T3" fmla="*/ 1273 h 1274"/>
                <a:gd name="T4" fmla="*/ 7 w 781"/>
                <a:gd name="T5" fmla="*/ 1220 h 1274"/>
                <a:gd name="T6" fmla="*/ 379 w 781"/>
                <a:gd name="T7" fmla="*/ 414 h 1274"/>
                <a:gd name="T8" fmla="*/ 702 w 781"/>
                <a:gd name="T9" fmla="*/ 19 h 1274"/>
                <a:gd name="T10" fmla="*/ 763 w 781"/>
                <a:gd name="T11" fmla="*/ 16 h 1274"/>
                <a:gd name="T12" fmla="*/ 765 w 781"/>
                <a:gd name="T13" fmla="*/ 77 h 1274"/>
                <a:gd name="T14" fmla="*/ 450 w 781"/>
                <a:gd name="T15" fmla="*/ 462 h 1274"/>
                <a:gd name="T16" fmla="*/ 89 w 781"/>
                <a:gd name="T17" fmla="*/ 1243 h 1274"/>
                <a:gd name="T18" fmla="*/ 48 w 781"/>
                <a:gd name="T19" fmla="*/ 1274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1274">
                  <a:moveTo>
                    <a:pt x="48" y="1274"/>
                  </a:moveTo>
                  <a:cubicBezTo>
                    <a:pt x="44" y="1274"/>
                    <a:pt x="40" y="1274"/>
                    <a:pt x="37" y="1273"/>
                  </a:cubicBezTo>
                  <a:cubicBezTo>
                    <a:pt x="14" y="1266"/>
                    <a:pt x="0" y="1243"/>
                    <a:pt x="7" y="1220"/>
                  </a:cubicBezTo>
                  <a:cubicBezTo>
                    <a:pt x="88" y="925"/>
                    <a:pt x="213" y="653"/>
                    <a:pt x="379" y="414"/>
                  </a:cubicBezTo>
                  <a:cubicBezTo>
                    <a:pt x="482" y="266"/>
                    <a:pt x="600" y="131"/>
                    <a:pt x="702" y="19"/>
                  </a:cubicBezTo>
                  <a:cubicBezTo>
                    <a:pt x="718" y="2"/>
                    <a:pt x="745" y="0"/>
                    <a:pt x="763" y="16"/>
                  </a:cubicBezTo>
                  <a:cubicBezTo>
                    <a:pt x="780" y="32"/>
                    <a:pt x="781" y="59"/>
                    <a:pt x="765" y="77"/>
                  </a:cubicBezTo>
                  <a:cubicBezTo>
                    <a:pt x="660" y="192"/>
                    <a:pt x="549" y="319"/>
                    <a:pt x="450" y="462"/>
                  </a:cubicBezTo>
                  <a:cubicBezTo>
                    <a:pt x="291" y="691"/>
                    <a:pt x="167" y="961"/>
                    <a:pt x="89" y="1243"/>
                  </a:cubicBezTo>
                  <a:cubicBezTo>
                    <a:pt x="84" y="1262"/>
                    <a:pt x="67" y="1274"/>
                    <a:pt x="48" y="127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18" name="Freeform 122">
              <a:extLst>
                <a:ext uri="{FF2B5EF4-FFF2-40B4-BE49-F238E27FC236}">
                  <a16:creationId xmlns:a16="http://schemas.microsoft.com/office/drawing/2014/main" id="{134BEF2B-1AFB-1745-9298-018969756F71}"/>
                </a:ext>
              </a:extLst>
            </p:cNvPr>
            <p:cNvSpPr>
              <a:spLocks/>
            </p:cNvSpPr>
            <p:nvPr/>
          </p:nvSpPr>
          <p:spPr bwMode="auto">
            <a:xfrm>
              <a:off x="9253538" y="5372100"/>
              <a:ext cx="358775" cy="146050"/>
            </a:xfrm>
            <a:custGeom>
              <a:avLst/>
              <a:gdLst>
                <a:gd name="T0" fmla="*/ 1503 w 1551"/>
                <a:gd name="T1" fmla="*/ 630 h 630"/>
                <a:gd name="T2" fmla="*/ 1477 w 1551"/>
                <a:gd name="T3" fmla="*/ 622 h 630"/>
                <a:gd name="T4" fmla="*/ 42 w 1551"/>
                <a:gd name="T5" fmla="*/ 87 h 630"/>
                <a:gd name="T6" fmla="*/ 2 w 1551"/>
                <a:gd name="T7" fmla="*/ 41 h 630"/>
                <a:gd name="T8" fmla="*/ 48 w 1551"/>
                <a:gd name="T9" fmla="*/ 2 h 630"/>
                <a:gd name="T10" fmla="*/ 1528 w 1551"/>
                <a:gd name="T11" fmla="*/ 553 h 630"/>
                <a:gd name="T12" fmla="*/ 1537 w 1551"/>
                <a:gd name="T13" fmla="*/ 613 h 630"/>
                <a:gd name="T14" fmla="*/ 1503 w 1551"/>
                <a:gd name="T15" fmla="*/ 63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1" h="630">
                  <a:moveTo>
                    <a:pt x="1503" y="630"/>
                  </a:moveTo>
                  <a:cubicBezTo>
                    <a:pt x="1494" y="630"/>
                    <a:pt x="1485" y="627"/>
                    <a:pt x="1477" y="622"/>
                  </a:cubicBezTo>
                  <a:cubicBezTo>
                    <a:pt x="1063" y="314"/>
                    <a:pt x="553" y="125"/>
                    <a:pt x="42" y="87"/>
                  </a:cubicBezTo>
                  <a:cubicBezTo>
                    <a:pt x="18" y="85"/>
                    <a:pt x="0" y="65"/>
                    <a:pt x="2" y="41"/>
                  </a:cubicBezTo>
                  <a:cubicBezTo>
                    <a:pt x="4" y="18"/>
                    <a:pt x="24" y="0"/>
                    <a:pt x="48" y="2"/>
                  </a:cubicBezTo>
                  <a:cubicBezTo>
                    <a:pt x="576" y="40"/>
                    <a:pt x="1101" y="236"/>
                    <a:pt x="1528" y="553"/>
                  </a:cubicBezTo>
                  <a:cubicBezTo>
                    <a:pt x="1547" y="567"/>
                    <a:pt x="1551" y="594"/>
                    <a:pt x="1537" y="613"/>
                  </a:cubicBezTo>
                  <a:cubicBezTo>
                    <a:pt x="1529" y="624"/>
                    <a:pt x="1516" y="630"/>
                    <a:pt x="1503"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19" name="Freeform 123">
              <a:extLst>
                <a:ext uri="{FF2B5EF4-FFF2-40B4-BE49-F238E27FC236}">
                  <a16:creationId xmlns:a16="http://schemas.microsoft.com/office/drawing/2014/main" id="{3D96F942-A001-4644-A5BC-65B267C56C37}"/>
                </a:ext>
              </a:extLst>
            </p:cNvPr>
            <p:cNvSpPr>
              <a:spLocks/>
            </p:cNvSpPr>
            <p:nvPr/>
          </p:nvSpPr>
          <p:spPr bwMode="auto">
            <a:xfrm>
              <a:off x="9782175" y="5592763"/>
              <a:ext cx="341313" cy="238125"/>
            </a:xfrm>
            <a:custGeom>
              <a:avLst/>
              <a:gdLst>
                <a:gd name="T0" fmla="*/ 1418 w 1467"/>
                <a:gd name="T1" fmla="*/ 1028 h 1028"/>
                <a:gd name="T2" fmla="*/ 1382 w 1467"/>
                <a:gd name="T3" fmla="*/ 1008 h 1028"/>
                <a:gd name="T4" fmla="*/ 38 w 1467"/>
                <a:gd name="T5" fmla="*/ 89 h 1028"/>
                <a:gd name="T6" fmla="*/ 4 w 1467"/>
                <a:gd name="T7" fmla="*/ 39 h 1028"/>
                <a:gd name="T8" fmla="*/ 55 w 1467"/>
                <a:gd name="T9" fmla="*/ 5 h 1028"/>
                <a:gd name="T10" fmla="*/ 1454 w 1467"/>
                <a:gd name="T11" fmla="*/ 962 h 1028"/>
                <a:gd name="T12" fmla="*/ 1441 w 1467"/>
                <a:gd name="T13" fmla="*/ 1021 h 1028"/>
                <a:gd name="T14" fmla="*/ 1418 w 1467"/>
                <a:gd name="T15" fmla="*/ 1028 h 10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7" h="1028">
                  <a:moveTo>
                    <a:pt x="1418" y="1028"/>
                  </a:moveTo>
                  <a:cubicBezTo>
                    <a:pt x="1404" y="1028"/>
                    <a:pt x="1390" y="1021"/>
                    <a:pt x="1382" y="1008"/>
                  </a:cubicBezTo>
                  <a:cubicBezTo>
                    <a:pt x="1076" y="538"/>
                    <a:pt x="587" y="203"/>
                    <a:pt x="38" y="89"/>
                  </a:cubicBezTo>
                  <a:cubicBezTo>
                    <a:pt x="14" y="85"/>
                    <a:pt x="0" y="62"/>
                    <a:pt x="4" y="39"/>
                  </a:cubicBezTo>
                  <a:cubicBezTo>
                    <a:pt x="9" y="15"/>
                    <a:pt x="32" y="0"/>
                    <a:pt x="55" y="5"/>
                  </a:cubicBezTo>
                  <a:cubicBezTo>
                    <a:pt x="626" y="124"/>
                    <a:pt x="1136" y="473"/>
                    <a:pt x="1454" y="962"/>
                  </a:cubicBezTo>
                  <a:cubicBezTo>
                    <a:pt x="1467" y="982"/>
                    <a:pt x="1461" y="1008"/>
                    <a:pt x="1441" y="1021"/>
                  </a:cubicBezTo>
                  <a:cubicBezTo>
                    <a:pt x="1434" y="1026"/>
                    <a:pt x="1426" y="1028"/>
                    <a:pt x="1418" y="102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0" name="Freeform 124">
              <a:extLst>
                <a:ext uri="{FF2B5EF4-FFF2-40B4-BE49-F238E27FC236}">
                  <a16:creationId xmlns:a16="http://schemas.microsoft.com/office/drawing/2014/main" id="{061D4CEB-D820-664B-8FA8-316E26482848}"/>
                </a:ext>
              </a:extLst>
            </p:cNvPr>
            <p:cNvSpPr>
              <a:spLocks/>
            </p:cNvSpPr>
            <p:nvPr/>
          </p:nvSpPr>
          <p:spPr bwMode="auto">
            <a:xfrm>
              <a:off x="9410700" y="5616575"/>
              <a:ext cx="244475" cy="422275"/>
            </a:xfrm>
            <a:custGeom>
              <a:avLst/>
              <a:gdLst>
                <a:gd name="T0" fmla="*/ 77 w 1056"/>
                <a:gd name="T1" fmla="*/ 1815 h 1815"/>
                <a:gd name="T2" fmla="*/ 34 w 1056"/>
                <a:gd name="T3" fmla="*/ 1774 h 1815"/>
                <a:gd name="T4" fmla="*/ 985 w 1056"/>
                <a:gd name="T5" fmla="*/ 12 h 1815"/>
                <a:gd name="T6" fmla="*/ 1044 w 1056"/>
                <a:gd name="T7" fmla="*/ 27 h 1815"/>
                <a:gd name="T8" fmla="*/ 1028 w 1056"/>
                <a:gd name="T9" fmla="*/ 86 h 1815"/>
                <a:gd name="T10" fmla="*/ 120 w 1056"/>
                <a:gd name="T11" fmla="*/ 1770 h 1815"/>
                <a:gd name="T12" fmla="*/ 79 w 1056"/>
                <a:gd name="T13" fmla="*/ 1815 h 1815"/>
                <a:gd name="T14" fmla="*/ 77 w 1056"/>
                <a:gd name="T15" fmla="*/ 1815 h 18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6" h="1815">
                  <a:moveTo>
                    <a:pt x="77" y="1815"/>
                  </a:moveTo>
                  <a:cubicBezTo>
                    <a:pt x="54" y="1815"/>
                    <a:pt x="35" y="1797"/>
                    <a:pt x="34" y="1774"/>
                  </a:cubicBezTo>
                  <a:cubicBezTo>
                    <a:pt x="0" y="1075"/>
                    <a:pt x="382" y="367"/>
                    <a:pt x="985" y="12"/>
                  </a:cubicBezTo>
                  <a:cubicBezTo>
                    <a:pt x="1005" y="0"/>
                    <a:pt x="1032" y="7"/>
                    <a:pt x="1044" y="27"/>
                  </a:cubicBezTo>
                  <a:cubicBezTo>
                    <a:pt x="1056" y="48"/>
                    <a:pt x="1049" y="74"/>
                    <a:pt x="1028" y="86"/>
                  </a:cubicBezTo>
                  <a:cubicBezTo>
                    <a:pt x="452" y="425"/>
                    <a:pt x="87" y="1102"/>
                    <a:pt x="120" y="1770"/>
                  </a:cubicBezTo>
                  <a:cubicBezTo>
                    <a:pt x="121" y="1794"/>
                    <a:pt x="103" y="1814"/>
                    <a:pt x="79" y="1815"/>
                  </a:cubicBezTo>
                  <a:lnTo>
                    <a:pt x="77" y="1815"/>
                  </a:ln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sp>
        <p:nvSpPr>
          <p:cNvPr id="175" name="TextBox 174">
            <a:extLst>
              <a:ext uri="{FF2B5EF4-FFF2-40B4-BE49-F238E27FC236}">
                <a16:creationId xmlns:a16="http://schemas.microsoft.com/office/drawing/2014/main" id="{17D5A880-B3DF-ED46-9DDE-95E4B7E19456}"/>
              </a:ext>
            </a:extLst>
          </p:cNvPr>
          <p:cNvSpPr txBox="1"/>
          <p:nvPr/>
        </p:nvSpPr>
        <p:spPr>
          <a:xfrm>
            <a:off x="2180857" y="159206"/>
            <a:ext cx="5148343" cy="769441"/>
          </a:xfrm>
          <a:prstGeom prst="rect">
            <a:avLst/>
          </a:prstGeom>
          <a:noFill/>
        </p:spPr>
        <p:txBody>
          <a:bodyPr wrap="square" rtlCol="0">
            <a:spAutoFit/>
          </a:bodyPr>
          <a:lstStyle/>
          <a:p>
            <a:r>
              <a:rPr kumimoji="1" lang="en-US" altLang="ko-Kore-KR" sz="4400" b="1" dirty="0">
                <a:solidFill>
                  <a:schemeClr val="tx2"/>
                </a:solidFill>
                <a:latin typeface="+mj-lt"/>
                <a:ea typeface="NEXON Lv2 Gothic Bold" pitchFamily="2" charset="-127"/>
              </a:rPr>
              <a:t>PROBLEM</a:t>
            </a:r>
            <a:endParaRPr kumimoji="1" lang="ko-Kore-KR" altLang="en-US" sz="4400" b="1" dirty="0">
              <a:solidFill>
                <a:schemeClr val="tx2">
                  <a:lumMod val="75000"/>
                </a:schemeClr>
              </a:solidFill>
              <a:latin typeface="+mj-lt"/>
              <a:ea typeface="NEXON Lv2 Gothic Bold" pitchFamily="2" charset="-127"/>
            </a:endParaRPr>
          </a:p>
        </p:txBody>
      </p:sp>
      <p:sp>
        <p:nvSpPr>
          <p:cNvPr id="176" name="TextBox 175">
            <a:extLst>
              <a:ext uri="{FF2B5EF4-FFF2-40B4-BE49-F238E27FC236}">
                <a16:creationId xmlns:a16="http://schemas.microsoft.com/office/drawing/2014/main" id="{F88517DF-FFFB-8340-A4A3-77BBF49C2182}"/>
              </a:ext>
            </a:extLst>
          </p:cNvPr>
          <p:cNvSpPr txBox="1"/>
          <p:nvPr/>
        </p:nvSpPr>
        <p:spPr>
          <a:xfrm>
            <a:off x="7334577" y="1582345"/>
            <a:ext cx="3415646" cy="338554"/>
          </a:xfrm>
          <a:prstGeom prst="rect">
            <a:avLst/>
          </a:prstGeom>
          <a:noFill/>
        </p:spPr>
        <p:txBody>
          <a:bodyPr wrap="square" rtlCol="0">
            <a:spAutoFit/>
          </a:bodyPr>
          <a:lstStyle/>
          <a:p>
            <a:pPr algn="ctr"/>
            <a:r>
              <a:rPr kumimoji="1" lang="en-US" altLang="ko-Kore-KR" sz="1600" b="1" dirty="0">
                <a:solidFill>
                  <a:schemeClr val="bg1"/>
                </a:solidFill>
                <a:latin typeface="+mj-lt"/>
                <a:ea typeface="NEXON Lv2 Gothic Bold" pitchFamily="2" charset="-127"/>
              </a:rPr>
              <a:t>ProtectYOU</a:t>
            </a:r>
            <a:endParaRPr kumimoji="1" lang="ko-Kore-KR" altLang="en-US" sz="3200" b="1" dirty="0">
              <a:solidFill>
                <a:schemeClr val="bg1"/>
              </a:solidFill>
              <a:latin typeface="+mj-lt"/>
              <a:ea typeface="NEXON Lv2 Gothic Bold" pitchFamily="2" charset="-127"/>
            </a:endParaRPr>
          </a:p>
        </p:txBody>
      </p:sp>
      <p:sp>
        <p:nvSpPr>
          <p:cNvPr id="178" name="직사각형 177">
            <a:extLst>
              <a:ext uri="{FF2B5EF4-FFF2-40B4-BE49-F238E27FC236}">
                <a16:creationId xmlns:a16="http://schemas.microsoft.com/office/drawing/2014/main" id="{B29D62F6-D0B6-B749-807A-5E98402A0CFC}"/>
              </a:ext>
            </a:extLst>
          </p:cNvPr>
          <p:cNvSpPr/>
          <p:nvPr/>
        </p:nvSpPr>
        <p:spPr>
          <a:xfrm>
            <a:off x="6537040" y="2221215"/>
            <a:ext cx="5384799" cy="4355038"/>
          </a:xfrm>
          <a:prstGeom prst="rect">
            <a:avLst/>
          </a:prstGeom>
        </p:spPr>
        <p:txBody>
          <a:bodyPr wrap="square">
            <a:spAutoFit/>
          </a:bodyPr>
          <a:lstStyle/>
          <a:p>
            <a:pPr>
              <a:spcAft>
                <a:spcPts val="600"/>
              </a:spcAft>
            </a:pPr>
            <a:r>
              <a:rPr lang="en-US" sz="1600" dirty="0">
                <a:solidFill>
                  <a:srgbClr val="4D566B"/>
                </a:solidFill>
              </a:rPr>
              <a:t>We aim to build an application that makes self-quarantining easy for those patients affected with COVID who need to self-isolate but finds themselves without the means to do so. </a:t>
            </a:r>
          </a:p>
          <a:p>
            <a:pPr>
              <a:spcAft>
                <a:spcPts val="600"/>
              </a:spcAft>
            </a:pPr>
            <a:r>
              <a:rPr lang="en-US" sz="1600" dirty="0">
                <a:solidFill>
                  <a:srgbClr val="4D566B"/>
                </a:solidFill>
              </a:rPr>
              <a:t>The target audience for our application are: </a:t>
            </a:r>
          </a:p>
          <a:p>
            <a:pPr marL="285750" indent="-285750">
              <a:spcAft>
                <a:spcPts val="600"/>
              </a:spcAft>
              <a:buFont typeface="Arial" panose="020B0604020202020204" pitchFamily="34" charset="0"/>
              <a:buChar char="•"/>
            </a:pPr>
            <a:r>
              <a:rPr lang="en-US" sz="1600" dirty="0">
                <a:solidFill>
                  <a:srgbClr val="4D566B"/>
                </a:solidFill>
              </a:rPr>
              <a:t>Patients who do not have the facilities in their home to self-quarantine (does not have separate room with attached bathroom. </a:t>
            </a:r>
          </a:p>
          <a:p>
            <a:pPr marL="285750" indent="-285750">
              <a:spcAft>
                <a:spcPts val="600"/>
              </a:spcAft>
              <a:buFont typeface="Arial" panose="020B0604020202020204" pitchFamily="34" charset="0"/>
              <a:buChar char="•"/>
            </a:pPr>
            <a:r>
              <a:rPr lang="en-US" sz="1600" dirty="0">
                <a:solidFill>
                  <a:srgbClr val="4D566B"/>
                </a:solidFill>
              </a:rPr>
              <a:t>Patients who cannot afford expensive hotel accommodations to quarantine themselves. </a:t>
            </a:r>
          </a:p>
          <a:p>
            <a:pPr marL="285750" indent="-285750">
              <a:spcAft>
                <a:spcPts val="600"/>
              </a:spcAft>
              <a:buFont typeface="Arial" panose="020B0604020202020204" pitchFamily="34" charset="0"/>
              <a:buChar char="•"/>
            </a:pPr>
            <a:r>
              <a:rPr lang="en-US" sz="1600" dirty="0">
                <a:solidFill>
                  <a:srgbClr val="4D566B"/>
                </a:solidFill>
              </a:rPr>
              <a:t>Patients who simply want to isolate themselves from high-risk family members and want to move out for the duration of their quarantine. </a:t>
            </a:r>
          </a:p>
          <a:p>
            <a:pPr marL="285750" indent="-285750">
              <a:spcAft>
                <a:spcPts val="600"/>
              </a:spcAft>
              <a:buFont typeface="Arial" panose="020B0604020202020204" pitchFamily="34" charset="0"/>
              <a:buChar char="•"/>
            </a:pPr>
            <a:r>
              <a:rPr lang="en-US" sz="1600" dirty="0">
                <a:solidFill>
                  <a:srgbClr val="4D566B"/>
                </a:solidFill>
              </a:rPr>
              <a:t>Travelers who need to self quarantine in a new city where they do not have any contacts. </a:t>
            </a:r>
          </a:p>
          <a:p>
            <a:pPr>
              <a:spcAft>
                <a:spcPts val="600"/>
              </a:spcAft>
            </a:pPr>
            <a:endParaRPr lang="en-US" sz="700" dirty="0">
              <a:solidFill>
                <a:srgbClr val="4D566B"/>
              </a:solidFill>
              <a:effectLst/>
            </a:endParaRPr>
          </a:p>
        </p:txBody>
      </p:sp>
      <p:sp>
        <p:nvSpPr>
          <p:cNvPr id="179" name="TextBox 178">
            <a:extLst>
              <a:ext uri="{FF2B5EF4-FFF2-40B4-BE49-F238E27FC236}">
                <a16:creationId xmlns:a16="http://schemas.microsoft.com/office/drawing/2014/main" id="{55B0F279-2F2D-9E47-B064-0F2450B06769}"/>
              </a:ext>
            </a:extLst>
          </p:cNvPr>
          <p:cNvSpPr txBox="1"/>
          <p:nvPr/>
        </p:nvSpPr>
        <p:spPr>
          <a:xfrm>
            <a:off x="3893705" y="748928"/>
            <a:ext cx="3574853" cy="523220"/>
          </a:xfrm>
          <a:prstGeom prst="rect">
            <a:avLst/>
          </a:prstGeom>
          <a:noFill/>
        </p:spPr>
        <p:txBody>
          <a:bodyPr wrap="square" rtlCol="0">
            <a:spAutoFit/>
          </a:bodyPr>
          <a:lstStyle/>
          <a:p>
            <a:r>
              <a:rPr kumimoji="1" lang="en-US" altLang="ko-Kore-KR" sz="2800" b="1" dirty="0">
                <a:solidFill>
                  <a:schemeClr val="tx2">
                    <a:lumMod val="60000"/>
                    <a:lumOff val="40000"/>
                  </a:schemeClr>
                </a:solidFill>
                <a:latin typeface="+mj-lt"/>
                <a:ea typeface="NEXON Lv2 Gothic Bold" pitchFamily="2" charset="-127"/>
              </a:rPr>
              <a:t>STATEMENT</a:t>
            </a:r>
            <a:endParaRPr kumimoji="1" lang="ko-Kore-KR" altLang="en-US" sz="2800" b="1">
              <a:solidFill>
                <a:schemeClr val="tx2">
                  <a:lumMod val="60000"/>
                  <a:lumOff val="40000"/>
                </a:schemeClr>
              </a:solidFill>
              <a:latin typeface="+mj-lt"/>
              <a:ea typeface="NEXON Lv2 Gothic Bold" pitchFamily="2" charset="-127"/>
            </a:endParaRPr>
          </a:p>
        </p:txBody>
      </p:sp>
      <p:pic>
        <p:nvPicPr>
          <p:cNvPr id="124" name="Picture 123" descr="Icon&#10;&#10;Description automatically generated">
            <a:extLst>
              <a:ext uri="{FF2B5EF4-FFF2-40B4-BE49-F238E27FC236}">
                <a16:creationId xmlns:a16="http://schemas.microsoft.com/office/drawing/2014/main" id="{53B0D81A-1152-D140-A32D-0B99A36444D7}"/>
              </a:ext>
            </a:extLst>
          </p:cNvPr>
          <p:cNvPicPr>
            <a:picLocks noChangeAspect="1"/>
          </p:cNvPicPr>
          <p:nvPr/>
        </p:nvPicPr>
        <p:blipFill>
          <a:blip r:embed="rId2"/>
          <a:stretch>
            <a:fillRect/>
          </a:stretch>
        </p:blipFill>
        <p:spPr>
          <a:xfrm>
            <a:off x="620468" y="1633411"/>
            <a:ext cx="4876800" cy="4876800"/>
          </a:xfrm>
          <a:prstGeom prst="rect">
            <a:avLst/>
          </a:prstGeom>
        </p:spPr>
      </p:pic>
    </p:spTree>
    <p:extLst>
      <p:ext uri="{BB962C8B-B14F-4D97-AF65-F5344CB8AC3E}">
        <p14:creationId xmlns:p14="http://schemas.microsoft.com/office/powerpoint/2010/main" val="2640706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CF7F3385-6DDE-244F-AC78-2393C5C83A9C}"/>
              </a:ext>
            </a:extLst>
          </p:cNvPr>
          <p:cNvPicPr>
            <a:picLocks noChangeAspect="1"/>
          </p:cNvPicPr>
          <p:nvPr/>
        </p:nvPicPr>
        <p:blipFill>
          <a:blip r:embed="rId2"/>
          <a:stretch>
            <a:fillRect/>
          </a:stretch>
        </p:blipFill>
        <p:spPr>
          <a:xfrm>
            <a:off x="1185737" y="0"/>
            <a:ext cx="9820525" cy="6858000"/>
          </a:xfrm>
          <a:prstGeom prst="rect">
            <a:avLst/>
          </a:prstGeom>
        </p:spPr>
      </p:pic>
    </p:spTree>
    <p:extLst>
      <p:ext uri="{BB962C8B-B14F-4D97-AF65-F5344CB8AC3E}">
        <p14:creationId xmlns:p14="http://schemas.microsoft.com/office/powerpoint/2010/main" val="883350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F7A71F3A-2FB5-1448-8512-05E8EEB45AF2}"/>
              </a:ext>
            </a:extLst>
          </p:cNvPr>
          <p:cNvPicPr>
            <a:picLocks noChangeAspect="1"/>
          </p:cNvPicPr>
          <p:nvPr/>
        </p:nvPicPr>
        <p:blipFill>
          <a:blip r:embed="rId2"/>
          <a:stretch>
            <a:fillRect/>
          </a:stretch>
        </p:blipFill>
        <p:spPr>
          <a:xfrm>
            <a:off x="1181645" y="0"/>
            <a:ext cx="9828709" cy="6858000"/>
          </a:xfrm>
          <a:prstGeom prst="rect">
            <a:avLst/>
          </a:prstGeom>
        </p:spPr>
      </p:pic>
    </p:spTree>
    <p:extLst>
      <p:ext uri="{BB962C8B-B14F-4D97-AF65-F5344CB8AC3E}">
        <p14:creationId xmlns:p14="http://schemas.microsoft.com/office/powerpoint/2010/main" val="1776881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Description automatically generated with low confidence">
            <a:extLst>
              <a:ext uri="{FF2B5EF4-FFF2-40B4-BE49-F238E27FC236}">
                <a16:creationId xmlns:a16="http://schemas.microsoft.com/office/drawing/2014/main" id="{40E4FC10-475B-4B45-8C1F-E2FFDC34B205}"/>
              </a:ext>
            </a:extLst>
          </p:cNvPr>
          <p:cNvPicPr>
            <a:picLocks noChangeAspect="1"/>
          </p:cNvPicPr>
          <p:nvPr/>
        </p:nvPicPr>
        <p:blipFill>
          <a:blip r:embed="rId2"/>
          <a:stretch>
            <a:fillRect/>
          </a:stretch>
        </p:blipFill>
        <p:spPr>
          <a:xfrm>
            <a:off x="4579143" y="58208"/>
            <a:ext cx="3033713" cy="6741584"/>
          </a:xfrm>
          <a:prstGeom prst="rect">
            <a:avLst/>
          </a:prstGeom>
        </p:spPr>
      </p:pic>
    </p:spTree>
    <p:extLst>
      <p:ext uri="{BB962C8B-B14F-4D97-AF65-F5344CB8AC3E}">
        <p14:creationId xmlns:p14="http://schemas.microsoft.com/office/powerpoint/2010/main" val="639392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B71645D6-91B5-0C4C-A573-9D33920DDD0D}"/>
              </a:ext>
            </a:extLst>
          </p:cNvPr>
          <p:cNvPicPr>
            <a:picLocks noChangeAspect="1"/>
          </p:cNvPicPr>
          <p:nvPr/>
        </p:nvPicPr>
        <p:blipFill>
          <a:blip r:embed="rId2"/>
          <a:stretch>
            <a:fillRect/>
          </a:stretch>
        </p:blipFill>
        <p:spPr>
          <a:xfrm>
            <a:off x="1189264" y="0"/>
            <a:ext cx="9813471" cy="6858000"/>
          </a:xfrm>
          <a:prstGeom prst="rect">
            <a:avLst/>
          </a:prstGeom>
        </p:spPr>
      </p:pic>
    </p:spTree>
    <p:extLst>
      <p:ext uri="{BB962C8B-B14F-4D97-AF65-F5344CB8AC3E}">
        <p14:creationId xmlns:p14="http://schemas.microsoft.com/office/powerpoint/2010/main" val="1251203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1ADAB8E1-5759-0143-9D06-62E66F59ABFE}"/>
              </a:ext>
            </a:extLst>
          </p:cNvPr>
          <p:cNvPicPr>
            <a:picLocks noChangeAspect="1"/>
          </p:cNvPicPr>
          <p:nvPr/>
        </p:nvPicPr>
        <p:blipFill>
          <a:blip r:embed="rId2"/>
          <a:stretch>
            <a:fillRect/>
          </a:stretch>
        </p:blipFill>
        <p:spPr>
          <a:xfrm>
            <a:off x="1175774" y="0"/>
            <a:ext cx="9840452" cy="6858000"/>
          </a:xfrm>
          <a:prstGeom prst="rect">
            <a:avLst/>
          </a:prstGeom>
        </p:spPr>
      </p:pic>
    </p:spTree>
    <p:extLst>
      <p:ext uri="{BB962C8B-B14F-4D97-AF65-F5344CB8AC3E}">
        <p14:creationId xmlns:p14="http://schemas.microsoft.com/office/powerpoint/2010/main" val="4170747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78113C38-E14F-F84D-BE7A-7A4D09276225}"/>
              </a:ext>
            </a:extLst>
          </p:cNvPr>
          <p:cNvPicPr>
            <a:picLocks noChangeAspect="1"/>
          </p:cNvPicPr>
          <p:nvPr/>
        </p:nvPicPr>
        <p:blipFill>
          <a:blip r:embed="rId2"/>
          <a:stretch>
            <a:fillRect/>
          </a:stretch>
        </p:blipFill>
        <p:spPr>
          <a:xfrm>
            <a:off x="1180415" y="0"/>
            <a:ext cx="9831169" cy="6858000"/>
          </a:xfrm>
          <a:prstGeom prst="rect">
            <a:avLst/>
          </a:prstGeom>
        </p:spPr>
      </p:pic>
    </p:spTree>
    <p:extLst>
      <p:ext uri="{BB962C8B-B14F-4D97-AF65-F5344CB8AC3E}">
        <p14:creationId xmlns:p14="http://schemas.microsoft.com/office/powerpoint/2010/main" val="2815235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7A7D9CB5-F8E9-1049-A947-6C1E8CD27B72}"/>
              </a:ext>
            </a:extLst>
          </p:cNvPr>
          <p:cNvPicPr>
            <a:picLocks noChangeAspect="1"/>
          </p:cNvPicPr>
          <p:nvPr/>
        </p:nvPicPr>
        <p:blipFill>
          <a:blip r:embed="rId2"/>
          <a:stretch>
            <a:fillRect/>
          </a:stretch>
        </p:blipFill>
        <p:spPr>
          <a:xfrm>
            <a:off x="1169889" y="0"/>
            <a:ext cx="9852222" cy="6858000"/>
          </a:xfrm>
          <a:prstGeom prst="rect">
            <a:avLst/>
          </a:prstGeom>
        </p:spPr>
      </p:pic>
    </p:spTree>
    <p:extLst>
      <p:ext uri="{BB962C8B-B14F-4D97-AF65-F5344CB8AC3E}">
        <p14:creationId xmlns:p14="http://schemas.microsoft.com/office/powerpoint/2010/main" val="2200706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6F769DD7-16B4-9148-BC2A-3317365737F2}"/>
              </a:ext>
            </a:extLst>
          </p:cNvPr>
          <p:cNvPicPr>
            <a:picLocks noChangeAspect="1"/>
          </p:cNvPicPr>
          <p:nvPr/>
        </p:nvPicPr>
        <p:blipFill>
          <a:blip r:embed="rId2"/>
          <a:stretch>
            <a:fillRect/>
          </a:stretch>
        </p:blipFill>
        <p:spPr>
          <a:xfrm>
            <a:off x="1179329" y="0"/>
            <a:ext cx="9833342" cy="6858000"/>
          </a:xfrm>
          <a:prstGeom prst="rect">
            <a:avLst/>
          </a:prstGeom>
        </p:spPr>
      </p:pic>
    </p:spTree>
    <p:extLst>
      <p:ext uri="{BB962C8B-B14F-4D97-AF65-F5344CB8AC3E}">
        <p14:creationId xmlns:p14="http://schemas.microsoft.com/office/powerpoint/2010/main" val="3833305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D169972-49FB-DF4A-A358-53D8DF04E9E2}"/>
              </a:ext>
            </a:extLst>
          </p:cNvPr>
          <p:cNvPicPr>
            <a:picLocks noChangeAspect="1"/>
          </p:cNvPicPr>
          <p:nvPr/>
        </p:nvPicPr>
        <p:blipFill>
          <a:blip r:embed="rId2"/>
          <a:stretch>
            <a:fillRect/>
          </a:stretch>
        </p:blipFill>
        <p:spPr>
          <a:xfrm>
            <a:off x="1189829" y="0"/>
            <a:ext cx="9812341" cy="6858000"/>
          </a:xfrm>
          <a:prstGeom prst="rect">
            <a:avLst/>
          </a:prstGeom>
        </p:spPr>
      </p:pic>
    </p:spTree>
    <p:extLst>
      <p:ext uri="{BB962C8B-B14F-4D97-AF65-F5344CB8AC3E}">
        <p14:creationId xmlns:p14="http://schemas.microsoft.com/office/powerpoint/2010/main" val="2261427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568DFD19-C541-1A4D-A8F2-3110D0004FAB}"/>
              </a:ext>
            </a:extLst>
          </p:cNvPr>
          <p:cNvPicPr>
            <a:picLocks noChangeAspect="1"/>
          </p:cNvPicPr>
          <p:nvPr/>
        </p:nvPicPr>
        <p:blipFill>
          <a:blip r:embed="rId2"/>
          <a:stretch>
            <a:fillRect/>
          </a:stretch>
        </p:blipFill>
        <p:spPr>
          <a:xfrm>
            <a:off x="1172730" y="0"/>
            <a:ext cx="9846540" cy="6858000"/>
          </a:xfrm>
          <a:prstGeom prst="rect">
            <a:avLst/>
          </a:prstGeom>
        </p:spPr>
      </p:pic>
    </p:spTree>
    <p:extLst>
      <p:ext uri="{BB962C8B-B14F-4D97-AF65-F5344CB8AC3E}">
        <p14:creationId xmlns:p14="http://schemas.microsoft.com/office/powerpoint/2010/main" val="977756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직사각형 137">
            <a:extLst>
              <a:ext uri="{FF2B5EF4-FFF2-40B4-BE49-F238E27FC236}">
                <a16:creationId xmlns:a16="http://schemas.microsoft.com/office/drawing/2014/main" id="{E1725413-06F2-494F-B0FA-AD54EAAAD9B5}"/>
              </a:ext>
            </a:extLst>
          </p:cNvPr>
          <p:cNvSpPr/>
          <p:nvPr/>
        </p:nvSpPr>
        <p:spPr>
          <a:xfrm>
            <a:off x="6187204" y="2904278"/>
            <a:ext cx="5903195" cy="3007618"/>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altLang="ko-Kore-KR" sz="1600" dirty="0">
                <a:solidFill>
                  <a:srgbClr val="4D566B"/>
                </a:solidFill>
                <a:cs typeface="Calibri" panose="02000000000000000000" pitchFamily="2" charset="0"/>
              </a:rPr>
              <a:t>Virtual Consultation Request via Zoom sent to Patient</a:t>
            </a:r>
          </a:p>
          <a:p>
            <a:pPr marL="285750" lvl="0" indent="-285750">
              <a:lnSpc>
                <a:spcPct val="150000"/>
              </a:lnSpc>
              <a:buFont typeface="Arial" panose="020B0604020202020204" pitchFamily="34" charset="0"/>
              <a:buChar char="•"/>
            </a:pPr>
            <a:r>
              <a:rPr lang="en-US" altLang="ko-Kore-KR" sz="1600" dirty="0">
                <a:solidFill>
                  <a:srgbClr val="4D566B"/>
                </a:solidFill>
                <a:cs typeface="Calibri" panose="02000000000000000000" pitchFamily="2" charset="0"/>
              </a:rPr>
              <a:t>Patient can generate PDF reports of Lab Results</a:t>
            </a:r>
          </a:p>
          <a:p>
            <a:pPr marL="285750" lvl="0" indent="-285750">
              <a:lnSpc>
                <a:spcPct val="150000"/>
              </a:lnSpc>
              <a:buFont typeface="Arial" panose="020B0604020202020204" pitchFamily="34" charset="0"/>
              <a:buChar char="•"/>
            </a:pPr>
            <a:r>
              <a:rPr lang="en-US" altLang="ko-Kore-KR" sz="1600" dirty="0">
                <a:solidFill>
                  <a:srgbClr val="4D566B"/>
                </a:solidFill>
                <a:cs typeface="Calibri" panose="02000000000000000000" pitchFamily="2" charset="0"/>
              </a:rPr>
              <a:t>Patient can generate PDF reports of Medicine Prescription</a:t>
            </a:r>
          </a:p>
          <a:p>
            <a:pPr marL="285750" lvl="0" indent="-285750">
              <a:lnSpc>
                <a:spcPct val="150000"/>
              </a:lnSpc>
              <a:buFont typeface="Arial" panose="020B0604020202020204" pitchFamily="34" charset="0"/>
              <a:buChar char="•"/>
            </a:pPr>
            <a:r>
              <a:rPr lang="en-US" altLang="ko-Kore-KR" sz="1600" dirty="0">
                <a:solidFill>
                  <a:srgbClr val="4D566B"/>
                </a:solidFill>
                <a:cs typeface="Calibri" panose="02000000000000000000" pitchFamily="2" charset="0"/>
              </a:rPr>
              <a:t>Patient uploads pictures of Daily Vitals monitor, and Nurse decodes them to Daily Vitals</a:t>
            </a:r>
          </a:p>
          <a:p>
            <a:pPr marL="285750" lvl="0" indent="-285750">
              <a:lnSpc>
                <a:spcPct val="150000"/>
              </a:lnSpc>
              <a:buFont typeface="Arial" panose="020B0604020202020204" pitchFamily="34" charset="0"/>
              <a:buChar char="•"/>
            </a:pPr>
            <a:r>
              <a:rPr lang="en-US" altLang="ko-Kore-KR" sz="1600" dirty="0">
                <a:solidFill>
                  <a:srgbClr val="4D566B"/>
                </a:solidFill>
                <a:cs typeface="Calibri" panose="02000000000000000000" pitchFamily="2" charset="0"/>
              </a:rPr>
              <a:t>Interactive charts to visualize patient history</a:t>
            </a:r>
          </a:p>
          <a:p>
            <a:pPr marL="285750" lvl="0" indent="-285750">
              <a:lnSpc>
                <a:spcPct val="150000"/>
              </a:lnSpc>
              <a:buFont typeface="Arial" panose="020B0604020202020204" pitchFamily="34" charset="0"/>
              <a:buChar char="•"/>
            </a:pPr>
            <a:endParaRPr lang="en-US" altLang="ko-Kore-KR" sz="1600" dirty="0">
              <a:solidFill>
                <a:srgbClr val="4D566B"/>
              </a:solidFill>
              <a:cs typeface="Calibri" panose="02000000000000000000" pitchFamily="2" charset="0"/>
            </a:endParaRPr>
          </a:p>
        </p:txBody>
      </p:sp>
      <p:grpSp>
        <p:nvGrpSpPr>
          <p:cNvPr id="124" name="Group 123">
            <a:extLst>
              <a:ext uri="{FF2B5EF4-FFF2-40B4-BE49-F238E27FC236}">
                <a16:creationId xmlns:a16="http://schemas.microsoft.com/office/drawing/2014/main" id="{113F625C-A210-3249-B31A-AFF5B46F50E6}"/>
              </a:ext>
            </a:extLst>
          </p:cNvPr>
          <p:cNvGrpSpPr/>
          <p:nvPr/>
        </p:nvGrpSpPr>
        <p:grpSpPr>
          <a:xfrm>
            <a:off x="673100" y="561181"/>
            <a:ext cx="5731567" cy="5964237"/>
            <a:chOff x="254000" y="461963"/>
            <a:chExt cx="5731567" cy="5964237"/>
          </a:xfrm>
        </p:grpSpPr>
        <p:sp>
          <p:nvSpPr>
            <p:cNvPr id="125" name="타원 1">
              <a:extLst>
                <a:ext uri="{FF2B5EF4-FFF2-40B4-BE49-F238E27FC236}">
                  <a16:creationId xmlns:a16="http://schemas.microsoft.com/office/drawing/2014/main" id="{3412B69C-7333-4D4A-A60D-E58D8BEB7221}"/>
                </a:ext>
              </a:extLst>
            </p:cNvPr>
            <p:cNvSpPr/>
            <p:nvPr/>
          </p:nvSpPr>
          <p:spPr>
            <a:xfrm>
              <a:off x="254000" y="5854700"/>
              <a:ext cx="5372100" cy="5715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127" name="그룹 2">
              <a:extLst>
                <a:ext uri="{FF2B5EF4-FFF2-40B4-BE49-F238E27FC236}">
                  <a16:creationId xmlns:a16="http://schemas.microsoft.com/office/drawing/2014/main" id="{10B51863-F437-D74D-B3A3-DA8870D81238}"/>
                </a:ext>
              </a:extLst>
            </p:cNvPr>
            <p:cNvGrpSpPr/>
            <p:nvPr/>
          </p:nvGrpSpPr>
          <p:grpSpPr>
            <a:xfrm rot="2369418">
              <a:off x="4543324" y="3094190"/>
              <a:ext cx="765174" cy="1967009"/>
              <a:chOff x="7604126" y="3006725"/>
              <a:chExt cx="595312" cy="1530350"/>
            </a:xfrm>
          </p:grpSpPr>
          <p:sp>
            <p:nvSpPr>
              <p:cNvPr id="270" name="Freeform 5">
                <a:extLst>
                  <a:ext uri="{FF2B5EF4-FFF2-40B4-BE49-F238E27FC236}">
                    <a16:creationId xmlns:a16="http://schemas.microsoft.com/office/drawing/2014/main" id="{A2E8D42C-A83E-0047-9A67-92EFA01BF843}"/>
                  </a:ext>
                </a:extLst>
              </p:cNvPr>
              <p:cNvSpPr>
                <a:spLocks/>
              </p:cNvSpPr>
              <p:nvPr/>
            </p:nvSpPr>
            <p:spPr bwMode="auto">
              <a:xfrm>
                <a:off x="8037513" y="3065463"/>
                <a:ext cx="147638" cy="204788"/>
              </a:xfrm>
              <a:custGeom>
                <a:avLst/>
                <a:gdLst>
                  <a:gd name="T0" fmla="*/ 88 w 93"/>
                  <a:gd name="T1" fmla="*/ 3 h 129"/>
                  <a:gd name="T2" fmla="*/ 93 w 93"/>
                  <a:gd name="T3" fmla="*/ 129 h 129"/>
                  <a:gd name="T4" fmla="*/ 0 w 93"/>
                  <a:gd name="T5" fmla="*/ 101 h 129"/>
                  <a:gd name="T6" fmla="*/ 78 w 93"/>
                  <a:gd name="T7" fmla="*/ 0 h 129"/>
                  <a:gd name="T8" fmla="*/ 88 w 93"/>
                  <a:gd name="T9" fmla="*/ 3 h 129"/>
                </a:gdLst>
                <a:ahLst/>
                <a:cxnLst>
                  <a:cxn ang="0">
                    <a:pos x="T0" y="T1"/>
                  </a:cxn>
                  <a:cxn ang="0">
                    <a:pos x="T2" y="T3"/>
                  </a:cxn>
                  <a:cxn ang="0">
                    <a:pos x="T4" y="T5"/>
                  </a:cxn>
                  <a:cxn ang="0">
                    <a:pos x="T6" y="T7"/>
                  </a:cxn>
                  <a:cxn ang="0">
                    <a:pos x="T8" y="T9"/>
                  </a:cxn>
                </a:cxnLst>
                <a:rect l="0" t="0" r="r" b="b"/>
                <a:pathLst>
                  <a:path w="93" h="129">
                    <a:moveTo>
                      <a:pt x="88" y="3"/>
                    </a:moveTo>
                    <a:lnTo>
                      <a:pt x="93" y="129"/>
                    </a:lnTo>
                    <a:lnTo>
                      <a:pt x="0" y="101"/>
                    </a:lnTo>
                    <a:lnTo>
                      <a:pt x="78" y="0"/>
                    </a:lnTo>
                    <a:lnTo>
                      <a:pt x="88" y="3"/>
                    </a:lnTo>
                    <a:close/>
                  </a:path>
                </a:pathLst>
              </a:custGeom>
              <a:solidFill>
                <a:srgbClr val="FF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1" name="Freeform 6">
                <a:extLst>
                  <a:ext uri="{FF2B5EF4-FFF2-40B4-BE49-F238E27FC236}">
                    <a16:creationId xmlns:a16="http://schemas.microsoft.com/office/drawing/2014/main" id="{63029A9D-B8D1-714F-BE70-45A63F53C653}"/>
                  </a:ext>
                </a:extLst>
              </p:cNvPr>
              <p:cNvSpPr>
                <a:spLocks/>
              </p:cNvSpPr>
              <p:nvPr/>
            </p:nvSpPr>
            <p:spPr bwMode="auto">
              <a:xfrm>
                <a:off x="7604126" y="3225800"/>
                <a:ext cx="581025" cy="1311275"/>
              </a:xfrm>
              <a:custGeom>
                <a:avLst/>
                <a:gdLst>
                  <a:gd name="T0" fmla="*/ 110 w 366"/>
                  <a:gd name="T1" fmla="*/ 826 h 826"/>
                  <a:gd name="T2" fmla="*/ 366 w 366"/>
                  <a:gd name="T3" fmla="*/ 28 h 826"/>
                  <a:gd name="T4" fmla="*/ 273 w 366"/>
                  <a:gd name="T5" fmla="*/ 0 h 826"/>
                  <a:gd name="T6" fmla="*/ 0 w 366"/>
                  <a:gd name="T7" fmla="*/ 796 h 826"/>
                  <a:gd name="T8" fmla="*/ 110 w 366"/>
                  <a:gd name="T9" fmla="*/ 826 h 826"/>
                </a:gdLst>
                <a:ahLst/>
                <a:cxnLst>
                  <a:cxn ang="0">
                    <a:pos x="T0" y="T1"/>
                  </a:cxn>
                  <a:cxn ang="0">
                    <a:pos x="T2" y="T3"/>
                  </a:cxn>
                  <a:cxn ang="0">
                    <a:pos x="T4" y="T5"/>
                  </a:cxn>
                  <a:cxn ang="0">
                    <a:pos x="T6" y="T7"/>
                  </a:cxn>
                  <a:cxn ang="0">
                    <a:pos x="T8" y="T9"/>
                  </a:cxn>
                </a:cxnLst>
                <a:rect l="0" t="0" r="r" b="b"/>
                <a:pathLst>
                  <a:path w="366" h="826">
                    <a:moveTo>
                      <a:pt x="110" y="826"/>
                    </a:moveTo>
                    <a:lnTo>
                      <a:pt x="366" y="28"/>
                    </a:lnTo>
                    <a:lnTo>
                      <a:pt x="273" y="0"/>
                    </a:lnTo>
                    <a:lnTo>
                      <a:pt x="0" y="796"/>
                    </a:lnTo>
                    <a:lnTo>
                      <a:pt x="110" y="826"/>
                    </a:lnTo>
                    <a:close/>
                  </a:path>
                </a:pathLst>
              </a:cu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2" name="Freeform 7">
                <a:extLst>
                  <a:ext uri="{FF2B5EF4-FFF2-40B4-BE49-F238E27FC236}">
                    <a16:creationId xmlns:a16="http://schemas.microsoft.com/office/drawing/2014/main" id="{40963C74-E814-D14B-8211-E9D1241A1325}"/>
                  </a:ext>
                </a:extLst>
              </p:cNvPr>
              <p:cNvSpPr>
                <a:spLocks/>
              </p:cNvSpPr>
              <p:nvPr/>
            </p:nvSpPr>
            <p:spPr bwMode="auto">
              <a:xfrm>
                <a:off x="7666038" y="3265488"/>
                <a:ext cx="419100" cy="1206500"/>
              </a:xfrm>
              <a:custGeom>
                <a:avLst/>
                <a:gdLst>
                  <a:gd name="T0" fmla="*/ 860 w 861"/>
                  <a:gd name="T1" fmla="*/ 3 h 2474"/>
                  <a:gd name="T2" fmla="*/ 861 w 861"/>
                  <a:gd name="T3" fmla="*/ 7 h 2474"/>
                  <a:gd name="T4" fmla="*/ 10 w 861"/>
                  <a:gd name="T5" fmla="*/ 2470 h 2474"/>
                  <a:gd name="T6" fmla="*/ 4 w 861"/>
                  <a:gd name="T7" fmla="*/ 2473 h 2474"/>
                  <a:gd name="T8" fmla="*/ 1 w 861"/>
                  <a:gd name="T9" fmla="*/ 2467 h 2474"/>
                  <a:gd name="T10" fmla="*/ 851 w 861"/>
                  <a:gd name="T11" fmla="*/ 4 h 2474"/>
                  <a:gd name="T12" fmla="*/ 858 w 861"/>
                  <a:gd name="T13" fmla="*/ 1 h 2474"/>
                  <a:gd name="T14" fmla="*/ 860 w 861"/>
                  <a:gd name="T15" fmla="*/ 3 h 2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2474">
                    <a:moveTo>
                      <a:pt x="860" y="3"/>
                    </a:moveTo>
                    <a:cubicBezTo>
                      <a:pt x="861" y="4"/>
                      <a:pt x="861" y="6"/>
                      <a:pt x="861" y="7"/>
                    </a:cubicBezTo>
                    <a:lnTo>
                      <a:pt x="10" y="2470"/>
                    </a:lnTo>
                    <a:cubicBezTo>
                      <a:pt x="9" y="2473"/>
                      <a:pt x="7" y="2474"/>
                      <a:pt x="4" y="2473"/>
                    </a:cubicBezTo>
                    <a:cubicBezTo>
                      <a:pt x="1" y="2472"/>
                      <a:pt x="0" y="2469"/>
                      <a:pt x="1" y="2467"/>
                    </a:cubicBezTo>
                    <a:lnTo>
                      <a:pt x="851" y="4"/>
                    </a:lnTo>
                    <a:cubicBezTo>
                      <a:pt x="852" y="1"/>
                      <a:pt x="855" y="0"/>
                      <a:pt x="858" y="1"/>
                    </a:cubicBezTo>
                    <a:cubicBezTo>
                      <a:pt x="859" y="1"/>
                      <a:pt x="860" y="2"/>
                      <a:pt x="86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3" name="Freeform 8">
                <a:extLst>
                  <a:ext uri="{FF2B5EF4-FFF2-40B4-BE49-F238E27FC236}">
                    <a16:creationId xmlns:a16="http://schemas.microsoft.com/office/drawing/2014/main" id="{0BE96AB9-031B-5E40-A18D-97C943DAC4F3}"/>
                  </a:ext>
                </a:extLst>
              </p:cNvPr>
              <p:cNvSpPr>
                <a:spLocks/>
              </p:cNvSpPr>
              <p:nvPr/>
            </p:nvSpPr>
            <p:spPr bwMode="auto">
              <a:xfrm>
                <a:off x="7724776" y="3278188"/>
                <a:ext cx="419100" cy="1204913"/>
              </a:xfrm>
              <a:custGeom>
                <a:avLst/>
                <a:gdLst>
                  <a:gd name="T0" fmla="*/ 860 w 861"/>
                  <a:gd name="T1" fmla="*/ 2 h 2474"/>
                  <a:gd name="T2" fmla="*/ 861 w 861"/>
                  <a:gd name="T3" fmla="*/ 7 h 2474"/>
                  <a:gd name="T4" fmla="*/ 11 w 861"/>
                  <a:gd name="T5" fmla="*/ 2470 h 2474"/>
                  <a:gd name="T6" fmla="*/ 4 w 861"/>
                  <a:gd name="T7" fmla="*/ 2473 h 2474"/>
                  <a:gd name="T8" fmla="*/ 1 w 861"/>
                  <a:gd name="T9" fmla="*/ 2466 h 2474"/>
                  <a:gd name="T10" fmla="*/ 851 w 861"/>
                  <a:gd name="T11" fmla="*/ 4 h 2474"/>
                  <a:gd name="T12" fmla="*/ 858 w 861"/>
                  <a:gd name="T13" fmla="*/ 0 h 2474"/>
                  <a:gd name="T14" fmla="*/ 860 w 861"/>
                  <a:gd name="T15" fmla="*/ 2 h 2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2474">
                    <a:moveTo>
                      <a:pt x="860" y="2"/>
                    </a:moveTo>
                    <a:cubicBezTo>
                      <a:pt x="861" y="4"/>
                      <a:pt x="861" y="5"/>
                      <a:pt x="861" y="7"/>
                    </a:cubicBezTo>
                    <a:lnTo>
                      <a:pt x="11" y="2470"/>
                    </a:lnTo>
                    <a:cubicBezTo>
                      <a:pt x="10" y="2472"/>
                      <a:pt x="7" y="2474"/>
                      <a:pt x="4" y="2473"/>
                    </a:cubicBezTo>
                    <a:cubicBezTo>
                      <a:pt x="1" y="2472"/>
                      <a:pt x="0" y="2469"/>
                      <a:pt x="1" y="2466"/>
                    </a:cubicBezTo>
                    <a:lnTo>
                      <a:pt x="851" y="4"/>
                    </a:lnTo>
                    <a:cubicBezTo>
                      <a:pt x="852" y="1"/>
                      <a:pt x="855" y="0"/>
                      <a:pt x="858" y="0"/>
                    </a:cubicBezTo>
                    <a:cubicBezTo>
                      <a:pt x="859" y="1"/>
                      <a:pt x="860" y="1"/>
                      <a:pt x="86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4" name="Freeform 9">
                <a:extLst>
                  <a:ext uri="{FF2B5EF4-FFF2-40B4-BE49-F238E27FC236}">
                    <a16:creationId xmlns:a16="http://schemas.microsoft.com/office/drawing/2014/main" id="{9D59DCB6-F0A9-7440-BDCB-6C10E107C6DF}"/>
                  </a:ext>
                </a:extLst>
              </p:cNvPr>
              <p:cNvSpPr>
                <a:spLocks/>
              </p:cNvSpPr>
              <p:nvPr/>
            </p:nvSpPr>
            <p:spPr bwMode="auto">
              <a:xfrm>
                <a:off x="8161338" y="3006725"/>
                <a:ext cx="38100" cy="63500"/>
              </a:xfrm>
              <a:custGeom>
                <a:avLst/>
                <a:gdLst>
                  <a:gd name="T0" fmla="*/ 10 w 24"/>
                  <a:gd name="T1" fmla="*/ 40 h 40"/>
                  <a:gd name="T2" fmla="*/ 0 w 24"/>
                  <a:gd name="T3" fmla="*/ 37 h 40"/>
                  <a:gd name="T4" fmla="*/ 6 w 24"/>
                  <a:gd name="T5" fmla="*/ 0 h 40"/>
                  <a:gd name="T6" fmla="*/ 24 w 24"/>
                  <a:gd name="T7" fmla="*/ 4 h 40"/>
                  <a:gd name="T8" fmla="*/ 10 w 24"/>
                  <a:gd name="T9" fmla="*/ 40 h 40"/>
                </a:gdLst>
                <a:ahLst/>
                <a:cxnLst>
                  <a:cxn ang="0">
                    <a:pos x="T0" y="T1"/>
                  </a:cxn>
                  <a:cxn ang="0">
                    <a:pos x="T2" y="T3"/>
                  </a:cxn>
                  <a:cxn ang="0">
                    <a:pos x="T4" y="T5"/>
                  </a:cxn>
                  <a:cxn ang="0">
                    <a:pos x="T6" y="T7"/>
                  </a:cxn>
                  <a:cxn ang="0">
                    <a:pos x="T8" y="T9"/>
                  </a:cxn>
                </a:cxnLst>
                <a:rect l="0" t="0" r="r" b="b"/>
                <a:pathLst>
                  <a:path w="24" h="40">
                    <a:moveTo>
                      <a:pt x="10" y="40"/>
                    </a:moveTo>
                    <a:lnTo>
                      <a:pt x="0" y="37"/>
                    </a:lnTo>
                    <a:lnTo>
                      <a:pt x="6" y="0"/>
                    </a:lnTo>
                    <a:lnTo>
                      <a:pt x="24" y="4"/>
                    </a:lnTo>
                    <a:lnTo>
                      <a:pt x="10" y="40"/>
                    </a:lnTo>
                    <a:close/>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31" name="그룹 8">
              <a:extLst>
                <a:ext uri="{FF2B5EF4-FFF2-40B4-BE49-F238E27FC236}">
                  <a16:creationId xmlns:a16="http://schemas.microsoft.com/office/drawing/2014/main" id="{914FE339-C6F7-FB4D-92B1-E432C202C90D}"/>
                </a:ext>
              </a:extLst>
            </p:cNvPr>
            <p:cNvGrpSpPr/>
            <p:nvPr/>
          </p:nvGrpSpPr>
          <p:grpSpPr>
            <a:xfrm rot="751115">
              <a:off x="4352824" y="2802090"/>
              <a:ext cx="765174" cy="1967009"/>
              <a:chOff x="7604126" y="3006725"/>
              <a:chExt cx="595312" cy="1530350"/>
            </a:xfrm>
          </p:grpSpPr>
          <p:sp>
            <p:nvSpPr>
              <p:cNvPr id="265" name="Freeform 5">
                <a:extLst>
                  <a:ext uri="{FF2B5EF4-FFF2-40B4-BE49-F238E27FC236}">
                    <a16:creationId xmlns:a16="http://schemas.microsoft.com/office/drawing/2014/main" id="{78764669-F745-5742-8310-66B88818AF3C}"/>
                  </a:ext>
                </a:extLst>
              </p:cNvPr>
              <p:cNvSpPr>
                <a:spLocks/>
              </p:cNvSpPr>
              <p:nvPr/>
            </p:nvSpPr>
            <p:spPr bwMode="auto">
              <a:xfrm>
                <a:off x="8037513" y="3065463"/>
                <a:ext cx="147638" cy="204788"/>
              </a:xfrm>
              <a:custGeom>
                <a:avLst/>
                <a:gdLst>
                  <a:gd name="T0" fmla="*/ 88 w 93"/>
                  <a:gd name="T1" fmla="*/ 3 h 129"/>
                  <a:gd name="T2" fmla="*/ 93 w 93"/>
                  <a:gd name="T3" fmla="*/ 129 h 129"/>
                  <a:gd name="T4" fmla="*/ 0 w 93"/>
                  <a:gd name="T5" fmla="*/ 101 h 129"/>
                  <a:gd name="T6" fmla="*/ 78 w 93"/>
                  <a:gd name="T7" fmla="*/ 0 h 129"/>
                  <a:gd name="T8" fmla="*/ 88 w 93"/>
                  <a:gd name="T9" fmla="*/ 3 h 129"/>
                </a:gdLst>
                <a:ahLst/>
                <a:cxnLst>
                  <a:cxn ang="0">
                    <a:pos x="T0" y="T1"/>
                  </a:cxn>
                  <a:cxn ang="0">
                    <a:pos x="T2" y="T3"/>
                  </a:cxn>
                  <a:cxn ang="0">
                    <a:pos x="T4" y="T5"/>
                  </a:cxn>
                  <a:cxn ang="0">
                    <a:pos x="T6" y="T7"/>
                  </a:cxn>
                  <a:cxn ang="0">
                    <a:pos x="T8" y="T9"/>
                  </a:cxn>
                </a:cxnLst>
                <a:rect l="0" t="0" r="r" b="b"/>
                <a:pathLst>
                  <a:path w="93" h="129">
                    <a:moveTo>
                      <a:pt x="88" y="3"/>
                    </a:moveTo>
                    <a:lnTo>
                      <a:pt x="93" y="129"/>
                    </a:lnTo>
                    <a:lnTo>
                      <a:pt x="0" y="101"/>
                    </a:lnTo>
                    <a:lnTo>
                      <a:pt x="78" y="0"/>
                    </a:lnTo>
                    <a:lnTo>
                      <a:pt x="88" y="3"/>
                    </a:lnTo>
                    <a:close/>
                  </a:path>
                </a:pathLst>
              </a:custGeom>
              <a:solidFill>
                <a:srgbClr val="FF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6" name="Freeform 6">
                <a:extLst>
                  <a:ext uri="{FF2B5EF4-FFF2-40B4-BE49-F238E27FC236}">
                    <a16:creationId xmlns:a16="http://schemas.microsoft.com/office/drawing/2014/main" id="{9E661EFC-70A9-1842-8AC3-139DFC4FF866}"/>
                  </a:ext>
                </a:extLst>
              </p:cNvPr>
              <p:cNvSpPr>
                <a:spLocks/>
              </p:cNvSpPr>
              <p:nvPr/>
            </p:nvSpPr>
            <p:spPr bwMode="auto">
              <a:xfrm>
                <a:off x="7604126" y="3225800"/>
                <a:ext cx="581025" cy="1311275"/>
              </a:xfrm>
              <a:custGeom>
                <a:avLst/>
                <a:gdLst>
                  <a:gd name="T0" fmla="*/ 110 w 366"/>
                  <a:gd name="T1" fmla="*/ 826 h 826"/>
                  <a:gd name="T2" fmla="*/ 366 w 366"/>
                  <a:gd name="T3" fmla="*/ 28 h 826"/>
                  <a:gd name="T4" fmla="*/ 273 w 366"/>
                  <a:gd name="T5" fmla="*/ 0 h 826"/>
                  <a:gd name="T6" fmla="*/ 0 w 366"/>
                  <a:gd name="T7" fmla="*/ 796 h 826"/>
                  <a:gd name="T8" fmla="*/ 110 w 366"/>
                  <a:gd name="T9" fmla="*/ 826 h 826"/>
                </a:gdLst>
                <a:ahLst/>
                <a:cxnLst>
                  <a:cxn ang="0">
                    <a:pos x="T0" y="T1"/>
                  </a:cxn>
                  <a:cxn ang="0">
                    <a:pos x="T2" y="T3"/>
                  </a:cxn>
                  <a:cxn ang="0">
                    <a:pos x="T4" y="T5"/>
                  </a:cxn>
                  <a:cxn ang="0">
                    <a:pos x="T6" y="T7"/>
                  </a:cxn>
                  <a:cxn ang="0">
                    <a:pos x="T8" y="T9"/>
                  </a:cxn>
                </a:cxnLst>
                <a:rect l="0" t="0" r="r" b="b"/>
                <a:pathLst>
                  <a:path w="366" h="826">
                    <a:moveTo>
                      <a:pt x="110" y="826"/>
                    </a:moveTo>
                    <a:lnTo>
                      <a:pt x="366" y="28"/>
                    </a:lnTo>
                    <a:lnTo>
                      <a:pt x="273" y="0"/>
                    </a:lnTo>
                    <a:lnTo>
                      <a:pt x="0" y="796"/>
                    </a:lnTo>
                    <a:lnTo>
                      <a:pt x="110" y="826"/>
                    </a:lnTo>
                    <a:close/>
                  </a:path>
                </a:pathLst>
              </a:cu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7" name="Freeform 7">
                <a:extLst>
                  <a:ext uri="{FF2B5EF4-FFF2-40B4-BE49-F238E27FC236}">
                    <a16:creationId xmlns:a16="http://schemas.microsoft.com/office/drawing/2014/main" id="{DC477F78-CC34-D448-B171-15A6C396CFD8}"/>
                  </a:ext>
                </a:extLst>
              </p:cNvPr>
              <p:cNvSpPr>
                <a:spLocks/>
              </p:cNvSpPr>
              <p:nvPr/>
            </p:nvSpPr>
            <p:spPr bwMode="auto">
              <a:xfrm>
                <a:off x="7666038" y="3265488"/>
                <a:ext cx="419100" cy="1206500"/>
              </a:xfrm>
              <a:custGeom>
                <a:avLst/>
                <a:gdLst>
                  <a:gd name="T0" fmla="*/ 860 w 861"/>
                  <a:gd name="T1" fmla="*/ 3 h 2474"/>
                  <a:gd name="T2" fmla="*/ 861 w 861"/>
                  <a:gd name="T3" fmla="*/ 7 h 2474"/>
                  <a:gd name="T4" fmla="*/ 10 w 861"/>
                  <a:gd name="T5" fmla="*/ 2470 h 2474"/>
                  <a:gd name="T6" fmla="*/ 4 w 861"/>
                  <a:gd name="T7" fmla="*/ 2473 h 2474"/>
                  <a:gd name="T8" fmla="*/ 1 w 861"/>
                  <a:gd name="T9" fmla="*/ 2467 h 2474"/>
                  <a:gd name="T10" fmla="*/ 851 w 861"/>
                  <a:gd name="T11" fmla="*/ 4 h 2474"/>
                  <a:gd name="T12" fmla="*/ 858 w 861"/>
                  <a:gd name="T13" fmla="*/ 1 h 2474"/>
                  <a:gd name="T14" fmla="*/ 860 w 861"/>
                  <a:gd name="T15" fmla="*/ 3 h 2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2474">
                    <a:moveTo>
                      <a:pt x="860" y="3"/>
                    </a:moveTo>
                    <a:cubicBezTo>
                      <a:pt x="861" y="4"/>
                      <a:pt x="861" y="6"/>
                      <a:pt x="861" y="7"/>
                    </a:cubicBezTo>
                    <a:lnTo>
                      <a:pt x="10" y="2470"/>
                    </a:lnTo>
                    <a:cubicBezTo>
                      <a:pt x="9" y="2473"/>
                      <a:pt x="7" y="2474"/>
                      <a:pt x="4" y="2473"/>
                    </a:cubicBezTo>
                    <a:cubicBezTo>
                      <a:pt x="1" y="2472"/>
                      <a:pt x="0" y="2469"/>
                      <a:pt x="1" y="2467"/>
                    </a:cubicBezTo>
                    <a:lnTo>
                      <a:pt x="851" y="4"/>
                    </a:lnTo>
                    <a:cubicBezTo>
                      <a:pt x="852" y="1"/>
                      <a:pt x="855" y="0"/>
                      <a:pt x="858" y="1"/>
                    </a:cubicBezTo>
                    <a:cubicBezTo>
                      <a:pt x="859" y="1"/>
                      <a:pt x="860" y="2"/>
                      <a:pt x="86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8" name="Freeform 8">
                <a:extLst>
                  <a:ext uri="{FF2B5EF4-FFF2-40B4-BE49-F238E27FC236}">
                    <a16:creationId xmlns:a16="http://schemas.microsoft.com/office/drawing/2014/main" id="{15047248-15E5-FC42-91C3-3851B5BA2F4B}"/>
                  </a:ext>
                </a:extLst>
              </p:cNvPr>
              <p:cNvSpPr>
                <a:spLocks/>
              </p:cNvSpPr>
              <p:nvPr/>
            </p:nvSpPr>
            <p:spPr bwMode="auto">
              <a:xfrm>
                <a:off x="7724776" y="3278188"/>
                <a:ext cx="419100" cy="1204913"/>
              </a:xfrm>
              <a:custGeom>
                <a:avLst/>
                <a:gdLst>
                  <a:gd name="T0" fmla="*/ 860 w 861"/>
                  <a:gd name="T1" fmla="*/ 2 h 2474"/>
                  <a:gd name="T2" fmla="*/ 861 w 861"/>
                  <a:gd name="T3" fmla="*/ 7 h 2474"/>
                  <a:gd name="T4" fmla="*/ 11 w 861"/>
                  <a:gd name="T5" fmla="*/ 2470 h 2474"/>
                  <a:gd name="T6" fmla="*/ 4 w 861"/>
                  <a:gd name="T7" fmla="*/ 2473 h 2474"/>
                  <a:gd name="T8" fmla="*/ 1 w 861"/>
                  <a:gd name="T9" fmla="*/ 2466 h 2474"/>
                  <a:gd name="T10" fmla="*/ 851 w 861"/>
                  <a:gd name="T11" fmla="*/ 4 h 2474"/>
                  <a:gd name="T12" fmla="*/ 858 w 861"/>
                  <a:gd name="T13" fmla="*/ 0 h 2474"/>
                  <a:gd name="T14" fmla="*/ 860 w 861"/>
                  <a:gd name="T15" fmla="*/ 2 h 2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2474">
                    <a:moveTo>
                      <a:pt x="860" y="2"/>
                    </a:moveTo>
                    <a:cubicBezTo>
                      <a:pt x="861" y="4"/>
                      <a:pt x="861" y="5"/>
                      <a:pt x="861" y="7"/>
                    </a:cubicBezTo>
                    <a:lnTo>
                      <a:pt x="11" y="2470"/>
                    </a:lnTo>
                    <a:cubicBezTo>
                      <a:pt x="10" y="2472"/>
                      <a:pt x="7" y="2474"/>
                      <a:pt x="4" y="2473"/>
                    </a:cubicBezTo>
                    <a:cubicBezTo>
                      <a:pt x="1" y="2472"/>
                      <a:pt x="0" y="2469"/>
                      <a:pt x="1" y="2466"/>
                    </a:cubicBezTo>
                    <a:lnTo>
                      <a:pt x="851" y="4"/>
                    </a:lnTo>
                    <a:cubicBezTo>
                      <a:pt x="852" y="1"/>
                      <a:pt x="855" y="0"/>
                      <a:pt x="858" y="0"/>
                    </a:cubicBezTo>
                    <a:cubicBezTo>
                      <a:pt x="859" y="1"/>
                      <a:pt x="860" y="1"/>
                      <a:pt x="86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9" name="Freeform 9">
                <a:extLst>
                  <a:ext uri="{FF2B5EF4-FFF2-40B4-BE49-F238E27FC236}">
                    <a16:creationId xmlns:a16="http://schemas.microsoft.com/office/drawing/2014/main" id="{D4911D9F-5939-4C4A-BB8F-D3A848017901}"/>
                  </a:ext>
                </a:extLst>
              </p:cNvPr>
              <p:cNvSpPr>
                <a:spLocks/>
              </p:cNvSpPr>
              <p:nvPr/>
            </p:nvSpPr>
            <p:spPr bwMode="auto">
              <a:xfrm>
                <a:off x="8161338" y="3006725"/>
                <a:ext cx="38100" cy="63500"/>
              </a:xfrm>
              <a:custGeom>
                <a:avLst/>
                <a:gdLst>
                  <a:gd name="T0" fmla="*/ 10 w 24"/>
                  <a:gd name="T1" fmla="*/ 40 h 40"/>
                  <a:gd name="T2" fmla="*/ 0 w 24"/>
                  <a:gd name="T3" fmla="*/ 37 h 40"/>
                  <a:gd name="T4" fmla="*/ 6 w 24"/>
                  <a:gd name="T5" fmla="*/ 0 h 40"/>
                  <a:gd name="T6" fmla="*/ 24 w 24"/>
                  <a:gd name="T7" fmla="*/ 4 h 40"/>
                  <a:gd name="T8" fmla="*/ 10 w 24"/>
                  <a:gd name="T9" fmla="*/ 40 h 40"/>
                </a:gdLst>
                <a:ahLst/>
                <a:cxnLst>
                  <a:cxn ang="0">
                    <a:pos x="T0" y="T1"/>
                  </a:cxn>
                  <a:cxn ang="0">
                    <a:pos x="T2" y="T3"/>
                  </a:cxn>
                  <a:cxn ang="0">
                    <a:pos x="T4" y="T5"/>
                  </a:cxn>
                  <a:cxn ang="0">
                    <a:pos x="T6" y="T7"/>
                  </a:cxn>
                  <a:cxn ang="0">
                    <a:pos x="T8" y="T9"/>
                  </a:cxn>
                </a:cxnLst>
                <a:rect l="0" t="0" r="r" b="b"/>
                <a:pathLst>
                  <a:path w="24" h="40">
                    <a:moveTo>
                      <a:pt x="10" y="40"/>
                    </a:moveTo>
                    <a:lnTo>
                      <a:pt x="0" y="37"/>
                    </a:lnTo>
                    <a:lnTo>
                      <a:pt x="6" y="0"/>
                    </a:lnTo>
                    <a:lnTo>
                      <a:pt x="24" y="4"/>
                    </a:lnTo>
                    <a:lnTo>
                      <a:pt x="10" y="40"/>
                    </a:lnTo>
                    <a:close/>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32" name="그룹 14">
              <a:extLst>
                <a:ext uri="{FF2B5EF4-FFF2-40B4-BE49-F238E27FC236}">
                  <a16:creationId xmlns:a16="http://schemas.microsoft.com/office/drawing/2014/main" id="{DE6E0250-A7E9-0848-B94F-54CC66F90AEF}"/>
                </a:ext>
              </a:extLst>
            </p:cNvPr>
            <p:cNvGrpSpPr/>
            <p:nvPr/>
          </p:nvGrpSpPr>
          <p:grpSpPr>
            <a:xfrm>
              <a:off x="1701197" y="1498850"/>
              <a:ext cx="2715631" cy="4524684"/>
              <a:chOff x="5210176" y="2638425"/>
              <a:chExt cx="2101850" cy="3502025"/>
            </a:xfrm>
          </p:grpSpPr>
          <p:sp>
            <p:nvSpPr>
              <p:cNvPr id="207" name="Freeform 10">
                <a:extLst>
                  <a:ext uri="{FF2B5EF4-FFF2-40B4-BE49-F238E27FC236}">
                    <a16:creationId xmlns:a16="http://schemas.microsoft.com/office/drawing/2014/main" id="{A729EC2E-00C7-914C-9D10-7222501C6E22}"/>
                  </a:ext>
                </a:extLst>
              </p:cNvPr>
              <p:cNvSpPr>
                <a:spLocks/>
              </p:cNvSpPr>
              <p:nvPr/>
            </p:nvSpPr>
            <p:spPr bwMode="auto">
              <a:xfrm>
                <a:off x="5210176" y="2638425"/>
                <a:ext cx="2101850" cy="3502025"/>
              </a:xfrm>
              <a:custGeom>
                <a:avLst/>
                <a:gdLst>
                  <a:gd name="T0" fmla="*/ 4101 w 4318"/>
                  <a:gd name="T1" fmla="*/ 0 h 7188"/>
                  <a:gd name="T2" fmla="*/ 217 w 4318"/>
                  <a:gd name="T3" fmla="*/ 0 h 7188"/>
                  <a:gd name="T4" fmla="*/ 0 w 4318"/>
                  <a:gd name="T5" fmla="*/ 217 h 7188"/>
                  <a:gd name="T6" fmla="*/ 0 w 4318"/>
                  <a:gd name="T7" fmla="*/ 6971 h 7188"/>
                  <a:gd name="T8" fmla="*/ 217 w 4318"/>
                  <a:gd name="T9" fmla="*/ 7188 h 7188"/>
                  <a:gd name="T10" fmla="*/ 4101 w 4318"/>
                  <a:gd name="T11" fmla="*/ 7188 h 7188"/>
                  <a:gd name="T12" fmla="*/ 4318 w 4318"/>
                  <a:gd name="T13" fmla="*/ 6971 h 7188"/>
                  <a:gd name="T14" fmla="*/ 4318 w 4318"/>
                  <a:gd name="T15" fmla="*/ 217 h 7188"/>
                  <a:gd name="T16" fmla="*/ 4101 w 4318"/>
                  <a:gd name="T17" fmla="*/ 0 h 7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8" h="7188">
                    <a:moveTo>
                      <a:pt x="4101" y="0"/>
                    </a:moveTo>
                    <a:lnTo>
                      <a:pt x="217" y="0"/>
                    </a:lnTo>
                    <a:cubicBezTo>
                      <a:pt x="97" y="0"/>
                      <a:pt x="0" y="97"/>
                      <a:pt x="0" y="217"/>
                    </a:cubicBezTo>
                    <a:lnTo>
                      <a:pt x="0" y="6971"/>
                    </a:lnTo>
                    <a:cubicBezTo>
                      <a:pt x="0" y="7091"/>
                      <a:pt x="97" y="7188"/>
                      <a:pt x="217" y="7188"/>
                    </a:cubicBezTo>
                    <a:lnTo>
                      <a:pt x="4101" y="7188"/>
                    </a:lnTo>
                    <a:cubicBezTo>
                      <a:pt x="4221" y="7188"/>
                      <a:pt x="4318" y="7091"/>
                      <a:pt x="4318" y="6971"/>
                    </a:cubicBezTo>
                    <a:lnTo>
                      <a:pt x="4318" y="217"/>
                    </a:lnTo>
                    <a:cubicBezTo>
                      <a:pt x="4318" y="97"/>
                      <a:pt x="4221" y="0"/>
                      <a:pt x="4101" y="0"/>
                    </a:cubicBezTo>
                    <a:close/>
                  </a:path>
                </a:pathLst>
              </a:custGeom>
              <a:solidFill>
                <a:srgbClr val="2136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11">
                <a:extLst>
                  <a:ext uri="{FF2B5EF4-FFF2-40B4-BE49-F238E27FC236}">
                    <a16:creationId xmlns:a16="http://schemas.microsoft.com/office/drawing/2014/main" id="{240AA5F4-975B-7E4A-8690-1F917F14AFF5}"/>
                  </a:ext>
                </a:extLst>
              </p:cNvPr>
              <p:cNvSpPr>
                <a:spLocks/>
              </p:cNvSpPr>
              <p:nvPr/>
            </p:nvSpPr>
            <p:spPr bwMode="auto">
              <a:xfrm>
                <a:off x="5367338" y="2879725"/>
                <a:ext cx="1787525" cy="2897188"/>
              </a:xfrm>
              <a:custGeom>
                <a:avLst/>
                <a:gdLst>
                  <a:gd name="T0" fmla="*/ 3552 w 3670"/>
                  <a:gd name="T1" fmla="*/ 0 h 5949"/>
                  <a:gd name="T2" fmla="*/ 118 w 3670"/>
                  <a:gd name="T3" fmla="*/ 0 h 5949"/>
                  <a:gd name="T4" fmla="*/ 0 w 3670"/>
                  <a:gd name="T5" fmla="*/ 118 h 5949"/>
                  <a:gd name="T6" fmla="*/ 0 w 3670"/>
                  <a:gd name="T7" fmla="*/ 5831 h 5949"/>
                  <a:gd name="T8" fmla="*/ 118 w 3670"/>
                  <a:gd name="T9" fmla="*/ 5949 h 5949"/>
                  <a:gd name="T10" fmla="*/ 3552 w 3670"/>
                  <a:gd name="T11" fmla="*/ 5949 h 5949"/>
                  <a:gd name="T12" fmla="*/ 3670 w 3670"/>
                  <a:gd name="T13" fmla="*/ 5831 h 5949"/>
                  <a:gd name="T14" fmla="*/ 3670 w 3670"/>
                  <a:gd name="T15" fmla="*/ 118 h 5949"/>
                  <a:gd name="T16" fmla="*/ 3552 w 3670"/>
                  <a:gd name="T17" fmla="*/ 0 h 5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0" h="5949">
                    <a:moveTo>
                      <a:pt x="3552" y="0"/>
                    </a:moveTo>
                    <a:lnTo>
                      <a:pt x="118" y="0"/>
                    </a:lnTo>
                    <a:cubicBezTo>
                      <a:pt x="53" y="0"/>
                      <a:pt x="0" y="53"/>
                      <a:pt x="0" y="118"/>
                    </a:cubicBezTo>
                    <a:lnTo>
                      <a:pt x="0" y="5831"/>
                    </a:lnTo>
                    <a:cubicBezTo>
                      <a:pt x="0" y="5896"/>
                      <a:pt x="53" y="5949"/>
                      <a:pt x="118" y="5949"/>
                    </a:cubicBezTo>
                    <a:lnTo>
                      <a:pt x="3552" y="5949"/>
                    </a:lnTo>
                    <a:cubicBezTo>
                      <a:pt x="3617" y="5949"/>
                      <a:pt x="3670" y="5896"/>
                      <a:pt x="3670" y="5831"/>
                    </a:cubicBezTo>
                    <a:lnTo>
                      <a:pt x="3670" y="118"/>
                    </a:lnTo>
                    <a:cubicBezTo>
                      <a:pt x="3670" y="53"/>
                      <a:pt x="3617" y="0"/>
                      <a:pt x="35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p>
            </p:txBody>
          </p:sp>
          <p:sp>
            <p:nvSpPr>
              <p:cNvPr id="209" name="Freeform 12">
                <a:extLst>
                  <a:ext uri="{FF2B5EF4-FFF2-40B4-BE49-F238E27FC236}">
                    <a16:creationId xmlns:a16="http://schemas.microsoft.com/office/drawing/2014/main" id="{3EAAAE05-7532-674C-B17D-17CA533824BF}"/>
                  </a:ext>
                </a:extLst>
              </p:cNvPr>
              <p:cNvSpPr>
                <a:spLocks noEditPoints="1"/>
              </p:cNvSpPr>
              <p:nvPr/>
            </p:nvSpPr>
            <p:spPr bwMode="auto">
              <a:xfrm>
                <a:off x="6091238" y="5891213"/>
                <a:ext cx="339725" cy="147638"/>
              </a:xfrm>
              <a:custGeom>
                <a:avLst/>
                <a:gdLst>
                  <a:gd name="T0" fmla="*/ 151 w 697"/>
                  <a:gd name="T1" fmla="*/ 30 h 300"/>
                  <a:gd name="T2" fmla="*/ 31 w 697"/>
                  <a:gd name="T3" fmla="*/ 150 h 300"/>
                  <a:gd name="T4" fmla="*/ 151 w 697"/>
                  <a:gd name="T5" fmla="*/ 270 h 300"/>
                  <a:gd name="T6" fmla="*/ 547 w 697"/>
                  <a:gd name="T7" fmla="*/ 270 h 300"/>
                  <a:gd name="T8" fmla="*/ 667 w 697"/>
                  <a:gd name="T9" fmla="*/ 150 h 300"/>
                  <a:gd name="T10" fmla="*/ 547 w 697"/>
                  <a:gd name="T11" fmla="*/ 30 h 300"/>
                  <a:gd name="T12" fmla="*/ 151 w 697"/>
                  <a:gd name="T13" fmla="*/ 30 h 300"/>
                  <a:gd name="T14" fmla="*/ 547 w 697"/>
                  <a:gd name="T15" fmla="*/ 300 h 300"/>
                  <a:gd name="T16" fmla="*/ 151 w 697"/>
                  <a:gd name="T17" fmla="*/ 300 h 300"/>
                  <a:gd name="T18" fmla="*/ 0 w 697"/>
                  <a:gd name="T19" fmla="*/ 150 h 300"/>
                  <a:gd name="T20" fmla="*/ 151 w 697"/>
                  <a:gd name="T21" fmla="*/ 0 h 300"/>
                  <a:gd name="T22" fmla="*/ 547 w 697"/>
                  <a:gd name="T23" fmla="*/ 0 h 300"/>
                  <a:gd name="T24" fmla="*/ 697 w 697"/>
                  <a:gd name="T25" fmla="*/ 150 h 300"/>
                  <a:gd name="T26" fmla="*/ 547 w 697"/>
                  <a:gd name="T2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7" h="300">
                    <a:moveTo>
                      <a:pt x="151" y="30"/>
                    </a:moveTo>
                    <a:cubicBezTo>
                      <a:pt x="85" y="30"/>
                      <a:pt x="31" y="84"/>
                      <a:pt x="31" y="150"/>
                    </a:cubicBezTo>
                    <a:cubicBezTo>
                      <a:pt x="31" y="216"/>
                      <a:pt x="85" y="270"/>
                      <a:pt x="151" y="270"/>
                    </a:cubicBezTo>
                    <a:lnTo>
                      <a:pt x="547" y="270"/>
                    </a:lnTo>
                    <a:cubicBezTo>
                      <a:pt x="613" y="270"/>
                      <a:pt x="667" y="216"/>
                      <a:pt x="667" y="150"/>
                    </a:cubicBezTo>
                    <a:cubicBezTo>
                      <a:pt x="667" y="84"/>
                      <a:pt x="613" y="30"/>
                      <a:pt x="547" y="30"/>
                    </a:cubicBezTo>
                    <a:lnTo>
                      <a:pt x="151" y="30"/>
                    </a:lnTo>
                    <a:close/>
                    <a:moveTo>
                      <a:pt x="547" y="300"/>
                    </a:moveTo>
                    <a:lnTo>
                      <a:pt x="151" y="300"/>
                    </a:lnTo>
                    <a:cubicBezTo>
                      <a:pt x="68" y="300"/>
                      <a:pt x="0" y="233"/>
                      <a:pt x="0" y="150"/>
                    </a:cubicBezTo>
                    <a:cubicBezTo>
                      <a:pt x="0" y="67"/>
                      <a:pt x="68" y="0"/>
                      <a:pt x="151" y="0"/>
                    </a:cubicBezTo>
                    <a:lnTo>
                      <a:pt x="547" y="0"/>
                    </a:lnTo>
                    <a:cubicBezTo>
                      <a:pt x="630" y="0"/>
                      <a:pt x="697" y="67"/>
                      <a:pt x="697" y="150"/>
                    </a:cubicBezTo>
                    <a:cubicBezTo>
                      <a:pt x="697" y="233"/>
                      <a:pt x="630" y="300"/>
                      <a:pt x="547" y="3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Oval 13">
                <a:extLst>
                  <a:ext uri="{FF2B5EF4-FFF2-40B4-BE49-F238E27FC236}">
                    <a16:creationId xmlns:a16="http://schemas.microsoft.com/office/drawing/2014/main" id="{735110D5-2230-C14F-BE27-8A22D5415E17}"/>
                  </a:ext>
                </a:extLst>
              </p:cNvPr>
              <p:cNvSpPr>
                <a:spLocks noChangeArrowheads="1"/>
              </p:cNvSpPr>
              <p:nvPr/>
            </p:nvSpPr>
            <p:spPr bwMode="auto">
              <a:xfrm>
                <a:off x="6702426" y="27352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Oval 14">
                <a:extLst>
                  <a:ext uri="{FF2B5EF4-FFF2-40B4-BE49-F238E27FC236}">
                    <a16:creationId xmlns:a16="http://schemas.microsoft.com/office/drawing/2014/main" id="{8F2AC5A6-7271-E041-93D1-C49CFD957117}"/>
                  </a:ext>
                </a:extLst>
              </p:cNvPr>
              <p:cNvSpPr>
                <a:spLocks noChangeArrowheads="1"/>
              </p:cNvSpPr>
              <p:nvPr/>
            </p:nvSpPr>
            <p:spPr bwMode="auto">
              <a:xfrm>
                <a:off x="6808788" y="27352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Rectangle 15">
                <a:extLst>
                  <a:ext uri="{FF2B5EF4-FFF2-40B4-BE49-F238E27FC236}">
                    <a16:creationId xmlns:a16="http://schemas.microsoft.com/office/drawing/2014/main" id="{87C4F7B4-CE48-AA42-8F1F-ACF6CCC12C94}"/>
                  </a:ext>
                </a:extLst>
              </p:cNvPr>
              <p:cNvSpPr>
                <a:spLocks noChangeArrowheads="1"/>
              </p:cNvSpPr>
              <p:nvPr/>
            </p:nvSpPr>
            <p:spPr bwMode="auto">
              <a:xfrm>
                <a:off x="5568951" y="3159125"/>
                <a:ext cx="1370013" cy="137636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213" name="Oval 18">
                <a:extLst>
                  <a:ext uri="{FF2B5EF4-FFF2-40B4-BE49-F238E27FC236}">
                    <a16:creationId xmlns:a16="http://schemas.microsoft.com/office/drawing/2014/main" id="{60418901-37A4-3648-8302-F1D7C9C0522E}"/>
                  </a:ext>
                </a:extLst>
              </p:cNvPr>
              <p:cNvSpPr>
                <a:spLocks noChangeArrowheads="1"/>
              </p:cNvSpPr>
              <p:nvPr/>
            </p:nvSpPr>
            <p:spPr bwMode="auto">
              <a:xfrm>
                <a:off x="6489701" y="3651250"/>
                <a:ext cx="82550" cy="80963"/>
              </a:xfrm>
              <a:prstGeom prst="ellipse">
                <a:avLst/>
              </a:pr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Oval 19">
                <a:extLst>
                  <a:ext uri="{FF2B5EF4-FFF2-40B4-BE49-F238E27FC236}">
                    <a16:creationId xmlns:a16="http://schemas.microsoft.com/office/drawing/2014/main" id="{3E225C99-9C67-0F48-ACF8-18A77B135D70}"/>
                  </a:ext>
                </a:extLst>
              </p:cNvPr>
              <p:cNvSpPr>
                <a:spLocks noChangeArrowheads="1"/>
              </p:cNvSpPr>
              <p:nvPr/>
            </p:nvSpPr>
            <p:spPr bwMode="auto">
              <a:xfrm>
                <a:off x="6429376" y="3870325"/>
                <a:ext cx="84138" cy="82550"/>
              </a:xfrm>
              <a:prstGeom prst="ellipse">
                <a:avLst/>
              </a:pr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Oval 20">
                <a:extLst>
                  <a:ext uri="{FF2B5EF4-FFF2-40B4-BE49-F238E27FC236}">
                    <a16:creationId xmlns:a16="http://schemas.microsoft.com/office/drawing/2014/main" id="{2C175304-C342-AC4F-9A9F-60552F3FC1C0}"/>
                  </a:ext>
                </a:extLst>
              </p:cNvPr>
              <p:cNvSpPr>
                <a:spLocks noChangeArrowheads="1"/>
              </p:cNvSpPr>
              <p:nvPr/>
            </p:nvSpPr>
            <p:spPr bwMode="auto">
              <a:xfrm>
                <a:off x="5951538" y="3760788"/>
                <a:ext cx="31750" cy="31750"/>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Oval 21">
                <a:extLst>
                  <a:ext uri="{FF2B5EF4-FFF2-40B4-BE49-F238E27FC236}">
                    <a16:creationId xmlns:a16="http://schemas.microsoft.com/office/drawing/2014/main" id="{B4743085-4256-8F40-BDF4-EB9E23C660C8}"/>
                  </a:ext>
                </a:extLst>
              </p:cNvPr>
              <p:cNvSpPr>
                <a:spLocks noChangeArrowheads="1"/>
              </p:cNvSpPr>
              <p:nvPr/>
            </p:nvSpPr>
            <p:spPr bwMode="auto">
              <a:xfrm>
                <a:off x="6151563" y="3646488"/>
                <a:ext cx="31750" cy="30163"/>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Oval 22">
                <a:extLst>
                  <a:ext uri="{FF2B5EF4-FFF2-40B4-BE49-F238E27FC236}">
                    <a16:creationId xmlns:a16="http://schemas.microsoft.com/office/drawing/2014/main" id="{FA9B09DD-F99B-C44F-9356-97BBEB4BC9D1}"/>
                  </a:ext>
                </a:extLst>
              </p:cNvPr>
              <p:cNvSpPr>
                <a:spLocks noChangeArrowheads="1"/>
              </p:cNvSpPr>
              <p:nvPr/>
            </p:nvSpPr>
            <p:spPr bwMode="auto">
              <a:xfrm>
                <a:off x="6165851" y="3457575"/>
                <a:ext cx="33338" cy="30163"/>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8" name="Oval 23">
                <a:extLst>
                  <a:ext uri="{FF2B5EF4-FFF2-40B4-BE49-F238E27FC236}">
                    <a16:creationId xmlns:a16="http://schemas.microsoft.com/office/drawing/2014/main" id="{E95BE809-E58C-B54D-9129-C4C11238DAB2}"/>
                  </a:ext>
                </a:extLst>
              </p:cNvPr>
              <p:cNvSpPr>
                <a:spLocks noChangeArrowheads="1"/>
              </p:cNvSpPr>
              <p:nvPr/>
            </p:nvSpPr>
            <p:spPr bwMode="auto">
              <a:xfrm>
                <a:off x="6467476" y="3529013"/>
                <a:ext cx="31750" cy="31750"/>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Oval 24">
                <a:extLst>
                  <a:ext uri="{FF2B5EF4-FFF2-40B4-BE49-F238E27FC236}">
                    <a16:creationId xmlns:a16="http://schemas.microsoft.com/office/drawing/2014/main" id="{CBDD8474-0C18-1B49-926B-9146181864D8}"/>
                  </a:ext>
                </a:extLst>
              </p:cNvPr>
              <p:cNvSpPr>
                <a:spLocks noChangeArrowheads="1"/>
              </p:cNvSpPr>
              <p:nvPr/>
            </p:nvSpPr>
            <p:spPr bwMode="auto">
              <a:xfrm>
                <a:off x="6515101" y="3762375"/>
                <a:ext cx="31750" cy="31750"/>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Oval 25">
                <a:extLst>
                  <a:ext uri="{FF2B5EF4-FFF2-40B4-BE49-F238E27FC236}">
                    <a16:creationId xmlns:a16="http://schemas.microsoft.com/office/drawing/2014/main" id="{0FCC9245-8B79-4448-AA1C-FE64B589403F}"/>
                  </a:ext>
                </a:extLst>
              </p:cNvPr>
              <p:cNvSpPr>
                <a:spLocks noChangeArrowheads="1"/>
              </p:cNvSpPr>
              <p:nvPr/>
            </p:nvSpPr>
            <p:spPr bwMode="auto">
              <a:xfrm>
                <a:off x="6546851" y="4032250"/>
                <a:ext cx="33338" cy="31750"/>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Oval 26">
                <a:extLst>
                  <a:ext uri="{FF2B5EF4-FFF2-40B4-BE49-F238E27FC236}">
                    <a16:creationId xmlns:a16="http://schemas.microsoft.com/office/drawing/2014/main" id="{B7347363-3A6E-3F48-AA4C-11BED02268F9}"/>
                  </a:ext>
                </a:extLst>
              </p:cNvPr>
              <p:cNvSpPr>
                <a:spLocks noChangeArrowheads="1"/>
              </p:cNvSpPr>
              <p:nvPr/>
            </p:nvSpPr>
            <p:spPr bwMode="auto">
              <a:xfrm>
                <a:off x="6335713" y="3857625"/>
                <a:ext cx="31750" cy="31750"/>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Oval 27">
                <a:extLst>
                  <a:ext uri="{FF2B5EF4-FFF2-40B4-BE49-F238E27FC236}">
                    <a16:creationId xmlns:a16="http://schemas.microsoft.com/office/drawing/2014/main" id="{7F530A19-2DCA-5249-A3D0-318CC420D00B}"/>
                  </a:ext>
                </a:extLst>
              </p:cNvPr>
              <p:cNvSpPr>
                <a:spLocks noChangeArrowheads="1"/>
              </p:cNvSpPr>
              <p:nvPr/>
            </p:nvSpPr>
            <p:spPr bwMode="auto">
              <a:xfrm>
                <a:off x="6305551" y="3690938"/>
                <a:ext cx="31750" cy="31750"/>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Oval 28">
                <a:extLst>
                  <a:ext uri="{FF2B5EF4-FFF2-40B4-BE49-F238E27FC236}">
                    <a16:creationId xmlns:a16="http://schemas.microsoft.com/office/drawing/2014/main" id="{FCADE030-4BF0-0E41-94E3-DA82CE2D92CE}"/>
                  </a:ext>
                </a:extLst>
              </p:cNvPr>
              <p:cNvSpPr>
                <a:spLocks noChangeArrowheads="1"/>
              </p:cNvSpPr>
              <p:nvPr/>
            </p:nvSpPr>
            <p:spPr bwMode="auto">
              <a:xfrm>
                <a:off x="6311901" y="4098925"/>
                <a:ext cx="33338" cy="30163"/>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Oval 29">
                <a:extLst>
                  <a:ext uri="{FF2B5EF4-FFF2-40B4-BE49-F238E27FC236}">
                    <a16:creationId xmlns:a16="http://schemas.microsoft.com/office/drawing/2014/main" id="{DC2AF250-3657-FC46-8D60-C7CD175DB599}"/>
                  </a:ext>
                </a:extLst>
              </p:cNvPr>
              <p:cNvSpPr>
                <a:spLocks noChangeArrowheads="1"/>
              </p:cNvSpPr>
              <p:nvPr/>
            </p:nvSpPr>
            <p:spPr bwMode="auto">
              <a:xfrm>
                <a:off x="6043613" y="4130675"/>
                <a:ext cx="31750" cy="31750"/>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Oval 30">
                <a:extLst>
                  <a:ext uri="{FF2B5EF4-FFF2-40B4-BE49-F238E27FC236}">
                    <a16:creationId xmlns:a16="http://schemas.microsoft.com/office/drawing/2014/main" id="{CA1425C5-CDB3-6E4D-A845-176EAA485E86}"/>
                  </a:ext>
                </a:extLst>
              </p:cNvPr>
              <p:cNvSpPr>
                <a:spLocks noChangeArrowheads="1"/>
              </p:cNvSpPr>
              <p:nvPr/>
            </p:nvSpPr>
            <p:spPr bwMode="auto">
              <a:xfrm>
                <a:off x="6042026" y="3887788"/>
                <a:ext cx="31750" cy="30163"/>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Oval 31">
                <a:extLst>
                  <a:ext uri="{FF2B5EF4-FFF2-40B4-BE49-F238E27FC236}">
                    <a16:creationId xmlns:a16="http://schemas.microsoft.com/office/drawing/2014/main" id="{BCAB5323-2F1E-6B44-942B-FB9E1B299471}"/>
                  </a:ext>
                </a:extLst>
              </p:cNvPr>
              <p:cNvSpPr>
                <a:spLocks noChangeArrowheads="1"/>
              </p:cNvSpPr>
              <p:nvPr/>
            </p:nvSpPr>
            <p:spPr bwMode="auto">
              <a:xfrm>
                <a:off x="5853113" y="3878263"/>
                <a:ext cx="31750" cy="31750"/>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Oval 32">
                <a:extLst>
                  <a:ext uri="{FF2B5EF4-FFF2-40B4-BE49-F238E27FC236}">
                    <a16:creationId xmlns:a16="http://schemas.microsoft.com/office/drawing/2014/main" id="{3755E3EC-BE70-AA45-83EB-DEDCBEAF852E}"/>
                  </a:ext>
                </a:extLst>
              </p:cNvPr>
              <p:cNvSpPr>
                <a:spLocks noChangeArrowheads="1"/>
              </p:cNvSpPr>
              <p:nvPr/>
            </p:nvSpPr>
            <p:spPr bwMode="auto">
              <a:xfrm>
                <a:off x="6607176" y="3675063"/>
                <a:ext cx="33338" cy="30163"/>
              </a:xfrm>
              <a:prstGeom prst="ellipse">
                <a:avLst/>
              </a:prstGeom>
              <a:solidFill>
                <a:srgbClr val="0DB5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33">
                <a:extLst>
                  <a:ext uri="{FF2B5EF4-FFF2-40B4-BE49-F238E27FC236}">
                    <a16:creationId xmlns:a16="http://schemas.microsoft.com/office/drawing/2014/main" id="{D5FD853B-E647-7547-A960-FD7B8DE3588A}"/>
                  </a:ext>
                </a:extLst>
              </p:cNvPr>
              <p:cNvSpPr>
                <a:spLocks noEditPoints="1"/>
              </p:cNvSpPr>
              <p:nvPr/>
            </p:nvSpPr>
            <p:spPr bwMode="auto">
              <a:xfrm>
                <a:off x="6372226" y="4130675"/>
                <a:ext cx="61913" cy="60325"/>
              </a:xfrm>
              <a:custGeom>
                <a:avLst/>
                <a:gdLst>
                  <a:gd name="T0" fmla="*/ 63 w 125"/>
                  <a:gd name="T1" fmla="*/ 30 h 122"/>
                  <a:gd name="T2" fmla="*/ 31 w 125"/>
                  <a:gd name="T3" fmla="*/ 61 h 122"/>
                  <a:gd name="T4" fmla="*/ 63 w 125"/>
                  <a:gd name="T5" fmla="*/ 91 h 122"/>
                  <a:gd name="T6" fmla="*/ 94 w 125"/>
                  <a:gd name="T7" fmla="*/ 61 h 122"/>
                  <a:gd name="T8" fmla="*/ 63 w 125"/>
                  <a:gd name="T9" fmla="*/ 30 h 122"/>
                  <a:gd name="T10" fmla="*/ 63 w 125"/>
                  <a:gd name="T11" fmla="*/ 122 h 122"/>
                  <a:gd name="T12" fmla="*/ 0 w 125"/>
                  <a:gd name="T13" fmla="*/ 61 h 122"/>
                  <a:gd name="T14" fmla="*/ 63 w 125"/>
                  <a:gd name="T15" fmla="*/ 0 h 122"/>
                  <a:gd name="T16" fmla="*/ 125 w 125"/>
                  <a:gd name="T17" fmla="*/ 61 h 122"/>
                  <a:gd name="T18" fmla="*/ 63 w 125"/>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2">
                    <a:moveTo>
                      <a:pt x="63" y="30"/>
                    </a:moveTo>
                    <a:cubicBezTo>
                      <a:pt x="45" y="30"/>
                      <a:pt x="31" y="44"/>
                      <a:pt x="31" y="61"/>
                    </a:cubicBezTo>
                    <a:cubicBezTo>
                      <a:pt x="31" y="78"/>
                      <a:pt x="45" y="91"/>
                      <a:pt x="63" y="91"/>
                    </a:cubicBezTo>
                    <a:cubicBezTo>
                      <a:pt x="80" y="91"/>
                      <a:pt x="94" y="78"/>
                      <a:pt x="94" y="61"/>
                    </a:cubicBezTo>
                    <a:cubicBezTo>
                      <a:pt x="94" y="44"/>
                      <a:pt x="80" y="30"/>
                      <a:pt x="63" y="30"/>
                    </a:cubicBezTo>
                    <a:close/>
                    <a:moveTo>
                      <a:pt x="63" y="122"/>
                    </a:moveTo>
                    <a:cubicBezTo>
                      <a:pt x="28" y="122"/>
                      <a:pt x="0" y="94"/>
                      <a:pt x="0" y="61"/>
                    </a:cubicBezTo>
                    <a:cubicBezTo>
                      <a:pt x="0" y="27"/>
                      <a:pt x="28" y="0"/>
                      <a:pt x="63" y="0"/>
                    </a:cubicBezTo>
                    <a:cubicBezTo>
                      <a:pt x="97" y="0"/>
                      <a:pt x="125" y="27"/>
                      <a:pt x="125" y="61"/>
                    </a:cubicBezTo>
                    <a:cubicBezTo>
                      <a:pt x="125" y="94"/>
                      <a:pt x="97" y="122"/>
                      <a:pt x="63" y="122"/>
                    </a:cubicBezTo>
                    <a:close/>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34">
                <a:extLst>
                  <a:ext uri="{FF2B5EF4-FFF2-40B4-BE49-F238E27FC236}">
                    <a16:creationId xmlns:a16="http://schemas.microsoft.com/office/drawing/2014/main" id="{A2CBB0E5-2019-E34B-8139-0C4E56E63B5F}"/>
                  </a:ext>
                </a:extLst>
              </p:cNvPr>
              <p:cNvSpPr>
                <a:spLocks noEditPoints="1"/>
              </p:cNvSpPr>
              <p:nvPr/>
            </p:nvSpPr>
            <p:spPr bwMode="auto">
              <a:xfrm>
                <a:off x="6545263" y="3932238"/>
                <a:ext cx="60325" cy="60325"/>
              </a:xfrm>
              <a:custGeom>
                <a:avLst/>
                <a:gdLst>
                  <a:gd name="T0" fmla="*/ 62 w 125"/>
                  <a:gd name="T1" fmla="*/ 30 h 122"/>
                  <a:gd name="T2" fmla="*/ 31 w 125"/>
                  <a:gd name="T3" fmla="*/ 61 h 122"/>
                  <a:gd name="T4" fmla="*/ 62 w 125"/>
                  <a:gd name="T5" fmla="*/ 91 h 122"/>
                  <a:gd name="T6" fmla="*/ 94 w 125"/>
                  <a:gd name="T7" fmla="*/ 61 h 122"/>
                  <a:gd name="T8" fmla="*/ 62 w 125"/>
                  <a:gd name="T9" fmla="*/ 30 h 122"/>
                  <a:gd name="T10" fmla="*/ 62 w 125"/>
                  <a:gd name="T11" fmla="*/ 122 h 122"/>
                  <a:gd name="T12" fmla="*/ 0 w 125"/>
                  <a:gd name="T13" fmla="*/ 61 h 122"/>
                  <a:gd name="T14" fmla="*/ 62 w 125"/>
                  <a:gd name="T15" fmla="*/ 0 h 122"/>
                  <a:gd name="T16" fmla="*/ 125 w 125"/>
                  <a:gd name="T17" fmla="*/ 61 h 122"/>
                  <a:gd name="T18" fmla="*/ 62 w 125"/>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2">
                    <a:moveTo>
                      <a:pt x="62" y="30"/>
                    </a:moveTo>
                    <a:cubicBezTo>
                      <a:pt x="45" y="30"/>
                      <a:pt x="31" y="44"/>
                      <a:pt x="31" y="61"/>
                    </a:cubicBezTo>
                    <a:cubicBezTo>
                      <a:pt x="31" y="77"/>
                      <a:pt x="45" y="91"/>
                      <a:pt x="62" y="91"/>
                    </a:cubicBezTo>
                    <a:cubicBezTo>
                      <a:pt x="80" y="91"/>
                      <a:pt x="94" y="77"/>
                      <a:pt x="94" y="61"/>
                    </a:cubicBezTo>
                    <a:cubicBezTo>
                      <a:pt x="94" y="44"/>
                      <a:pt x="80" y="30"/>
                      <a:pt x="62" y="30"/>
                    </a:cubicBezTo>
                    <a:close/>
                    <a:moveTo>
                      <a:pt x="62" y="122"/>
                    </a:moveTo>
                    <a:cubicBezTo>
                      <a:pt x="28" y="122"/>
                      <a:pt x="0" y="94"/>
                      <a:pt x="0" y="61"/>
                    </a:cubicBezTo>
                    <a:cubicBezTo>
                      <a:pt x="0" y="27"/>
                      <a:pt x="28" y="0"/>
                      <a:pt x="62" y="0"/>
                    </a:cubicBezTo>
                    <a:cubicBezTo>
                      <a:pt x="97" y="0"/>
                      <a:pt x="125" y="27"/>
                      <a:pt x="125" y="61"/>
                    </a:cubicBezTo>
                    <a:cubicBezTo>
                      <a:pt x="125" y="94"/>
                      <a:pt x="97" y="122"/>
                      <a:pt x="62" y="122"/>
                    </a:cubicBezTo>
                    <a:close/>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0" name="Freeform 35">
                <a:extLst>
                  <a:ext uri="{FF2B5EF4-FFF2-40B4-BE49-F238E27FC236}">
                    <a16:creationId xmlns:a16="http://schemas.microsoft.com/office/drawing/2014/main" id="{6D0A5C02-4A48-4F4D-9665-C537DF31535C}"/>
                  </a:ext>
                </a:extLst>
              </p:cNvPr>
              <p:cNvSpPr>
                <a:spLocks noEditPoints="1"/>
              </p:cNvSpPr>
              <p:nvPr/>
            </p:nvSpPr>
            <p:spPr bwMode="auto">
              <a:xfrm>
                <a:off x="6391276" y="3732213"/>
                <a:ext cx="60325" cy="58738"/>
              </a:xfrm>
              <a:custGeom>
                <a:avLst/>
                <a:gdLst>
                  <a:gd name="T0" fmla="*/ 62 w 124"/>
                  <a:gd name="T1" fmla="*/ 30 h 121"/>
                  <a:gd name="T2" fmla="*/ 30 w 124"/>
                  <a:gd name="T3" fmla="*/ 61 h 121"/>
                  <a:gd name="T4" fmla="*/ 62 w 124"/>
                  <a:gd name="T5" fmla="*/ 91 h 121"/>
                  <a:gd name="T6" fmla="*/ 94 w 124"/>
                  <a:gd name="T7" fmla="*/ 61 h 121"/>
                  <a:gd name="T8" fmla="*/ 62 w 124"/>
                  <a:gd name="T9" fmla="*/ 30 h 121"/>
                  <a:gd name="T10" fmla="*/ 62 w 124"/>
                  <a:gd name="T11" fmla="*/ 121 h 121"/>
                  <a:gd name="T12" fmla="*/ 0 w 124"/>
                  <a:gd name="T13" fmla="*/ 61 h 121"/>
                  <a:gd name="T14" fmla="*/ 62 w 124"/>
                  <a:gd name="T15" fmla="*/ 0 h 121"/>
                  <a:gd name="T16" fmla="*/ 124 w 124"/>
                  <a:gd name="T17" fmla="*/ 61 h 121"/>
                  <a:gd name="T18" fmla="*/ 62 w 124"/>
                  <a:gd name="T19"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1">
                    <a:moveTo>
                      <a:pt x="62" y="30"/>
                    </a:moveTo>
                    <a:cubicBezTo>
                      <a:pt x="45" y="30"/>
                      <a:pt x="30" y="44"/>
                      <a:pt x="30" y="61"/>
                    </a:cubicBezTo>
                    <a:cubicBezTo>
                      <a:pt x="30" y="77"/>
                      <a:pt x="45" y="91"/>
                      <a:pt x="62" y="91"/>
                    </a:cubicBezTo>
                    <a:cubicBezTo>
                      <a:pt x="80" y="91"/>
                      <a:pt x="94" y="77"/>
                      <a:pt x="94" y="61"/>
                    </a:cubicBezTo>
                    <a:cubicBezTo>
                      <a:pt x="94" y="44"/>
                      <a:pt x="80" y="30"/>
                      <a:pt x="62" y="30"/>
                    </a:cubicBezTo>
                    <a:close/>
                    <a:moveTo>
                      <a:pt x="62" y="121"/>
                    </a:moveTo>
                    <a:cubicBezTo>
                      <a:pt x="28" y="121"/>
                      <a:pt x="0" y="94"/>
                      <a:pt x="0" y="61"/>
                    </a:cubicBezTo>
                    <a:cubicBezTo>
                      <a:pt x="0" y="27"/>
                      <a:pt x="28" y="0"/>
                      <a:pt x="62" y="0"/>
                    </a:cubicBezTo>
                    <a:cubicBezTo>
                      <a:pt x="97" y="0"/>
                      <a:pt x="124" y="27"/>
                      <a:pt x="124" y="61"/>
                    </a:cubicBezTo>
                    <a:cubicBezTo>
                      <a:pt x="124" y="94"/>
                      <a:pt x="97" y="121"/>
                      <a:pt x="62" y="121"/>
                    </a:cubicBezTo>
                    <a:close/>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1" name="Freeform 36">
                <a:extLst>
                  <a:ext uri="{FF2B5EF4-FFF2-40B4-BE49-F238E27FC236}">
                    <a16:creationId xmlns:a16="http://schemas.microsoft.com/office/drawing/2014/main" id="{9A1070C8-A747-964B-B2CE-86AC6BA8EA19}"/>
                  </a:ext>
                </a:extLst>
              </p:cNvPr>
              <p:cNvSpPr>
                <a:spLocks noEditPoints="1"/>
              </p:cNvSpPr>
              <p:nvPr/>
            </p:nvSpPr>
            <p:spPr bwMode="auto">
              <a:xfrm>
                <a:off x="6380163" y="3548063"/>
                <a:ext cx="61913" cy="58738"/>
              </a:xfrm>
              <a:custGeom>
                <a:avLst/>
                <a:gdLst>
                  <a:gd name="T0" fmla="*/ 62 w 125"/>
                  <a:gd name="T1" fmla="*/ 30 h 121"/>
                  <a:gd name="T2" fmla="*/ 31 w 125"/>
                  <a:gd name="T3" fmla="*/ 60 h 121"/>
                  <a:gd name="T4" fmla="*/ 62 w 125"/>
                  <a:gd name="T5" fmla="*/ 91 h 121"/>
                  <a:gd name="T6" fmla="*/ 94 w 125"/>
                  <a:gd name="T7" fmla="*/ 60 h 121"/>
                  <a:gd name="T8" fmla="*/ 62 w 125"/>
                  <a:gd name="T9" fmla="*/ 30 h 121"/>
                  <a:gd name="T10" fmla="*/ 62 w 125"/>
                  <a:gd name="T11" fmla="*/ 121 h 121"/>
                  <a:gd name="T12" fmla="*/ 0 w 125"/>
                  <a:gd name="T13" fmla="*/ 60 h 121"/>
                  <a:gd name="T14" fmla="*/ 62 w 125"/>
                  <a:gd name="T15" fmla="*/ 0 h 121"/>
                  <a:gd name="T16" fmla="*/ 125 w 125"/>
                  <a:gd name="T17" fmla="*/ 60 h 121"/>
                  <a:gd name="T18" fmla="*/ 62 w 125"/>
                  <a:gd name="T19"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1">
                    <a:moveTo>
                      <a:pt x="62" y="30"/>
                    </a:moveTo>
                    <a:cubicBezTo>
                      <a:pt x="45" y="30"/>
                      <a:pt x="31" y="44"/>
                      <a:pt x="31" y="60"/>
                    </a:cubicBezTo>
                    <a:cubicBezTo>
                      <a:pt x="31" y="77"/>
                      <a:pt x="45" y="91"/>
                      <a:pt x="62" y="91"/>
                    </a:cubicBezTo>
                    <a:cubicBezTo>
                      <a:pt x="80" y="91"/>
                      <a:pt x="94" y="77"/>
                      <a:pt x="94" y="60"/>
                    </a:cubicBezTo>
                    <a:cubicBezTo>
                      <a:pt x="94" y="44"/>
                      <a:pt x="80" y="30"/>
                      <a:pt x="62" y="30"/>
                    </a:cubicBezTo>
                    <a:close/>
                    <a:moveTo>
                      <a:pt x="62" y="121"/>
                    </a:moveTo>
                    <a:cubicBezTo>
                      <a:pt x="28" y="121"/>
                      <a:pt x="0" y="94"/>
                      <a:pt x="0" y="60"/>
                    </a:cubicBezTo>
                    <a:cubicBezTo>
                      <a:pt x="0" y="27"/>
                      <a:pt x="28" y="0"/>
                      <a:pt x="62" y="0"/>
                    </a:cubicBezTo>
                    <a:cubicBezTo>
                      <a:pt x="97" y="0"/>
                      <a:pt x="125" y="27"/>
                      <a:pt x="125" y="60"/>
                    </a:cubicBezTo>
                    <a:cubicBezTo>
                      <a:pt x="125" y="94"/>
                      <a:pt x="97" y="121"/>
                      <a:pt x="62" y="121"/>
                    </a:cubicBezTo>
                    <a:close/>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2" name="Freeform 37">
                <a:extLst>
                  <a:ext uri="{FF2B5EF4-FFF2-40B4-BE49-F238E27FC236}">
                    <a16:creationId xmlns:a16="http://schemas.microsoft.com/office/drawing/2014/main" id="{9AF58841-B6E1-EF4E-88CF-ED9CF4A3658C}"/>
                  </a:ext>
                </a:extLst>
              </p:cNvPr>
              <p:cNvSpPr>
                <a:spLocks noEditPoints="1"/>
              </p:cNvSpPr>
              <p:nvPr/>
            </p:nvSpPr>
            <p:spPr bwMode="auto">
              <a:xfrm>
                <a:off x="6043613" y="3730625"/>
                <a:ext cx="60325" cy="60325"/>
              </a:xfrm>
              <a:custGeom>
                <a:avLst/>
                <a:gdLst>
                  <a:gd name="T0" fmla="*/ 62 w 124"/>
                  <a:gd name="T1" fmla="*/ 30 h 122"/>
                  <a:gd name="T2" fmla="*/ 30 w 124"/>
                  <a:gd name="T3" fmla="*/ 61 h 122"/>
                  <a:gd name="T4" fmla="*/ 62 w 124"/>
                  <a:gd name="T5" fmla="*/ 91 h 122"/>
                  <a:gd name="T6" fmla="*/ 94 w 124"/>
                  <a:gd name="T7" fmla="*/ 61 h 122"/>
                  <a:gd name="T8" fmla="*/ 62 w 124"/>
                  <a:gd name="T9" fmla="*/ 30 h 122"/>
                  <a:gd name="T10" fmla="*/ 62 w 124"/>
                  <a:gd name="T11" fmla="*/ 122 h 122"/>
                  <a:gd name="T12" fmla="*/ 0 w 124"/>
                  <a:gd name="T13" fmla="*/ 61 h 122"/>
                  <a:gd name="T14" fmla="*/ 62 w 124"/>
                  <a:gd name="T15" fmla="*/ 0 h 122"/>
                  <a:gd name="T16" fmla="*/ 124 w 124"/>
                  <a:gd name="T17" fmla="*/ 61 h 122"/>
                  <a:gd name="T18" fmla="*/ 62 w 124"/>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2">
                    <a:moveTo>
                      <a:pt x="62" y="30"/>
                    </a:moveTo>
                    <a:cubicBezTo>
                      <a:pt x="44" y="30"/>
                      <a:pt x="30" y="44"/>
                      <a:pt x="30" y="61"/>
                    </a:cubicBezTo>
                    <a:cubicBezTo>
                      <a:pt x="30" y="78"/>
                      <a:pt x="44" y="91"/>
                      <a:pt x="62" y="91"/>
                    </a:cubicBezTo>
                    <a:cubicBezTo>
                      <a:pt x="79" y="91"/>
                      <a:pt x="94" y="78"/>
                      <a:pt x="94" y="61"/>
                    </a:cubicBezTo>
                    <a:cubicBezTo>
                      <a:pt x="94" y="44"/>
                      <a:pt x="79" y="30"/>
                      <a:pt x="62" y="30"/>
                    </a:cubicBezTo>
                    <a:close/>
                    <a:moveTo>
                      <a:pt x="62" y="122"/>
                    </a:moveTo>
                    <a:cubicBezTo>
                      <a:pt x="28" y="122"/>
                      <a:pt x="0" y="94"/>
                      <a:pt x="0" y="61"/>
                    </a:cubicBezTo>
                    <a:cubicBezTo>
                      <a:pt x="0" y="27"/>
                      <a:pt x="28" y="0"/>
                      <a:pt x="62" y="0"/>
                    </a:cubicBezTo>
                    <a:cubicBezTo>
                      <a:pt x="96" y="0"/>
                      <a:pt x="124" y="27"/>
                      <a:pt x="124" y="61"/>
                    </a:cubicBezTo>
                    <a:cubicBezTo>
                      <a:pt x="124" y="94"/>
                      <a:pt x="96" y="122"/>
                      <a:pt x="62" y="122"/>
                    </a:cubicBezTo>
                    <a:close/>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3" name="Freeform 38">
                <a:extLst>
                  <a:ext uri="{FF2B5EF4-FFF2-40B4-BE49-F238E27FC236}">
                    <a16:creationId xmlns:a16="http://schemas.microsoft.com/office/drawing/2014/main" id="{9998F25A-7D10-E144-A1EF-A96C969E4E9F}"/>
                  </a:ext>
                </a:extLst>
              </p:cNvPr>
              <p:cNvSpPr>
                <a:spLocks noEditPoints="1"/>
              </p:cNvSpPr>
              <p:nvPr/>
            </p:nvSpPr>
            <p:spPr bwMode="auto">
              <a:xfrm>
                <a:off x="5930901" y="4003675"/>
                <a:ext cx="60325" cy="60325"/>
              </a:xfrm>
              <a:custGeom>
                <a:avLst/>
                <a:gdLst>
                  <a:gd name="T0" fmla="*/ 62 w 124"/>
                  <a:gd name="T1" fmla="*/ 30 h 122"/>
                  <a:gd name="T2" fmla="*/ 30 w 124"/>
                  <a:gd name="T3" fmla="*/ 61 h 122"/>
                  <a:gd name="T4" fmla="*/ 62 w 124"/>
                  <a:gd name="T5" fmla="*/ 92 h 122"/>
                  <a:gd name="T6" fmla="*/ 94 w 124"/>
                  <a:gd name="T7" fmla="*/ 61 h 122"/>
                  <a:gd name="T8" fmla="*/ 62 w 124"/>
                  <a:gd name="T9" fmla="*/ 30 h 122"/>
                  <a:gd name="T10" fmla="*/ 62 w 124"/>
                  <a:gd name="T11" fmla="*/ 122 h 122"/>
                  <a:gd name="T12" fmla="*/ 0 w 124"/>
                  <a:gd name="T13" fmla="*/ 61 h 122"/>
                  <a:gd name="T14" fmla="*/ 62 w 124"/>
                  <a:gd name="T15" fmla="*/ 0 h 122"/>
                  <a:gd name="T16" fmla="*/ 124 w 124"/>
                  <a:gd name="T17" fmla="*/ 61 h 122"/>
                  <a:gd name="T18" fmla="*/ 62 w 124"/>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2">
                    <a:moveTo>
                      <a:pt x="62" y="30"/>
                    </a:moveTo>
                    <a:cubicBezTo>
                      <a:pt x="45" y="30"/>
                      <a:pt x="30" y="44"/>
                      <a:pt x="30" y="61"/>
                    </a:cubicBezTo>
                    <a:cubicBezTo>
                      <a:pt x="30" y="78"/>
                      <a:pt x="45" y="92"/>
                      <a:pt x="62" y="92"/>
                    </a:cubicBezTo>
                    <a:cubicBezTo>
                      <a:pt x="80" y="92"/>
                      <a:pt x="94" y="78"/>
                      <a:pt x="94" y="61"/>
                    </a:cubicBezTo>
                    <a:cubicBezTo>
                      <a:pt x="94" y="44"/>
                      <a:pt x="80" y="30"/>
                      <a:pt x="62" y="30"/>
                    </a:cubicBezTo>
                    <a:close/>
                    <a:moveTo>
                      <a:pt x="62" y="122"/>
                    </a:moveTo>
                    <a:cubicBezTo>
                      <a:pt x="28" y="122"/>
                      <a:pt x="0" y="95"/>
                      <a:pt x="0" y="61"/>
                    </a:cubicBezTo>
                    <a:cubicBezTo>
                      <a:pt x="0" y="27"/>
                      <a:pt x="28" y="0"/>
                      <a:pt x="62" y="0"/>
                    </a:cubicBezTo>
                    <a:cubicBezTo>
                      <a:pt x="96" y="0"/>
                      <a:pt x="124" y="27"/>
                      <a:pt x="124" y="61"/>
                    </a:cubicBezTo>
                    <a:cubicBezTo>
                      <a:pt x="124" y="95"/>
                      <a:pt x="96" y="122"/>
                      <a:pt x="62" y="122"/>
                    </a:cubicBezTo>
                    <a:close/>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4" name="Freeform 39">
                <a:extLst>
                  <a:ext uri="{FF2B5EF4-FFF2-40B4-BE49-F238E27FC236}">
                    <a16:creationId xmlns:a16="http://schemas.microsoft.com/office/drawing/2014/main" id="{4EA04BAE-B735-EA4F-81F8-54D6F9219126}"/>
                  </a:ext>
                </a:extLst>
              </p:cNvPr>
              <p:cNvSpPr>
                <a:spLocks noEditPoints="1"/>
              </p:cNvSpPr>
              <p:nvPr/>
            </p:nvSpPr>
            <p:spPr bwMode="auto">
              <a:xfrm>
                <a:off x="6146801" y="4008438"/>
                <a:ext cx="60325" cy="58738"/>
              </a:xfrm>
              <a:custGeom>
                <a:avLst/>
                <a:gdLst>
                  <a:gd name="T0" fmla="*/ 62 w 124"/>
                  <a:gd name="T1" fmla="*/ 31 h 122"/>
                  <a:gd name="T2" fmla="*/ 30 w 124"/>
                  <a:gd name="T3" fmla="*/ 61 h 122"/>
                  <a:gd name="T4" fmla="*/ 62 w 124"/>
                  <a:gd name="T5" fmla="*/ 92 h 122"/>
                  <a:gd name="T6" fmla="*/ 94 w 124"/>
                  <a:gd name="T7" fmla="*/ 61 h 122"/>
                  <a:gd name="T8" fmla="*/ 62 w 124"/>
                  <a:gd name="T9" fmla="*/ 31 h 122"/>
                  <a:gd name="T10" fmla="*/ 62 w 124"/>
                  <a:gd name="T11" fmla="*/ 122 h 122"/>
                  <a:gd name="T12" fmla="*/ 0 w 124"/>
                  <a:gd name="T13" fmla="*/ 61 h 122"/>
                  <a:gd name="T14" fmla="*/ 62 w 124"/>
                  <a:gd name="T15" fmla="*/ 0 h 122"/>
                  <a:gd name="T16" fmla="*/ 124 w 124"/>
                  <a:gd name="T17" fmla="*/ 61 h 122"/>
                  <a:gd name="T18" fmla="*/ 62 w 124"/>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2">
                    <a:moveTo>
                      <a:pt x="62" y="31"/>
                    </a:moveTo>
                    <a:cubicBezTo>
                      <a:pt x="45" y="31"/>
                      <a:pt x="30" y="45"/>
                      <a:pt x="30" y="61"/>
                    </a:cubicBezTo>
                    <a:cubicBezTo>
                      <a:pt x="30" y="78"/>
                      <a:pt x="45" y="92"/>
                      <a:pt x="62" y="92"/>
                    </a:cubicBezTo>
                    <a:cubicBezTo>
                      <a:pt x="80" y="92"/>
                      <a:pt x="94" y="78"/>
                      <a:pt x="94" y="61"/>
                    </a:cubicBezTo>
                    <a:cubicBezTo>
                      <a:pt x="94" y="45"/>
                      <a:pt x="80" y="31"/>
                      <a:pt x="62" y="31"/>
                    </a:cubicBezTo>
                    <a:close/>
                    <a:moveTo>
                      <a:pt x="62" y="122"/>
                    </a:moveTo>
                    <a:cubicBezTo>
                      <a:pt x="28" y="122"/>
                      <a:pt x="0" y="95"/>
                      <a:pt x="0" y="61"/>
                    </a:cubicBezTo>
                    <a:cubicBezTo>
                      <a:pt x="0" y="28"/>
                      <a:pt x="28" y="0"/>
                      <a:pt x="62" y="0"/>
                    </a:cubicBezTo>
                    <a:cubicBezTo>
                      <a:pt x="96" y="0"/>
                      <a:pt x="124" y="28"/>
                      <a:pt x="124" y="61"/>
                    </a:cubicBezTo>
                    <a:cubicBezTo>
                      <a:pt x="124" y="95"/>
                      <a:pt x="96" y="122"/>
                      <a:pt x="62" y="122"/>
                    </a:cubicBezTo>
                    <a:close/>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5" name="Freeform 40">
                <a:extLst>
                  <a:ext uri="{FF2B5EF4-FFF2-40B4-BE49-F238E27FC236}">
                    <a16:creationId xmlns:a16="http://schemas.microsoft.com/office/drawing/2014/main" id="{4CC574E5-D287-504D-94EC-9303ED9A3EE1}"/>
                  </a:ext>
                </a:extLst>
              </p:cNvPr>
              <p:cNvSpPr>
                <a:spLocks noEditPoints="1"/>
              </p:cNvSpPr>
              <p:nvPr/>
            </p:nvSpPr>
            <p:spPr bwMode="auto">
              <a:xfrm>
                <a:off x="6157913" y="3536950"/>
                <a:ext cx="61913" cy="60325"/>
              </a:xfrm>
              <a:custGeom>
                <a:avLst/>
                <a:gdLst>
                  <a:gd name="T0" fmla="*/ 62 w 125"/>
                  <a:gd name="T1" fmla="*/ 30 h 122"/>
                  <a:gd name="T2" fmla="*/ 31 w 125"/>
                  <a:gd name="T3" fmla="*/ 61 h 122"/>
                  <a:gd name="T4" fmla="*/ 62 w 125"/>
                  <a:gd name="T5" fmla="*/ 91 h 122"/>
                  <a:gd name="T6" fmla="*/ 94 w 125"/>
                  <a:gd name="T7" fmla="*/ 61 h 122"/>
                  <a:gd name="T8" fmla="*/ 62 w 125"/>
                  <a:gd name="T9" fmla="*/ 30 h 122"/>
                  <a:gd name="T10" fmla="*/ 62 w 125"/>
                  <a:gd name="T11" fmla="*/ 122 h 122"/>
                  <a:gd name="T12" fmla="*/ 0 w 125"/>
                  <a:gd name="T13" fmla="*/ 61 h 122"/>
                  <a:gd name="T14" fmla="*/ 62 w 125"/>
                  <a:gd name="T15" fmla="*/ 0 h 122"/>
                  <a:gd name="T16" fmla="*/ 125 w 125"/>
                  <a:gd name="T17" fmla="*/ 61 h 122"/>
                  <a:gd name="T18" fmla="*/ 62 w 125"/>
                  <a:gd name="T1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2">
                    <a:moveTo>
                      <a:pt x="62" y="30"/>
                    </a:moveTo>
                    <a:cubicBezTo>
                      <a:pt x="45" y="30"/>
                      <a:pt x="31" y="44"/>
                      <a:pt x="31" y="61"/>
                    </a:cubicBezTo>
                    <a:cubicBezTo>
                      <a:pt x="31" y="78"/>
                      <a:pt x="45" y="91"/>
                      <a:pt x="62" y="91"/>
                    </a:cubicBezTo>
                    <a:cubicBezTo>
                      <a:pt x="80" y="91"/>
                      <a:pt x="94" y="78"/>
                      <a:pt x="94" y="61"/>
                    </a:cubicBezTo>
                    <a:cubicBezTo>
                      <a:pt x="94" y="44"/>
                      <a:pt x="80" y="30"/>
                      <a:pt x="62" y="30"/>
                    </a:cubicBezTo>
                    <a:close/>
                    <a:moveTo>
                      <a:pt x="62" y="122"/>
                    </a:moveTo>
                    <a:cubicBezTo>
                      <a:pt x="28" y="122"/>
                      <a:pt x="0" y="94"/>
                      <a:pt x="0" y="61"/>
                    </a:cubicBezTo>
                    <a:cubicBezTo>
                      <a:pt x="0" y="27"/>
                      <a:pt x="28" y="0"/>
                      <a:pt x="62" y="0"/>
                    </a:cubicBezTo>
                    <a:cubicBezTo>
                      <a:pt x="97" y="0"/>
                      <a:pt x="125" y="27"/>
                      <a:pt x="125" y="61"/>
                    </a:cubicBezTo>
                    <a:cubicBezTo>
                      <a:pt x="125" y="94"/>
                      <a:pt x="97" y="122"/>
                      <a:pt x="62" y="122"/>
                    </a:cubicBezTo>
                    <a:close/>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6" name="Oval 41">
                <a:extLst>
                  <a:ext uri="{FF2B5EF4-FFF2-40B4-BE49-F238E27FC236}">
                    <a16:creationId xmlns:a16="http://schemas.microsoft.com/office/drawing/2014/main" id="{13906DAA-3613-264A-912A-40C52DF2355F}"/>
                  </a:ext>
                </a:extLst>
              </p:cNvPr>
              <p:cNvSpPr>
                <a:spLocks noChangeArrowheads="1"/>
              </p:cNvSpPr>
              <p:nvPr/>
            </p:nvSpPr>
            <p:spPr bwMode="auto">
              <a:xfrm>
                <a:off x="6311901" y="3989388"/>
                <a:ext cx="82550" cy="79375"/>
              </a:xfrm>
              <a:prstGeom prst="ellipse">
                <a:avLst/>
              </a:pr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7" name="Oval 42">
                <a:extLst>
                  <a:ext uri="{FF2B5EF4-FFF2-40B4-BE49-F238E27FC236}">
                    <a16:creationId xmlns:a16="http://schemas.microsoft.com/office/drawing/2014/main" id="{7574D7EF-63FA-274B-9DAF-8649E2B3F0F0}"/>
                  </a:ext>
                </a:extLst>
              </p:cNvPr>
              <p:cNvSpPr>
                <a:spLocks noChangeArrowheads="1"/>
              </p:cNvSpPr>
              <p:nvPr/>
            </p:nvSpPr>
            <p:spPr bwMode="auto">
              <a:xfrm>
                <a:off x="6130926" y="3876675"/>
                <a:ext cx="82550" cy="80963"/>
              </a:xfrm>
              <a:prstGeom prst="ellipse">
                <a:avLst/>
              </a:pr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8" name="Oval 43">
                <a:extLst>
                  <a:ext uri="{FF2B5EF4-FFF2-40B4-BE49-F238E27FC236}">
                    <a16:creationId xmlns:a16="http://schemas.microsoft.com/office/drawing/2014/main" id="{BF8C3ED7-AA1F-C54C-A935-93331840E8F9}"/>
                  </a:ext>
                </a:extLst>
              </p:cNvPr>
              <p:cNvSpPr>
                <a:spLocks noChangeArrowheads="1"/>
              </p:cNvSpPr>
              <p:nvPr/>
            </p:nvSpPr>
            <p:spPr bwMode="auto">
              <a:xfrm>
                <a:off x="6115051" y="4098925"/>
                <a:ext cx="84138" cy="80963"/>
              </a:xfrm>
              <a:prstGeom prst="ellipse">
                <a:avLst/>
              </a:pr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9" name="Oval 44">
                <a:extLst>
                  <a:ext uri="{FF2B5EF4-FFF2-40B4-BE49-F238E27FC236}">
                    <a16:creationId xmlns:a16="http://schemas.microsoft.com/office/drawing/2014/main" id="{4CB3405F-3091-F442-936D-2BE858831C4C}"/>
                  </a:ext>
                </a:extLst>
              </p:cNvPr>
              <p:cNvSpPr>
                <a:spLocks noChangeArrowheads="1"/>
              </p:cNvSpPr>
              <p:nvPr/>
            </p:nvSpPr>
            <p:spPr bwMode="auto">
              <a:xfrm>
                <a:off x="5918201" y="3902075"/>
                <a:ext cx="82550" cy="80963"/>
              </a:xfrm>
              <a:prstGeom prst="ellipse">
                <a:avLst/>
              </a:pr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0" name="Oval 45">
                <a:extLst>
                  <a:ext uri="{FF2B5EF4-FFF2-40B4-BE49-F238E27FC236}">
                    <a16:creationId xmlns:a16="http://schemas.microsoft.com/office/drawing/2014/main" id="{275B8663-C1F4-0C41-87B8-BD960CDEB0FA}"/>
                  </a:ext>
                </a:extLst>
              </p:cNvPr>
              <p:cNvSpPr>
                <a:spLocks noChangeArrowheads="1"/>
              </p:cNvSpPr>
              <p:nvPr/>
            </p:nvSpPr>
            <p:spPr bwMode="auto">
              <a:xfrm>
                <a:off x="5918201" y="3643313"/>
                <a:ext cx="82550" cy="80963"/>
              </a:xfrm>
              <a:prstGeom prst="ellipse">
                <a:avLst/>
              </a:pr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1" name="Oval 46">
                <a:extLst>
                  <a:ext uri="{FF2B5EF4-FFF2-40B4-BE49-F238E27FC236}">
                    <a16:creationId xmlns:a16="http://schemas.microsoft.com/office/drawing/2014/main" id="{B5E58033-32F0-7F46-9049-D4F131033216}"/>
                  </a:ext>
                </a:extLst>
              </p:cNvPr>
              <p:cNvSpPr>
                <a:spLocks noChangeArrowheads="1"/>
              </p:cNvSpPr>
              <p:nvPr/>
            </p:nvSpPr>
            <p:spPr bwMode="auto">
              <a:xfrm>
                <a:off x="6042026" y="3505200"/>
                <a:ext cx="82550" cy="79375"/>
              </a:xfrm>
              <a:prstGeom prst="ellipse">
                <a:avLst/>
              </a:pr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2" name="Oval 47">
                <a:extLst>
                  <a:ext uri="{FF2B5EF4-FFF2-40B4-BE49-F238E27FC236}">
                    <a16:creationId xmlns:a16="http://schemas.microsoft.com/office/drawing/2014/main" id="{157A38F4-3AA6-E140-B410-7C9879B08D46}"/>
                  </a:ext>
                </a:extLst>
              </p:cNvPr>
              <p:cNvSpPr>
                <a:spLocks noChangeArrowheads="1"/>
              </p:cNvSpPr>
              <p:nvPr/>
            </p:nvSpPr>
            <p:spPr bwMode="auto">
              <a:xfrm>
                <a:off x="6218238" y="3614738"/>
                <a:ext cx="82550" cy="80963"/>
              </a:xfrm>
              <a:prstGeom prst="ellipse">
                <a:avLst/>
              </a:pr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3" name="Oval 48">
                <a:extLst>
                  <a:ext uri="{FF2B5EF4-FFF2-40B4-BE49-F238E27FC236}">
                    <a16:creationId xmlns:a16="http://schemas.microsoft.com/office/drawing/2014/main" id="{75BDD635-C5CA-F24E-AAE8-F43E260F176E}"/>
                  </a:ext>
                </a:extLst>
              </p:cNvPr>
              <p:cNvSpPr>
                <a:spLocks noChangeArrowheads="1"/>
              </p:cNvSpPr>
              <p:nvPr/>
            </p:nvSpPr>
            <p:spPr bwMode="auto">
              <a:xfrm>
                <a:off x="6313488" y="3451225"/>
                <a:ext cx="84138" cy="80963"/>
              </a:xfrm>
              <a:prstGeom prst="ellipse">
                <a:avLst/>
              </a:pr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4" name="Oval 49">
                <a:extLst>
                  <a:ext uri="{FF2B5EF4-FFF2-40B4-BE49-F238E27FC236}">
                    <a16:creationId xmlns:a16="http://schemas.microsoft.com/office/drawing/2014/main" id="{01E49565-8DF7-904D-91AC-5471DBFA115D}"/>
                  </a:ext>
                </a:extLst>
              </p:cNvPr>
              <p:cNvSpPr>
                <a:spLocks noChangeArrowheads="1"/>
              </p:cNvSpPr>
              <p:nvPr/>
            </p:nvSpPr>
            <p:spPr bwMode="auto">
              <a:xfrm>
                <a:off x="6596063" y="3786188"/>
                <a:ext cx="84138" cy="80963"/>
              </a:xfrm>
              <a:prstGeom prst="ellipse">
                <a:avLst/>
              </a:pr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5" name="Freeform 50">
                <a:extLst>
                  <a:ext uri="{FF2B5EF4-FFF2-40B4-BE49-F238E27FC236}">
                    <a16:creationId xmlns:a16="http://schemas.microsoft.com/office/drawing/2014/main" id="{97640817-FD99-B34F-A251-D36A047DA1F7}"/>
                  </a:ext>
                </a:extLst>
              </p:cNvPr>
              <p:cNvSpPr>
                <a:spLocks/>
              </p:cNvSpPr>
              <p:nvPr/>
            </p:nvSpPr>
            <p:spPr bwMode="auto">
              <a:xfrm>
                <a:off x="6253163" y="3313113"/>
                <a:ext cx="9525" cy="1038225"/>
              </a:xfrm>
              <a:custGeom>
                <a:avLst/>
                <a:gdLst>
                  <a:gd name="T0" fmla="*/ 10 w 21"/>
                  <a:gd name="T1" fmla="*/ 2132 h 2132"/>
                  <a:gd name="T2" fmla="*/ 0 w 21"/>
                  <a:gd name="T3" fmla="*/ 2122 h 2132"/>
                  <a:gd name="T4" fmla="*/ 0 w 21"/>
                  <a:gd name="T5" fmla="*/ 11 h 2132"/>
                  <a:gd name="T6" fmla="*/ 10 w 21"/>
                  <a:gd name="T7" fmla="*/ 0 h 2132"/>
                  <a:gd name="T8" fmla="*/ 21 w 21"/>
                  <a:gd name="T9" fmla="*/ 11 h 2132"/>
                  <a:gd name="T10" fmla="*/ 21 w 21"/>
                  <a:gd name="T11" fmla="*/ 2122 h 2132"/>
                  <a:gd name="T12" fmla="*/ 10 w 21"/>
                  <a:gd name="T13" fmla="*/ 2132 h 2132"/>
                </a:gdLst>
                <a:ahLst/>
                <a:cxnLst>
                  <a:cxn ang="0">
                    <a:pos x="T0" y="T1"/>
                  </a:cxn>
                  <a:cxn ang="0">
                    <a:pos x="T2" y="T3"/>
                  </a:cxn>
                  <a:cxn ang="0">
                    <a:pos x="T4" y="T5"/>
                  </a:cxn>
                  <a:cxn ang="0">
                    <a:pos x="T6" y="T7"/>
                  </a:cxn>
                  <a:cxn ang="0">
                    <a:pos x="T8" y="T9"/>
                  </a:cxn>
                  <a:cxn ang="0">
                    <a:pos x="T10" y="T11"/>
                  </a:cxn>
                  <a:cxn ang="0">
                    <a:pos x="T12" y="T13"/>
                  </a:cxn>
                </a:cxnLst>
                <a:rect l="0" t="0" r="r" b="b"/>
                <a:pathLst>
                  <a:path w="21" h="2132">
                    <a:moveTo>
                      <a:pt x="10" y="2132"/>
                    </a:moveTo>
                    <a:cubicBezTo>
                      <a:pt x="4" y="2132"/>
                      <a:pt x="0" y="2127"/>
                      <a:pt x="0" y="2122"/>
                    </a:cubicBezTo>
                    <a:lnTo>
                      <a:pt x="0" y="11"/>
                    </a:lnTo>
                    <a:cubicBezTo>
                      <a:pt x="0" y="5"/>
                      <a:pt x="4" y="0"/>
                      <a:pt x="10" y="0"/>
                    </a:cubicBezTo>
                    <a:cubicBezTo>
                      <a:pt x="16" y="0"/>
                      <a:pt x="21" y="5"/>
                      <a:pt x="21" y="11"/>
                    </a:cubicBezTo>
                    <a:lnTo>
                      <a:pt x="21" y="2122"/>
                    </a:lnTo>
                    <a:cubicBezTo>
                      <a:pt x="21" y="2127"/>
                      <a:pt x="16" y="2132"/>
                      <a:pt x="10" y="2132"/>
                    </a:cubicBezTo>
                    <a:close/>
                  </a:path>
                </a:pathLst>
              </a:custGeom>
              <a:solidFill>
                <a:srgbClr val="FF7C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6" name="Freeform 51">
                <a:extLst>
                  <a:ext uri="{FF2B5EF4-FFF2-40B4-BE49-F238E27FC236}">
                    <a16:creationId xmlns:a16="http://schemas.microsoft.com/office/drawing/2014/main" id="{4371D823-6107-3B46-87A3-73910761D4FA}"/>
                  </a:ext>
                </a:extLst>
              </p:cNvPr>
              <p:cNvSpPr>
                <a:spLocks/>
              </p:cNvSpPr>
              <p:nvPr/>
            </p:nvSpPr>
            <p:spPr bwMode="auto">
              <a:xfrm>
                <a:off x="6253163" y="3313113"/>
                <a:ext cx="9525" cy="1038225"/>
              </a:xfrm>
              <a:custGeom>
                <a:avLst/>
                <a:gdLst>
                  <a:gd name="T0" fmla="*/ 10 w 21"/>
                  <a:gd name="T1" fmla="*/ 2132 h 2132"/>
                  <a:gd name="T2" fmla="*/ 0 w 21"/>
                  <a:gd name="T3" fmla="*/ 2122 h 2132"/>
                  <a:gd name="T4" fmla="*/ 0 w 21"/>
                  <a:gd name="T5" fmla="*/ 11 h 2132"/>
                  <a:gd name="T6" fmla="*/ 10 w 21"/>
                  <a:gd name="T7" fmla="*/ 0 h 2132"/>
                  <a:gd name="T8" fmla="*/ 21 w 21"/>
                  <a:gd name="T9" fmla="*/ 11 h 2132"/>
                  <a:gd name="T10" fmla="*/ 21 w 21"/>
                  <a:gd name="T11" fmla="*/ 2122 h 2132"/>
                  <a:gd name="T12" fmla="*/ 10 w 21"/>
                  <a:gd name="T13" fmla="*/ 2132 h 2132"/>
                </a:gdLst>
                <a:ahLst/>
                <a:cxnLst>
                  <a:cxn ang="0">
                    <a:pos x="T0" y="T1"/>
                  </a:cxn>
                  <a:cxn ang="0">
                    <a:pos x="T2" y="T3"/>
                  </a:cxn>
                  <a:cxn ang="0">
                    <a:pos x="T4" y="T5"/>
                  </a:cxn>
                  <a:cxn ang="0">
                    <a:pos x="T6" y="T7"/>
                  </a:cxn>
                  <a:cxn ang="0">
                    <a:pos x="T8" y="T9"/>
                  </a:cxn>
                  <a:cxn ang="0">
                    <a:pos x="T10" y="T11"/>
                  </a:cxn>
                  <a:cxn ang="0">
                    <a:pos x="T12" y="T13"/>
                  </a:cxn>
                </a:cxnLst>
                <a:rect l="0" t="0" r="r" b="b"/>
                <a:pathLst>
                  <a:path w="21" h="2132">
                    <a:moveTo>
                      <a:pt x="10" y="2132"/>
                    </a:moveTo>
                    <a:cubicBezTo>
                      <a:pt x="4" y="2132"/>
                      <a:pt x="0" y="2127"/>
                      <a:pt x="0" y="2122"/>
                    </a:cubicBezTo>
                    <a:lnTo>
                      <a:pt x="0" y="11"/>
                    </a:lnTo>
                    <a:cubicBezTo>
                      <a:pt x="0" y="5"/>
                      <a:pt x="4" y="0"/>
                      <a:pt x="10" y="0"/>
                    </a:cubicBezTo>
                    <a:cubicBezTo>
                      <a:pt x="16" y="0"/>
                      <a:pt x="21" y="5"/>
                      <a:pt x="21" y="11"/>
                    </a:cubicBezTo>
                    <a:lnTo>
                      <a:pt x="21" y="2122"/>
                    </a:lnTo>
                    <a:cubicBezTo>
                      <a:pt x="21" y="2127"/>
                      <a:pt x="16" y="2132"/>
                      <a:pt x="10" y="2132"/>
                    </a:cubicBezTo>
                    <a:close/>
                  </a:path>
                </a:pathLst>
              </a:custGeom>
              <a:solidFill>
                <a:srgbClr val="FF7C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7" name="Freeform 52">
                <a:extLst>
                  <a:ext uri="{FF2B5EF4-FFF2-40B4-BE49-F238E27FC236}">
                    <a16:creationId xmlns:a16="http://schemas.microsoft.com/office/drawing/2014/main" id="{6644D108-603F-7A41-8D47-C31DA40A0E95}"/>
                  </a:ext>
                </a:extLst>
              </p:cNvPr>
              <p:cNvSpPr>
                <a:spLocks/>
              </p:cNvSpPr>
              <p:nvPr/>
            </p:nvSpPr>
            <p:spPr bwMode="auto">
              <a:xfrm>
                <a:off x="5738813" y="3827463"/>
                <a:ext cx="1038225" cy="11113"/>
              </a:xfrm>
              <a:custGeom>
                <a:avLst/>
                <a:gdLst>
                  <a:gd name="T0" fmla="*/ 2122 w 2132"/>
                  <a:gd name="T1" fmla="*/ 21 h 21"/>
                  <a:gd name="T2" fmla="*/ 11 w 2132"/>
                  <a:gd name="T3" fmla="*/ 21 h 21"/>
                  <a:gd name="T4" fmla="*/ 0 w 2132"/>
                  <a:gd name="T5" fmla="*/ 10 h 21"/>
                  <a:gd name="T6" fmla="*/ 11 w 2132"/>
                  <a:gd name="T7" fmla="*/ 0 h 21"/>
                  <a:gd name="T8" fmla="*/ 2122 w 2132"/>
                  <a:gd name="T9" fmla="*/ 0 h 21"/>
                  <a:gd name="T10" fmla="*/ 2132 w 2132"/>
                  <a:gd name="T11" fmla="*/ 10 h 21"/>
                  <a:gd name="T12" fmla="*/ 2122 w 213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132" h="21">
                    <a:moveTo>
                      <a:pt x="2122" y="21"/>
                    </a:moveTo>
                    <a:lnTo>
                      <a:pt x="11" y="21"/>
                    </a:lnTo>
                    <a:cubicBezTo>
                      <a:pt x="5" y="21"/>
                      <a:pt x="0" y="16"/>
                      <a:pt x="0" y="10"/>
                    </a:cubicBezTo>
                    <a:cubicBezTo>
                      <a:pt x="0" y="4"/>
                      <a:pt x="5" y="0"/>
                      <a:pt x="11" y="0"/>
                    </a:cubicBezTo>
                    <a:lnTo>
                      <a:pt x="2122" y="0"/>
                    </a:lnTo>
                    <a:cubicBezTo>
                      <a:pt x="2127" y="0"/>
                      <a:pt x="2132" y="4"/>
                      <a:pt x="2132" y="10"/>
                    </a:cubicBezTo>
                    <a:cubicBezTo>
                      <a:pt x="2132" y="16"/>
                      <a:pt x="2127" y="21"/>
                      <a:pt x="2122" y="21"/>
                    </a:cubicBezTo>
                    <a:close/>
                  </a:path>
                </a:pathLst>
              </a:custGeom>
              <a:solidFill>
                <a:srgbClr val="FF7C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8" name="Freeform 53">
                <a:extLst>
                  <a:ext uri="{FF2B5EF4-FFF2-40B4-BE49-F238E27FC236}">
                    <a16:creationId xmlns:a16="http://schemas.microsoft.com/office/drawing/2014/main" id="{0908AC53-F6FA-1745-9925-153B9FDAE80E}"/>
                  </a:ext>
                </a:extLst>
              </p:cNvPr>
              <p:cNvSpPr>
                <a:spLocks/>
              </p:cNvSpPr>
              <p:nvPr/>
            </p:nvSpPr>
            <p:spPr bwMode="auto">
              <a:xfrm>
                <a:off x="5888038" y="3463925"/>
                <a:ext cx="738188" cy="738188"/>
              </a:xfrm>
              <a:custGeom>
                <a:avLst/>
                <a:gdLst>
                  <a:gd name="T0" fmla="*/ 12 w 1516"/>
                  <a:gd name="T1" fmla="*/ 1515 h 1515"/>
                  <a:gd name="T2" fmla="*/ 4 w 1516"/>
                  <a:gd name="T3" fmla="*/ 1512 h 1515"/>
                  <a:gd name="T4" fmla="*/ 4 w 1516"/>
                  <a:gd name="T5" fmla="*/ 1497 h 1515"/>
                  <a:gd name="T6" fmla="*/ 1497 w 1516"/>
                  <a:gd name="T7" fmla="*/ 4 h 1515"/>
                  <a:gd name="T8" fmla="*/ 1512 w 1516"/>
                  <a:gd name="T9" fmla="*/ 4 h 1515"/>
                  <a:gd name="T10" fmla="*/ 1512 w 1516"/>
                  <a:gd name="T11" fmla="*/ 19 h 1515"/>
                  <a:gd name="T12" fmla="*/ 19 w 1516"/>
                  <a:gd name="T13" fmla="*/ 1512 h 1515"/>
                  <a:gd name="T14" fmla="*/ 12 w 1516"/>
                  <a:gd name="T15" fmla="*/ 1515 h 1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6" h="1515">
                    <a:moveTo>
                      <a:pt x="12" y="1515"/>
                    </a:moveTo>
                    <a:cubicBezTo>
                      <a:pt x="9" y="1515"/>
                      <a:pt x="6" y="1514"/>
                      <a:pt x="4" y="1512"/>
                    </a:cubicBezTo>
                    <a:cubicBezTo>
                      <a:pt x="0" y="1508"/>
                      <a:pt x="0" y="1501"/>
                      <a:pt x="4" y="1497"/>
                    </a:cubicBezTo>
                    <a:lnTo>
                      <a:pt x="1497" y="4"/>
                    </a:lnTo>
                    <a:cubicBezTo>
                      <a:pt x="1501" y="0"/>
                      <a:pt x="1508" y="0"/>
                      <a:pt x="1512" y="4"/>
                    </a:cubicBezTo>
                    <a:cubicBezTo>
                      <a:pt x="1516" y="9"/>
                      <a:pt x="1516" y="15"/>
                      <a:pt x="1512" y="19"/>
                    </a:cubicBezTo>
                    <a:lnTo>
                      <a:pt x="19" y="1512"/>
                    </a:lnTo>
                    <a:cubicBezTo>
                      <a:pt x="17" y="1514"/>
                      <a:pt x="15" y="1515"/>
                      <a:pt x="12" y="1515"/>
                    </a:cubicBezTo>
                  </a:path>
                </a:pathLst>
              </a:custGeom>
              <a:solidFill>
                <a:srgbClr val="FF7C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9" name="Freeform 54">
                <a:extLst>
                  <a:ext uri="{FF2B5EF4-FFF2-40B4-BE49-F238E27FC236}">
                    <a16:creationId xmlns:a16="http://schemas.microsoft.com/office/drawing/2014/main" id="{D704E13E-897C-C54B-8B4A-CA3ACF9B15E6}"/>
                  </a:ext>
                </a:extLst>
              </p:cNvPr>
              <p:cNvSpPr>
                <a:spLocks/>
              </p:cNvSpPr>
              <p:nvPr/>
            </p:nvSpPr>
            <p:spPr bwMode="auto">
              <a:xfrm>
                <a:off x="5888038" y="3463925"/>
                <a:ext cx="738188" cy="738188"/>
              </a:xfrm>
              <a:custGeom>
                <a:avLst/>
                <a:gdLst>
                  <a:gd name="T0" fmla="*/ 1504 w 1516"/>
                  <a:gd name="T1" fmla="*/ 1515 h 1515"/>
                  <a:gd name="T2" fmla="*/ 1497 w 1516"/>
                  <a:gd name="T3" fmla="*/ 1512 h 1515"/>
                  <a:gd name="T4" fmla="*/ 4 w 1516"/>
                  <a:gd name="T5" fmla="*/ 19 h 1515"/>
                  <a:gd name="T6" fmla="*/ 4 w 1516"/>
                  <a:gd name="T7" fmla="*/ 4 h 1515"/>
                  <a:gd name="T8" fmla="*/ 19 w 1516"/>
                  <a:gd name="T9" fmla="*/ 4 h 1515"/>
                  <a:gd name="T10" fmla="*/ 1512 w 1516"/>
                  <a:gd name="T11" fmla="*/ 1497 h 1515"/>
                  <a:gd name="T12" fmla="*/ 1512 w 1516"/>
                  <a:gd name="T13" fmla="*/ 1512 h 1515"/>
                  <a:gd name="T14" fmla="*/ 1504 w 1516"/>
                  <a:gd name="T15" fmla="*/ 1515 h 1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6" h="1515">
                    <a:moveTo>
                      <a:pt x="1504" y="1515"/>
                    </a:moveTo>
                    <a:cubicBezTo>
                      <a:pt x="1502" y="1515"/>
                      <a:pt x="1499" y="1514"/>
                      <a:pt x="1497" y="1512"/>
                    </a:cubicBezTo>
                    <a:lnTo>
                      <a:pt x="4" y="19"/>
                    </a:lnTo>
                    <a:cubicBezTo>
                      <a:pt x="0" y="15"/>
                      <a:pt x="0" y="9"/>
                      <a:pt x="4" y="4"/>
                    </a:cubicBezTo>
                    <a:cubicBezTo>
                      <a:pt x="9" y="0"/>
                      <a:pt x="15" y="0"/>
                      <a:pt x="19" y="4"/>
                    </a:cubicBezTo>
                    <a:lnTo>
                      <a:pt x="1512" y="1497"/>
                    </a:lnTo>
                    <a:cubicBezTo>
                      <a:pt x="1516" y="1501"/>
                      <a:pt x="1516" y="1508"/>
                      <a:pt x="1512" y="1512"/>
                    </a:cubicBezTo>
                    <a:cubicBezTo>
                      <a:pt x="1510" y="1514"/>
                      <a:pt x="1507" y="1515"/>
                      <a:pt x="1504" y="1515"/>
                    </a:cubicBezTo>
                  </a:path>
                </a:pathLst>
              </a:custGeom>
              <a:solidFill>
                <a:srgbClr val="FF7C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0" name="Freeform 55">
                <a:extLst>
                  <a:ext uri="{FF2B5EF4-FFF2-40B4-BE49-F238E27FC236}">
                    <a16:creationId xmlns:a16="http://schemas.microsoft.com/office/drawing/2014/main" id="{2426F1DB-BDD2-9F41-A71B-FFA96BBC4F29}"/>
                  </a:ext>
                </a:extLst>
              </p:cNvPr>
              <p:cNvSpPr>
                <a:spLocks/>
              </p:cNvSpPr>
              <p:nvPr/>
            </p:nvSpPr>
            <p:spPr bwMode="auto">
              <a:xfrm>
                <a:off x="5729288" y="5162550"/>
                <a:ext cx="1063625" cy="25400"/>
              </a:xfrm>
              <a:custGeom>
                <a:avLst/>
                <a:gdLst>
                  <a:gd name="T0" fmla="*/ 2159 w 2184"/>
                  <a:gd name="T1" fmla="*/ 51 h 51"/>
                  <a:gd name="T2" fmla="*/ 25 w 2184"/>
                  <a:gd name="T3" fmla="*/ 51 h 51"/>
                  <a:gd name="T4" fmla="*/ 0 w 2184"/>
                  <a:gd name="T5" fmla="*/ 25 h 51"/>
                  <a:gd name="T6" fmla="*/ 25 w 2184"/>
                  <a:gd name="T7" fmla="*/ 0 h 51"/>
                  <a:gd name="T8" fmla="*/ 2159 w 2184"/>
                  <a:gd name="T9" fmla="*/ 0 h 51"/>
                  <a:gd name="T10" fmla="*/ 2184 w 2184"/>
                  <a:gd name="T11" fmla="*/ 25 h 51"/>
                  <a:gd name="T12" fmla="*/ 2159 w 2184"/>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2184" h="51">
                    <a:moveTo>
                      <a:pt x="2159" y="51"/>
                    </a:moveTo>
                    <a:lnTo>
                      <a:pt x="25" y="51"/>
                    </a:lnTo>
                    <a:cubicBezTo>
                      <a:pt x="11" y="51"/>
                      <a:pt x="0" y="39"/>
                      <a:pt x="0" y="25"/>
                    </a:cubicBezTo>
                    <a:cubicBezTo>
                      <a:pt x="0" y="11"/>
                      <a:pt x="11" y="0"/>
                      <a:pt x="25" y="0"/>
                    </a:cubicBezTo>
                    <a:lnTo>
                      <a:pt x="2159" y="0"/>
                    </a:lnTo>
                    <a:cubicBezTo>
                      <a:pt x="2173" y="0"/>
                      <a:pt x="2184" y="11"/>
                      <a:pt x="2184" y="25"/>
                    </a:cubicBezTo>
                    <a:cubicBezTo>
                      <a:pt x="2184" y="39"/>
                      <a:pt x="2173" y="51"/>
                      <a:pt x="2159" y="51"/>
                    </a:cubicBezTo>
                  </a:path>
                </a:pathLst>
              </a:custGeom>
              <a:solidFill>
                <a:srgbClr val="BCB2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1" name="Freeform 56">
                <a:extLst>
                  <a:ext uri="{FF2B5EF4-FFF2-40B4-BE49-F238E27FC236}">
                    <a16:creationId xmlns:a16="http://schemas.microsoft.com/office/drawing/2014/main" id="{5882453F-2B3E-BD40-B275-63AAF52CCC8F}"/>
                  </a:ext>
                </a:extLst>
              </p:cNvPr>
              <p:cNvSpPr>
                <a:spLocks/>
              </p:cNvSpPr>
              <p:nvPr/>
            </p:nvSpPr>
            <p:spPr bwMode="auto">
              <a:xfrm>
                <a:off x="5729288" y="5259388"/>
                <a:ext cx="1063625" cy="23813"/>
              </a:xfrm>
              <a:custGeom>
                <a:avLst/>
                <a:gdLst>
                  <a:gd name="T0" fmla="*/ 2159 w 2184"/>
                  <a:gd name="T1" fmla="*/ 51 h 51"/>
                  <a:gd name="T2" fmla="*/ 25 w 2184"/>
                  <a:gd name="T3" fmla="*/ 51 h 51"/>
                  <a:gd name="T4" fmla="*/ 0 w 2184"/>
                  <a:gd name="T5" fmla="*/ 25 h 51"/>
                  <a:gd name="T6" fmla="*/ 25 w 2184"/>
                  <a:gd name="T7" fmla="*/ 0 h 51"/>
                  <a:gd name="T8" fmla="*/ 2159 w 2184"/>
                  <a:gd name="T9" fmla="*/ 0 h 51"/>
                  <a:gd name="T10" fmla="*/ 2184 w 2184"/>
                  <a:gd name="T11" fmla="*/ 25 h 51"/>
                  <a:gd name="T12" fmla="*/ 2159 w 2184"/>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2184" h="51">
                    <a:moveTo>
                      <a:pt x="2159" y="51"/>
                    </a:moveTo>
                    <a:lnTo>
                      <a:pt x="25" y="51"/>
                    </a:lnTo>
                    <a:cubicBezTo>
                      <a:pt x="11" y="51"/>
                      <a:pt x="0" y="39"/>
                      <a:pt x="0" y="25"/>
                    </a:cubicBezTo>
                    <a:cubicBezTo>
                      <a:pt x="0" y="11"/>
                      <a:pt x="11" y="0"/>
                      <a:pt x="25" y="0"/>
                    </a:cubicBezTo>
                    <a:lnTo>
                      <a:pt x="2159" y="0"/>
                    </a:lnTo>
                    <a:cubicBezTo>
                      <a:pt x="2173" y="0"/>
                      <a:pt x="2184" y="11"/>
                      <a:pt x="2184" y="25"/>
                    </a:cubicBezTo>
                    <a:cubicBezTo>
                      <a:pt x="2184" y="39"/>
                      <a:pt x="2173" y="51"/>
                      <a:pt x="2159" y="51"/>
                    </a:cubicBezTo>
                  </a:path>
                </a:pathLst>
              </a:custGeom>
              <a:solidFill>
                <a:srgbClr val="BCB2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2" name="Freeform 57">
                <a:extLst>
                  <a:ext uri="{FF2B5EF4-FFF2-40B4-BE49-F238E27FC236}">
                    <a16:creationId xmlns:a16="http://schemas.microsoft.com/office/drawing/2014/main" id="{DA39074C-2BF5-0848-B50A-B3990A2BF613}"/>
                  </a:ext>
                </a:extLst>
              </p:cNvPr>
              <p:cNvSpPr>
                <a:spLocks/>
              </p:cNvSpPr>
              <p:nvPr/>
            </p:nvSpPr>
            <p:spPr bwMode="auto">
              <a:xfrm>
                <a:off x="5729288" y="5354638"/>
                <a:ext cx="1063625" cy="23813"/>
              </a:xfrm>
              <a:custGeom>
                <a:avLst/>
                <a:gdLst>
                  <a:gd name="T0" fmla="*/ 2159 w 2184"/>
                  <a:gd name="T1" fmla="*/ 50 h 50"/>
                  <a:gd name="T2" fmla="*/ 25 w 2184"/>
                  <a:gd name="T3" fmla="*/ 50 h 50"/>
                  <a:gd name="T4" fmla="*/ 0 w 2184"/>
                  <a:gd name="T5" fmla="*/ 25 h 50"/>
                  <a:gd name="T6" fmla="*/ 25 w 2184"/>
                  <a:gd name="T7" fmla="*/ 0 h 50"/>
                  <a:gd name="T8" fmla="*/ 2159 w 2184"/>
                  <a:gd name="T9" fmla="*/ 0 h 50"/>
                  <a:gd name="T10" fmla="*/ 2184 w 2184"/>
                  <a:gd name="T11" fmla="*/ 25 h 50"/>
                  <a:gd name="T12" fmla="*/ 2159 w 2184"/>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184" h="50">
                    <a:moveTo>
                      <a:pt x="2159" y="50"/>
                    </a:moveTo>
                    <a:lnTo>
                      <a:pt x="25" y="50"/>
                    </a:lnTo>
                    <a:cubicBezTo>
                      <a:pt x="11" y="50"/>
                      <a:pt x="0" y="39"/>
                      <a:pt x="0" y="25"/>
                    </a:cubicBezTo>
                    <a:cubicBezTo>
                      <a:pt x="0" y="11"/>
                      <a:pt x="11" y="0"/>
                      <a:pt x="25" y="0"/>
                    </a:cubicBezTo>
                    <a:lnTo>
                      <a:pt x="2159" y="0"/>
                    </a:lnTo>
                    <a:cubicBezTo>
                      <a:pt x="2173" y="0"/>
                      <a:pt x="2184" y="11"/>
                      <a:pt x="2184" y="25"/>
                    </a:cubicBezTo>
                    <a:cubicBezTo>
                      <a:pt x="2184" y="39"/>
                      <a:pt x="2173" y="50"/>
                      <a:pt x="2159" y="50"/>
                    </a:cubicBezTo>
                  </a:path>
                </a:pathLst>
              </a:custGeom>
              <a:solidFill>
                <a:srgbClr val="BCB2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3" name="Freeform 58">
                <a:extLst>
                  <a:ext uri="{FF2B5EF4-FFF2-40B4-BE49-F238E27FC236}">
                    <a16:creationId xmlns:a16="http://schemas.microsoft.com/office/drawing/2014/main" id="{9A32A41E-A652-D945-97EF-D81E23CAA8DD}"/>
                  </a:ext>
                </a:extLst>
              </p:cNvPr>
              <p:cNvSpPr>
                <a:spLocks/>
              </p:cNvSpPr>
              <p:nvPr/>
            </p:nvSpPr>
            <p:spPr bwMode="auto">
              <a:xfrm>
                <a:off x="5729288" y="5449888"/>
                <a:ext cx="1063625" cy="23813"/>
              </a:xfrm>
              <a:custGeom>
                <a:avLst/>
                <a:gdLst>
                  <a:gd name="T0" fmla="*/ 2159 w 2184"/>
                  <a:gd name="T1" fmla="*/ 50 h 50"/>
                  <a:gd name="T2" fmla="*/ 25 w 2184"/>
                  <a:gd name="T3" fmla="*/ 50 h 50"/>
                  <a:gd name="T4" fmla="*/ 0 w 2184"/>
                  <a:gd name="T5" fmla="*/ 25 h 50"/>
                  <a:gd name="T6" fmla="*/ 25 w 2184"/>
                  <a:gd name="T7" fmla="*/ 0 h 50"/>
                  <a:gd name="T8" fmla="*/ 2159 w 2184"/>
                  <a:gd name="T9" fmla="*/ 0 h 50"/>
                  <a:gd name="T10" fmla="*/ 2184 w 2184"/>
                  <a:gd name="T11" fmla="*/ 25 h 50"/>
                  <a:gd name="T12" fmla="*/ 2159 w 2184"/>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184" h="50">
                    <a:moveTo>
                      <a:pt x="2159" y="50"/>
                    </a:moveTo>
                    <a:lnTo>
                      <a:pt x="25" y="50"/>
                    </a:lnTo>
                    <a:cubicBezTo>
                      <a:pt x="11" y="50"/>
                      <a:pt x="0" y="39"/>
                      <a:pt x="0" y="25"/>
                    </a:cubicBezTo>
                    <a:cubicBezTo>
                      <a:pt x="0" y="11"/>
                      <a:pt x="11" y="0"/>
                      <a:pt x="25" y="0"/>
                    </a:cubicBezTo>
                    <a:lnTo>
                      <a:pt x="2159" y="0"/>
                    </a:lnTo>
                    <a:cubicBezTo>
                      <a:pt x="2173" y="0"/>
                      <a:pt x="2184" y="11"/>
                      <a:pt x="2184" y="25"/>
                    </a:cubicBezTo>
                    <a:cubicBezTo>
                      <a:pt x="2184" y="39"/>
                      <a:pt x="2173" y="50"/>
                      <a:pt x="2159" y="50"/>
                    </a:cubicBezTo>
                  </a:path>
                </a:pathLst>
              </a:custGeom>
              <a:solidFill>
                <a:srgbClr val="BCB2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4" name="Freeform 59">
                <a:extLst>
                  <a:ext uri="{FF2B5EF4-FFF2-40B4-BE49-F238E27FC236}">
                    <a16:creationId xmlns:a16="http://schemas.microsoft.com/office/drawing/2014/main" id="{6D225466-E7CA-8C4A-BCF2-A33E692A0074}"/>
                  </a:ext>
                </a:extLst>
              </p:cNvPr>
              <p:cNvSpPr>
                <a:spLocks/>
              </p:cNvSpPr>
              <p:nvPr/>
            </p:nvSpPr>
            <p:spPr bwMode="auto">
              <a:xfrm>
                <a:off x="5729288" y="5068888"/>
                <a:ext cx="1063625" cy="23813"/>
              </a:xfrm>
              <a:custGeom>
                <a:avLst/>
                <a:gdLst>
                  <a:gd name="T0" fmla="*/ 2159 w 2184"/>
                  <a:gd name="T1" fmla="*/ 50 h 50"/>
                  <a:gd name="T2" fmla="*/ 25 w 2184"/>
                  <a:gd name="T3" fmla="*/ 50 h 50"/>
                  <a:gd name="T4" fmla="*/ 0 w 2184"/>
                  <a:gd name="T5" fmla="*/ 25 h 50"/>
                  <a:gd name="T6" fmla="*/ 25 w 2184"/>
                  <a:gd name="T7" fmla="*/ 0 h 50"/>
                  <a:gd name="T8" fmla="*/ 2159 w 2184"/>
                  <a:gd name="T9" fmla="*/ 0 h 50"/>
                  <a:gd name="T10" fmla="*/ 2184 w 2184"/>
                  <a:gd name="T11" fmla="*/ 25 h 50"/>
                  <a:gd name="T12" fmla="*/ 2159 w 2184"/>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184" h="50">
                    <a:moveTo>
                      <a:pt x="2159" y="50"/>
                    </a:moveTo>
                    <a:lnTo>
                      <a:pt x="25" y="50"/>
                    </a:lnTo>
                    <a:cubicBezTo>
                      <a:pt x="11" y="50"/>
                      <a:pt x="0" y="39"/>
                      <a:pt x="0" y="25"/>
                    </a:cubicBezTo>
                    <a:cubicBezTo>
                      <a:pt x="0" y="11"/>
                      <a:pt x="11" y="0"/>
                      <a:pt x="25" y="0"/>
                    </a:cubicBezTo>
                    <a:lnTo>
                      <a:pt x="2159" y="0"/>
                    </a:lnTo>
                    <a:cubicBezTo>
                      <a:pt x="2173" y="0"/>
                      <a:pt x="2184" y="11"/>
                      <a:pt x="2184" y="25"/>
                    </a:cubicBezTo>
                    <a:cubicBezTo>
                      <a:pt x="2184" y="39"/>
                      <a:pt x="2173" y="50"/>
                      <a:pt x="2159" y="50"/>
                    </a:cubicBezTo>
                  </a:path>
                </a:pathLst>
              </a:custGeom>
              <a:solidFill>
                <a:srgbClr val="BCB2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5" name="Freeform 61">
                <a:extLst>
                  <a:ext uri="{FF2B5EF4-FFF2-40B4-BE49-F238E27FC236}">
                    <a16:creationId xmlns:a16="http://schemas.microsoft.com/office/drawing/2014/main" id="{56913646-98C5-CD40-A99F-1A5095521035}"/>
                  </a:ext>
                </a:extLst>
              </p:cNvPr>
              <p:cNvSpPr>
                <a:spLocks noEditPoints="1"/>
              </p:cNvSpPr>
              <p:nvPr/>
            </p:nvSpPr>
            <p:spPr bwMode="auto">
              <a:xfrm>
                <a:off x="6000751" y="4745038"/>
                <a:ext cx="42863" cy="73025"/>
              </a:xfrm>
              <a:custGeom>
                <a:avLst/>
                <a:gdLst>
                  <a:gd name="T0" fmla="*/ 54 w 90"/>
                  <a:gd name="T1" fmla="*/ 58 h 148"/>
                  <a:gd name="T2" fmla="*/ 59 w 90"/>
                  <a:gd name="T3" fmla="*/ 51 h 148"/>
                  <a:gd name="T4" fmla="*/ 64 w 90"/>
                  <a:gd name="T5" fmla="*/ 42 h 148"/>
                  <a:gd name="T6" fmla="*/ 64 w 90"/>
                  <a:gd name="T7" fmla="*/ 32 h 148"/>
                  <a:gd name="T8" fmla="*/ 59 w 90"/>
                  <a:gd name="T9" fmla="*/ 26 h 148"/>
                  <a:gd name="T10" fmla="*/ 51 w 90"/>
                  <a:gd name="T11" fmla="*/ 22 h 148"/>
                  <a:gd name="T12" fmla="*/ 39 w 90"/>
                  <a:gd name="T13" fmla="*/ 20 h 148"/>
                  <a:gd name="T14" fmla="*/ 27 w 90"/>
                  <a:gd name="T15" fmla="*/ 20 h 148"/>
                  <a:gd name="T16" fmla="*/ 22 w 90"/>
                  <a:gd name="T17" fmla="*/ 22 h 148"/>
                  <a:gd name="T18" fmla="*/ 21 w 90"/>
                  <a:gd name="T19" fmla="*/ 64 h 148"/>
                  <a:gd name="T20" fmla="*/ 25 w 90"/>
                  <a:gd name="T21" fmla="*/ 64 h 148"/>
                  <a:gd name="T22" fmla="*/ 32 w 90"/>
                  <a:gd name="T23" fmla="*/ 64 h 148"/>
                  <a:gd name="T24" fmla="*/ 42 w 90"/>
                  <a:gd name="T25" fmla="*/ 63 h 148"/>
                  <a:gd name="T26" fmla="*/ 54 w 90"/>
                  <a:gd name="T27" fmla="*/ 58 h 148"/>
                  <a:gd name="T28" fmla="*/ 70 w 90"/>
                  <a:gd name="T29" fmla="*/ 105 h 148"/>
                  <a:gd name="T30" fmla="*/ 66 w 90"/>
                  <a:gd name="T31" fmla="*/ 95 h 148"/>
                  <a:gd name="T32" fmla="*/ 59 w 90"/>
                  <a:gd name="T33" fmla="*/ 86 h 148"/>
                  <a:gd name="T34" fmla="*/ 52 w 90"/>
                  <a:gd name="T35" fmla="*/ 83 h 148"/>
                  <a:gd name="T36" fmla="*/ 45 w 90"/>
                  <a:gd name="T37" fmla="*/ 81 h 148"/>
                  <a:gd name="T38" fmla="*/ 20 w 90"/>
                  <a:gd name="T39" fmla="*/ 85 h 148"/>
                  <a:gd name="T40" fmla="*/ 19 w 90"/>
                  <a:gd name="T41" fmla="*/ 128 h 148"/>
                  <a:gd name="T42" fmla="*/ 20 w 90"/>
                  <a:gd name="T43" fmla="*/ 128 h 148"/>
                  <a:gd name="T44" fmla="*/ 49 w 90"/>
                  <a:gd name="T45" fmla="*/ 128 h 148"/>
                  <a:gd name="T46" fmla="*/ 64 w 90"/>
                  <a:gd name="T47" fmla="*/ 125 h 148"/>
                  <a:gd name="T48" fmla="*/ 68 w 90"/>
                  <a:gd name="T49" fmla="*/ 122 h 148"/>
                  <a:gd name="T50" fmla="*/ 70 w 90"/>
                  <a:gd name="T51" fmla="*/ 118 h 148"/>
                  <a:gd name="T52" fmla="*/ 70 w 90"/>
                  <a:gd name="T53" fmla="*/ 113 h 148"/>
                  <a:gd name="T54" fmla="*/ 70 w 90"/>
                  <a:gd name="T55" fmla="*/ 105 h 148"/>
                  <a:gd name="T56" fmla="*/ 10 w 90"/>
                  <a:gd name="T57" fmla="*/ 148 h 148"/>
                  <a:gd name="T58" fmla="*/ 4 w 90"/>
                  <a:gd name="T59" fmla="*/ 144 h 148"/>
                  <a:gd name="T60" fmla="*/ 0 w 90"/>
                  <a:gd name="T61" fmla="*/ 138 h 148"/>
                  <a:gd name="T62" fmla="*/ 2 w 90"/>
                  <a:gd name="T63" fmla="*/ 12 h 148"/>
                  <a:gd name="T64" fmla="*/ 6 w 90"/>
                  <a:gd name="T65" fmla="*/ 6 h 148"/>
                  <a:gd name="T66" fmla="*/ 15 w 90"/>
                  <a:gd name="T67" fmla="*/ 1 h 148"/>
                  <a:gd name="T68" fmla="*/ 51 w 90"/>
                  <a:gd name="T69" fmla="*/ 0 h 148"/>
                  <a:gd name="T70" fmla="*/ 64 w 90"/>
                  <a:gd name="T71" fmla="*/ 5 h 148"/>
                  <a:gd name="T72" fmla="*/ 75 w 90"/>
                  <a:gd name="T73" fmla="*/ 13 h 148"/>
                  <a:gd name="T74" fmla="*/ 80 w 90"/>
                  <a:gd name="T75" fmla="*/ 19 h 148"/>
                  <a:gd name="T76" fmla="*/ 83 w 90"/>
                  <a:gd name="T77" fmla="*/ 27 h 148"/>
                  <a:gd name="T78" fmla="*/ 83 w 90"/>
                  <a:gd name="T79" fmla="*/ 47 h 148"/>
                  <a:gd name="T80" fmla="*/ 77 w 90"/>
                  <a:gd name="T81" fmla="*/ 60 h 148"/>
                  <a:gd name="T82" fmla="*/ 70 w 90"/>
                  <a:gd name="T83" fmla="*/ 70 h 148"/>
                  <a:gd name="T84" fmla="*/ 81 w 90"/>
                  <a:gd name="T85" fmla="*/ 79 h 148"/>
                  <a:gd name="T86" fmla="*/ 88 w 90"/>
                  <a:gd name="T87" fmla="*/ 90 h 148"/>
                  <a:gd name="T88" fmla="*/ 90 w 90"/>
                  <a:gd name="T89" fmla="*/ 101 h 148"/>
                  <a:gd name="T90" fmla="*/ 90 w 90"/>
                  <a:gd name="T91" fmla="*/ 119 h 148"/>
                  <a:gd name="T92" fmla="*/ 86 w 90"/>
                  <a:gd name="T93" fmla="*/ 131 h 148"/>
                  <a:gd name="T94" fmla="*/ 80 w 90"/>
                  <a:gd name="T95" fmla="*/ 139 h 148"/>
                  <a:gd name="T96" fmla="*/ 67 w 90"/>
                  <a:gd name="T97" fmla="*/ 146 h 148"/>
                  <a:gd name="T98" fmla="*/ 52 w 90"/>
                  <a:gd name="T99" fmla="*/ 147 h 148"/>
                  <a:gd name="T100" fmla="*/ 10 w 90"/>
                  <a:gd name="T10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48">
                    <a:moveTo>
                      <a:pt x="54" y="58"/>
                    </a:moveTo>
                    <a:cubicBezTo>
                      <a:pt x="56" y="56"/>
                      <a:pt x="58" y="53"/>
                      <a:pt x="59" y="51"/>
                    </a:cubicBezTo>
                    <a:cubicBezTo>
                      <a:pt x="61" y="48"/>
                      <a:pt x="63" y="45"/>
                      <a:pt x="64" y="42"/>
                    </a:cubicBezTo>
                    <a:lnTo>
                      <a:pt x="64" y="32"/>
                    </a:lnTo>
                    <a:cubicBezTo>
                      <a:pt x="62" y="30"/>
                      <a:pt x="61" y="28"/>
                      <a:pt x="59" y="26"/>
                    </a:cubicBezTo>
                    <a:cubicBezTo>
                      <a:pt x="57" y="24"/>
                      <a:pt x="54" y="23"/>
                      <a:pt x="51" y="22"/>
                    </a:cubicBezTo>
                    <a:cubicBezTo>
                      <a:pt x="47" y="20"/>
                      <a:pt x="43" y="20"/>
                      <a:pt x="39" y="20"/>
                    </a:cubicBezTo>
                    <a:cubicBezTo>
                      <a:pt x="34" y="19"/>
                      <a:pt x="31" y="20"/>
                      <a:pt x="27" y="20"/>
                    </a:cubicBezTo>
                    <a:lnTo>
                      <a:pt x="22" y="22"/>
                    </a:lnTo>
                    <a:lnTo>
                      <a:pt x="21" y="64"/>
                    </a:lnTo>
                    <a:lnTo>
                      <a:pt x="25" y="64"/>
                    </a:lnTo>
                    <a:lnTo>
                      <a:pt x="32" y="64"/>
                    </a:lnTo>
                    <a:cubicBezTo>
                      <a:pt x="35" y="65"/>
                      <a:pt x="38" y="64"/>
                      <a:pt x="42" y="63"/>
                    </a:cubicBezTo>
                    <a:cubicBezTo>
                      <a:pt x="45" y="62"/>
                      <a:pt x="49" y="60"/>
                      <a:pt x="54" y="58"/>
                    </a:cubicBezTo>
                    <a:close/>
                    <a:moveTo>
                      <a:pt x="70" y="105"/>
                    </a:moveTo>
                    <a:cubicBezTo>
                      <a:pt x="69" y="101"/>
                      <a:pt x="68" y="98"/>
                      <a:pt x="66" y="95"/>
                    </a:cubicBezTo>
                    <a:cubicBezTo>
                      <a:pt x="64" y="92"/>
                      <a:pt x="61" y="89"/>
                      <a:pt x="59" y="86"/>
                    </a:cubicBezTo>
                    <a:cubicBezTo>
                      <a:pt x="57" y="85"/>
                      <a:pt x="54" y="84"/>
                      <a:pt x="52" y="83"/>
                    </a:cubicBezTo>
                    <a:cubicBezTo>
                      <a:pt x="50" y="82"/>
                      <a:pt x="48" y="82"/>
                      <a:pt x="45" y="81"/>
                    </a:cubicBezTo>
                    <a:lnTo>
                      <a:pt x="20" y="85"/>
                    </a:lnTo>
                    <a:lnTo>
                      <a:pt x="19" y="128"/>
                    </a:lnTo>
                    <a:lnTo>
                      <a:pt x="20" y="128"/>
                    </a:lnTo>
                    <a:lnTo>
                      <a:pt x="49" y="128"/>
                    </a:lnTo>
                    <a:lnTo>
                      <a:pt x="64" y="125"/>
                    </a:lnTo>
                    <a:cubicBezTo>
                      <a:pt x="66" y="124"/>
                      <a:pt x="67" y="123"/>
                      <a:pt x="68" y="122"/>
                    </a:cubicBezTo>
                    <a:cubicBezTo>
                      <a:pt x="68" y="121"/>
                      <a:pt x="69" y="119"/>
                      <a:pt x="70" y="118"/>
                    </a:cubicBezTo>
                    <a:cubicBezTo>
                      <a:pt x="70" y="117"/>
                      <a:pt x="70" y="115"/>
                      <a:pt x="70" y="113"/>
                    </a:cubicBezTo>
                    <a:cubicBezTo>
                      <a:pt x="70" y="111"/>
                      <a:pt x="70" y="108"/>
                      <a:pt x="70" y="105"/>
                    </a:cubicBezTo>
                    <a:close/>
                    <a:moveTo>
                      <a:pt x="10" y="148"/>
                    </a:moveTo>
                    <a:lnTo>
                      <a:pt x="4" y="144"/>
                    </a:lnTo>
                    <a:lnTo>
                      <a:pt x="0" y="138"/>
                    </a:lnTo>
                    <a:lnTo>
                      <a:pt x="2" y="12"/>
                    </a:lnTo>
                    <a:lnTo>
                      <a:pt x="6" y="6"/>
                    </a:lnTo>
                    <a:lnTo>
                      <a:pt x="15" y="1"/>
                    </a:lnTo>
                    <a:lnTo>
                      <a:pt x="51" y="0"/>
                    </a:lnTo>
                    <a:cubicBezTo>
                      <a:pt x="55" y="1"/>
                      <a:pt x="60" y="3"/>
                      <a:pt x="64" y="5"/>
                    </a:cubicBezTo>
                    <a:cubicBezTo>
                      <a:pt x="68" y="7"/>
                      <a:pt x="72" y="9"/>
                      <a:pt x="75" y="13"/>
                    </a:cubicBezTo>
                    <a:cubicBezTo>
                      <a:pt x="77" y="15"/>
                      <a:pt x="79" y="17"/>
                      <a:pt x="80" y="19"/>
                    </a:cubicBezTo>
                    <a:cubicBezTo>
                      <a:pt x="81" y="22"/>
                      <a:pt x="82" y="24"/>
                      <a:pt x="83" y="27"/>
                    </a:cubicBezTo>
                    <a:lnTo>
                      <a:pt x="83" y="47"/>
                    </a:lnTo>
                    <a:cubicBezTo>
                      <a:pt x="81" y="52"/>
                      <a:pt x="79" y="56"/>
                      <a:pt x="77" y="60"/>
                    </a:cubicBezTo>
                    <a:cubicBezTo>
                      <a:pt x="75" y="64"/>
                      <a:pt x="72" y="67"/>
                      <a:pt x="70" y="70"/>
                    </a:cubicBezTo>
                    <a:cubicBezTo>
                      <a:pt x="74" y="73"/>
                      <a:pt x="78" y="76"/>
                      <a:pt x="81" y="79"/>
                    </a:cubicBezTo>
                    <a:cubicBezTo>
                      <a:pt x="84" y="82"/>
                      <a:pt x="86" y="86"/>
                      <a:pt x="88" y="90"/>
                    </a:cubicBezTo>
                    <a:lnTo>
                      <a:pt x="90" y="101"/>
                    </a:lnTo>
                    <a:lnTo>
                      <a:pt x="90" y="119"/>
                    </a:lnTo>
                    <a:cubicBezTo>
                      <a:pt x="89" y="124"/>
                      <a:pt x="87" y="127"/>
                      <a:pt x="86" y="131"/>
                    </a:cubicBezTo>
                    <a:cubicBezTo>
                      <a:pt x="84" y="134"/>
                      <a:pt x="82" y="137"/>
                      <a:pt x="80" y="139"/>
                    </a:cubicBezTo>
                    <a:cubicBezTo>
                      <a:pt x="76" y="142"/>
                      <a:pt x="71" y="144"/>
                      <a:pt x="67" y="146"/>
                    </a:cubicBezTo>
                    <a:cubicBezTo>
                      <a:pt x="62" y="147"/>
                      <a:pt x="57" y="147"/>
                      <a:pt x="52" y="147"/>
                    </a:cubicBezTo>
                    <a:lnTo>
                      <a:pt x="10" y="14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6" name="Freeform 62">
                <a:extLst>
                  <a:ext uri="{FF2B5EF4-FFF2-40B4-BE49-F238E27FC236}">
                    <a16:creationId xmlns:a16="http://schemas.microsoft.com/office/drawing/2014/main" id="{9FC0EC8C-29E9-3244-831B-CF8F056E936E}"/>
                  </a:ext>
                </a:extLst>
              </p:cNvPr>
              <p:cNvSpPr>
                <a:spLocks/>
              </p:cNvSpPr>
              <p:nvPr/>
            </p:nvSpPr>
            <p:spPr bwMode="auto">
              <a:xfrm>
                <a:off x="6056313" y="4745038"/>
                <a:ext cx="11113" cy="73025"/>
              </a:xfrm>
              <a:custGeom>
                <a:avLst/>
                <a:gdLst>
                  <a:gd name="T0" fmla="*/ 3 w 7"/>
                  <a:gd name="T1" fmla="*/ 46 h 46"/>
                  <a:gd name="T2" fmla="*/ 1 w 7"/>
                  <a:gd name="T3" fmla="*/ 44 h 46"/>
                  <a:gd name="T4" fmla="*/ 1 w 7"/>
                  <a:gd name="T5" fmla="*/ 19 h 46"/>
                  <a:gd name="T6" fmla="*/ 0 w 7"/>
                  <a:gd name="T7" fmla="*/ 11 h 46"/>
                  <a:gd name="T8" fmla="*/ 0 w 7"/>
                  <a:gd name="T9" fmla="*/ 3 h 46"/>
                  <a:gd name="T10" fmla="*/ 1 w 7"/>
                  <a:gd name="T11" fmla="*/ 1 h 46"/>
                  <a:gd name="T12" fmla="*/ 4 w 7"/>
                  <a:gd name="T13" fmla="*/ 0 h 46"/>
                  <a:gd name="T14" fmla="*/ 7 w 7"/>
                  <a:gd name="T15" fmla="*/ 2 h 46"/>
                  <a:gd name="T16" fmla="*/ 7 w 7"/>
                  <a:gd name="T17" fmla="*/ 9 h 46"/>
                  <a:gd name="T18" fmla="*/ 7 w 7"/>
                  <a:gd name="T19" fmla="*/ 17 h 46"/>
                  <a:gd name="T20" fmla="*/ 7 w 7"/>
                  <a:gd name="T21" fmla="*/ 45 h 46"/>
                  <a:gd name="T22" fmla="*/ 5 w 7"/>
                  <a:gd name="T23" fmla="*/ 46 h 46"/>
                  <a:gd name="T24" fmla="*/ 3 w 7"/>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46">
                    <a:moveTo>
                      <a:pt x="3" y="46"/>
                    </a:moveTo>
                    <a:lnTo>
                      <a:pt x="1" y="44"/>
                    </a:lnTo>
                    <a:lnTo>
                      <a:pt x="1" y="19"/>
                    </a:lnTo>
                    <a:lnTo>
                      <a:pt x="0" y="11"/>
                    </a:lnTo>
                    <a:lnTo>
                      <a:pt x="0" y="3"/>
                    </a:lnTo>
                    <a:lnTo>
                      <a:pt x="1" y="1"/>
                    </a:lnTo>
                    <a:lnTo>
                      <a:pt x="4" y="0"/>
                    </a:lnTo>
                    <a:lnTo>
                      <a:pt x="7" y="2"/>
                    </a:lnTo>
                    <a:lnTo>
                      <a:pt x="7" y="9"/>
                    </a:lnTo>
                    <a:lnTo>
                      <a:pt x="7" y="17"/>
                    </a:lnTo>
                    <a:lnTo>
                      <a:pt x="7" y="45"/>
                    </a:lnTo>
                    <a:lnTo>
                      <a:pt x="5" y="46"/>
                    </a:lnTo>
                    <a:lnTo>
                      <a:pt x="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7" name="Freeform 63">
                <a:extLst>
                  <a:ext uri="{FF2B5EF4-FFF2-40B4-BE49-F238E27FC236}">
                    <a16:creationId xmlns:a16="http://schemas.microsoft.com/office/drawing/2014/main" id="{FA28D7AA-9715-8E43-A30E-1E6B7629F976}"/>
                  </a:ext>
                </a:extLst>
              </p:cNvPr>
              <p:cNvSpPr>
                <a:spLocks noEditPoints="1"/>
              </p:cNvSpPr>
              <p:nvPr/>
            </p:nvSpPr>
            <p:spPr bwMode="auto">
              <a:xfrm>
                <a:off x="6078538" y="4765675"/>
                <a:ext cx="42863" cy="52388"/>
              </a:xfrm>
              <a:custGeom>
                <a:avLst/>
                <a:gdLst>
                  <a:gd name="T0" fmla="*/ 59 w 88"/>
                  <a:gd name="T1" fmla="*/ 84 h 105"/>
                  <a:gd name="T2" fmla="*/ 66 w 88"/>
                  <a:gd name="T3" fmla="*/ 77 h 105"/>
                  <a:gd name="T4" fmla="*/ 68 w 88"/>
                  <a:gd name="T5" fmla="*/ 66 h 105"/>
                  <a:gd name="T6" fmla="*/ 68 w 88"/>
                  <a:gd name="T7" fmla="*/ 45 h 105"/>
                  <a:gd name="T8" fmla="*/ 67 w 88"/>
                  <a:gd name="T9" fmla="*/ 40 h 105"/>
                  <a:gd name="T10" fmla="*/ 66 w 88"/>
                  <a:gd name="T11" fmla="*/ 34 h 105"/>
                  <a:gd name="T12" fmla="*/ 65 w 88"/>
                  <a:gd name="T13" fmla="*/ 29 h 105"/>
                  <a:gd name="T14" fmla="*/ 62 w 88"/>
                  <a:gd name="T15" fmla="*/ 24 h 105"/>
                  <a:gd name="T16" fmla="*/ 57 w 88"/>
                  <a:gd name="T17" fmla="*/ 21 h 105"/>
                  <a:gd name="T18" fmla="*/ 52 w 88"/>
                  <a:gd name="T19" fmla="*/ 20 h 105"/>
                  <a:gd name="T20" fmla="*/ 39 w 88"/>
                  <a:gd name="T21" fmla="*/ 20 h 105"/>
                  <a:gd name="T22" fmla="*/ 31 w 88"/>
                  <a:gd name="T23" fmla="*/ 23 h 105"/>
                  <a:gd name="T24" fmla="*/ 23 w 88"/>
                  <a:gd name="T25" fmla="*/ 29 h 105"/>
                  <a:gd name="T26" fmla="*/ 21 w 88"/>
                  <a:gd name="T27" fmla="*/ 34 h 105"/>
                  <a:gd name="T28" fmla="*/ 20 w 88"/>
                  <a:gd name="T29" fmla="*/ 40 h 105"/>
                  <a:gd name="T30" fmla="*/ 19 w 88"/>
                  <a:gd name="T31" fmla="*/ 46 h 105"/>
                  <a:gd name="T32" fmla="*/ 19 w 88"/>
                  <a:gd name="T33" fmla="*/ 51 h 105"/>
                  <a:gd name="T34" fmla="*/ 19 w 88"/>
                  <a:gd name="T35" fmla="*/ 59 h 105"/>
                  <a:gd name="T36" fmla="*/ 20 w 88"/>
                  <a:gd name="T37" fmla="*/ 66 h 105"/>
                  <a:gd name="T38" fmla="*/ 21 w 88"/>
                  <a:gd name="T39" fmla="*/ 72 h 105"/>
                  <a:gd name="T40" fmla="*/ 25 w 88"/>
                  <a:gd name="T41" fmla="*/ 77 h 105"/>
                  <a:gd name="T42" fmla="*/ 32 w 88"/>
                  <a:gd name="T43" fmla="*/ 84 h 105"/>
                  <a:gd name="T44" fmla="*/ 42 w 88"/>
                  <a:gd name="T45" fmla="*/ 86 h 105"/>
                  <a:gd name="T46" fmla="*/ 52 w 88"/>
                  <a:gd name="T47" fmla="*/ 86 h 105"/>
                  <a:gd name="T48" fmla="*/ 59 w 88"/>
                  <a:gd name="T49" fmla="*/ 84 h 105"/>
                  <a:gd name="T50" fmla="*/ 38 w 88"/>
                  <a:gd name="T51" fmla="*/ 105 h 105"/>
                  <a:gd name="T52" fmla="*/ 24 w 88"/>
                  <a:gd name="T53" fmla="*/ 99 h 105"/>
                  <a:gd name="T54" fmla="*/ 11 w 88"/>
                  <a:gd name="T55" fmla="*/ 90 h 105"/>
                  <a:gd name="T56" fmla="*/ 6 w 88"/>
                  <a:gd name="T57" fmla="*/ 83 h 105"/>
                  <a:gd name="T58" fmla="*/ 3 w 88"/>
                  <a:gd name="T59" fmla="*/ 74 h 105"/>
                  <a:gd name="T60" fmla="*/ 1 w 88"/>
                  <a:gd name="T61" fmla="*/ 65 h 105"/>
                  <a:gd name="T62" fmla="*/ 0 w 88"/>
                  <a:gd name="T63" fmla="*/ 55 h 105"/>
                  <a:gd name="T64" fmla="*/ 0 w 88"/>
                  <a:gd name="T65" fmla="*/ 43 h 105"/>
                  <a:gd name="T66" fmla="*/ 1 w 88"/>
                  <a:gd name="T67" fmla="*/ 35 h 105"/>
                  <a:gd name="T68" fmla="*/ 3 w 88"/>
                  <a:gd name="T69" fmla="*/ 27 h 105"/>
                  <a:gd name="T70" fmla="*/ 6 w 88"/>
                  <a:gd name="T71" fmla="*/ 19 h 105"/>
                  <a:gd name="T72" fmla="*/ 11 w 88"/>
                  <a:gd name="T73" fmla="*/ 12 h 105"/>
                  <a:gd name="T74" fmla="*/ 22 w 88"/>
                  <a:gd name="T75" fmla="*/ 5 h 105"/>
                  <a:gd name="T76" fmla="*/ 35 w 88"/>
                  <a:gd name="T77" fmla="*/ 0 h 105"/>
                  <a:gd name="T78" fmla="*/ 56 w 88"/>
                  <a:gd name="T79" fmla="*/ 0 h 105"/>
                  <a:gd name="T80" fmla="*/ 68 w 88"/>
                  <a:gd name="T81" fmla="*/ 6 h 105"/>
                  <a:gd name="T82" fmla="*/ 78 w 88"/>
                  <a:gd name="T83" fmla="*/ 16 h 105"/>
                  <a:gd name="T84" fmla="*/ 82 w 88"/>
                  <a:gd name="T85" fmla="*/ 22 h 105"/>
                  <a:gd name="T86" fmla="*/ 84 w 88"/>
                  <a:gd name="T87" fmla="*/ 28 h 105"/>
                  <a:gd name="T88" fmla="*/ 85 w 88"/>
                  <a:gd name="T89" fmla="*/ 34 h 105"/>
                  <a:gd name="T90" fmla="*/ 86 w 88"/>
                  <a:gd name="T91" fmla="*/ 41 h 105"/>
                  <a:gd name="T92" fmla="*/ 88 w 88"/>
                  <a:gd name="T93" fmla="*/ 70 h 105"/>
                  <a:gd name="T94" fmla="*/ 85 w 88"/>
                  <a:gd name="T95" fmla="*/ 77 h 105"/>
                  <a:gd name="T96" fmla="*/ 83 w 88"/>
                  <a:gd name="T97" fmla="*/ 84 h 105"/>
                  <a:gd name="T98" fmla="*/ 80 w 88"/>
                  <a:gd name="T99" fmla="*/ 89 h 105"/>
                  <a:gd name="T100" fmla="*/ 75 w 88"/>
                  <a:gd name="T101" fmla="*/ 94 h 105"/>
                  <a:gd name="T102" fmla="*/ 66 w 88"/>
                  <a:gd name="T103" fmla="*/ 102 h 105"/>
                  <a:gd name="T104" fmla="*/ 56 w 88"/>
                  <a:gd name="T105" fmla="*/ 105 h 105"/>
                  <a:gd name="T106" fmla="*/ 38 w 88"/>
                  <a:gd name="T10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105">
                    <a:moveTo>
                      <a:pt x="59" y="84"/>
                    </a:moveTo>
                    <a:cubicBezTo>
                      <a:pt x="62" y="83"/>
                      <a:pt x="64" y="81"/>
                      <a:pt x="66" y="77"/>
                    </a:cubicBezTo>
                    <a:cubicBezTo>
                      <a:pt x="68" y="74"/>
                      <a:pt x="68" y="70"/>
                      <a:pt x="68" y="66"/>
                    </a:cubicBezTo>
                    <a:lnTo>
                      <a:pt x="68" y="45"/>
                    </a:lnTo>
                    <a:cubicBezTo>
                      <a:pt x="68" y="43"/>
                      <a:pt x="67" y="42"/>
                      <a:pt x="67" y="40"/>
                    </a:cubicBezTo>
                    <a:cubicBezTo>
                      <a:pt x="67" y="38"/>
                      <a:pt x="67" y="36"/>
                      <a:pt x="66" y="34"/>
                    </a:cubicBezTo>
                    <a:cubicBezTo>
                      <a:pt x="66" y="33"/>
                      <a:pt x="65" y="31"/>
                      <a:pt x="65" y="29"/>
                    </a:cubicBezTo>
                    <a:cubicBezTo>
                      <a:pt x="64" y="27"/>
                      <a:pt x="63" y="26"/>
                      <a:pt x="62" y="24"/>
                    </a:cubicBezTo>
                    <a:cubicBezTo>
                      <a:pt x="60" y="23"/>
                      <a:pt x="59" y="22"/>
                      <a:pt x="57" y="21"/>
                    </a:cubicBezTo>
                    <a:cubicBezTo>
                      <a:pt x="55" y="21"/>
                      <a:pt x="53" y="20"/>
                      <a:pt x="52" y="20"/>
                    </a:cubicBezTo>
                    <a:lnTo>
                      <a:pt x="39" y="20"/>
                    </a:lnTo>
                    <a:cubicBezTo>
                      <a:pt x="36" y="20"/>
                      <a:pt x="33" y="21"/>
                      <a:pt x="31" y="23"/>
                    </a:cubicBezTo>
                    <a:cubicBezTo>
                      <a:pt x="28" y="25"/>
                      <a:pt x="26" y="27"/>
                      <a:pt x="23" y="29"/>
                    </a:cubicBezTo>
                    <a:cubicBezTo>
                      <a:pt x="22" y="31"/>
                      <a:pt x="21" y="33"/>
                      <a:pt x="21" y="34"/>
                    </a:cubicBezTo>
                    <a:cubicBezTo>
                      <a:pt x="20" y="36"/>
                      <a:pt x="20" y="38"/>
                      <a:pt x="20" y="40"/>
                    </a:cubicBezTo>
                    <a:cubicBezTo>
                      <a:pt x="19" y="42"/>
                      <a:pt x="19" y="44"/>
                      <a:pt x="19" y="46"/>
                    </a:cubicBezTo>
                    <a:cubicBezTo>
                      <a:pt x="19" y="47"/>
                      <a:pt x="19" y="49"/>
                      <a:pt x="19" y="51"/>
                    </a:cubicBezTo>
                    <a:cubicBezTo>
                      <a:pt x="19" y="54"/>
                      <a:pt x="19" y="57"/>
                      <a:pt x="19" y="59"/>
                    </a:cubicBezTo>
                    <a:cubicBezTo>
                      <a:pt x="19" y="61"/>
                      <a:pt x="19" y="64"/>
                      <a:pt x="20" y="66"/>
                    </a:cubicBezTo>
                    <a:cubicBezTo>
                      <a:pt x="20" y="68"/>
                      <a:pt x="20" y="70"/>
                      <a:pt x="21" y="72"/>
                    </a:cubicBezTo>
                    <a:cubicBezTo>
                      <a:pt x="22" y="74"/>
                      <a:pt x="23" y="76"/>
                      <a:pt x="25" y="77"/>
                    </a:cubicBezTo>
                    <a:cubicBezTo>
                      <a:pt x="27" y="80"/>
                      <a:pt x="29" y="82"/>
                      <a:pt x="32" y="84"/>
                    </a:cubicBezTo>
                    <a:cubicBezTo>
                      <a:pt x="35" y="85"/>
                      <a:pt x="39" y="86"/>
                      <a:pt x="42" y="86"/>
                    </a:cubicBezTo>
                    <a:lnTo>
                      <a:pt x="52" y="86"/>
                    </a:lnTo>
                    <a:lnTo>
                      <a:pt x="59" y="84"/>
                    </a:lnTo>
                    <a:close/>
                    <a:moveTo>
                      <a:pt x="38" y="105"/>
                    </a:moveTo>
                    <a:cubicBezTo>
                      <a:pt x="33" y="104"/>
                      <a:pt x="28" y="102"/>
                      <a:pt x="24" y="99"/>
                    </a:cubicBezTo>
                    <a:cubicBezTo>
                      <a:pt x="19" y="97"/>
                      <a:pt x="15" y="94"/>
                      <a:pt x="11" y="90"/>
                    </a:cubicBezTo>
                    <a:cubicBezTo>
                      <a:pt x="9" y="88"/>
                      <a:pt x="7" y="85"/>
                      <a:pt x="6" y="83"/>
                    </a:cubicBezTo>
                    <a:cubicBezTo>
                      <a:pt x="4" y="80"/>
                      <a:pt x="3" y="77"/>
                      <a:pt x="3" y="74"/>
                    </a:cubicBezTo>
                    <a:cubicBezTo>
                      <a:pt x="2" y="71"/>
                      <a:pt x="2" y="68"/>
                      <a:pt x="1" y="65"/>
                    </a:cubicBezTo>
                    <a:cubicBezTo>
                      <a:pt x="1" y="62"/>
                      <a:pt x="1" y="58"/>
                      <a:pt x="0" y="55"/>
                    </a:cubicBezTo>
                    <a:lnTo>
                      <a:pt x="0" y="43"/>
                    </a:lnTo>
                    <a:cubicBezTo>
                      <a:pt x="1" y="40"/>
                      <a:pt x="1" y="38"/>
                      <a:pt x="1" y="35"/>
                    </a:cubicBezTo>
                    <a:cubicBezTo>
                      <a:pt x="2" y="32"/>
                      <a:pt x="2" y="29"/>
                      <a:pt x="3" y="27"/>
                    </a:cubicBezTo>
                    <a:cubicBezTo>
                      <a:pt x="4" y="24"/>
                      <a:pt x="5" y="21"/>
                      <a:pt x="6" y="19"/>
                    </a:cubicBezTo>
                    <a:cubicBezTo>
                      <a:pt x="7" y="17"/>
                      <a:pt x="9" y="14"/>
                      <a:pt x="11" y="12"/>
                    </a:cubicBezTo>
                    <a:cubicBezTo>
                      <a:pt x="14" y="9"/>
                      <a:pt x="18" y="7"/>
                      <a:pt x="22" y="5"/>
                    </a:cubicBezTo>
                    <a:cubicBezTo>
                      <a:pt x="26" y="3"/>
                      <a:pt x="30" y="1"/>
                      <a:pt x="35" y="0"/>
                    </a:cubicBezTo>
                    <a:lnTo>
                      <a:pt x="56" y="0"/>
                    </a:lnTo>
                    <a:cubicBezTo>
                      <a:pt x="61" y="1"/>
                      <a:pt x="64" y="3"/>
                      <a:pt x="68" y="6"/>
                    </a:cubicBezTo>
                    <a:cubicBezTo>
                      <a:pt x="72" y="8"/>
                      <a:pt x="75" y="12"/>
                      <a:pt x="78" y="16"/>
                    </a:cubicBezTo>
                    <a:cubicBezTo>
                      <a:pt x="80" y="18"/>
                      <a:pt x="81" y="20"/>
                      <a:pt x="82" y="22"/>
                    </a:cubicBezTo>
                    <a:cubicBezTo>
                      <a:pt x="83" y="24"/>
                      <a:pt x="83" y="26"/>
                      <a:pt x="84" y="28"/>
                    </a:cubicBezTo>
                    <a:cubicBezTo>
                      <a:pt x="84" y="30"/>
                      <a:pt x="84" y="32"/>
                      <a:pt x="85" y="34"/>
                    </a:cubicBezTo>
                    <a:cubicBezTo>
                      <a:pt x="85" y="36"/>
                      <a:pt x="86" y="39"/>
                      <a:pt x="86" y="41"/>
                    </a:cubicBezTo>
                    <a:lnTo>
                      <a:pt x="88" y="70"/>
                    </a:lnTo>
                    <a:cubicBezTo>
                      <a:pt x="87" y="73"/>
                      <a:pt x="86" y="75"/>
                      <a:pt x="85" y="77"/>
                    </a:cubicBezTo>
                    <a:cubicBezTo>
                      <a:pt x="84" y="79"/>
                      <a:pt x="84" y="82"/>
                      <a:pt x="83" y="84"/>
                    </a:cubicBezTo>
                    <a:cubicBezTo>
                      <a:pt x="82" y="86"/>
                      <a:pt x="81" y="87"/>
                      <a:pt x="80" y="89"/>
                    </a:cubicBezTo>
                    <a:cubicBezTo>
                      <a:pt x="78" y="91"/>
                      <a:pt x="77" y="93"/>
                      <a:pt x="75" y="94"/>
                    </a:cubicBezTo>
                    <a:cubicBezTo>
                      <a:pt x="72" y="97"/>
                      <a:pt x="69" y="100"/>
                      <a:pt x="66" y="102"/>
                    </a:cubicBezTo>
                    <a:cubicBezTo>
                      <a:pt x="63" y="103"/>
                      <a:pt x="60" y="104"/>
                      <a:pt x="56" y="105"/>
                    </a:cubicBezTo>
                    <a:lnTo>
                      <a:pt x="38" y="105"/>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8" name="Freeform 64">
                <a:extLst>
                  <a:ext uri="{FF2B5EF4-FFF2-40B4-BE49-F238E27FC236}">
                    <a16:creationId xmlns:a16="http://schemas.microsoft.com/office/drawing/2014/main" id="{6ED2F6D0-0C32-0E4D-BE7D-B721AC07822C}"/>
                  </a:ext>
                </a:extLst>
              </p:cNvPr>
              <p:cNvSpPr>
                <a:spLocks noEditPoints="1"/>
              </p:cNvSpPr>
              <p:nvPr/>
            </p:nvSpPr>
            <p:spPr bwMode="auto">
              <a:xfrm>
                <a:off x="6129338" y="4765675"/>
                <a:ext cx="39688" cy="66675"/>
              </a:xfrm>
              <a:custGeom>
                <a:avLst/>
                <a:gdLst>
                  <a:gd name="T0" fmla="*/ 39 w 81"/>
                  <a:gd name="T1" fmla="*/ 63 h 136"/>
                  <a:gd name="T2" fmla="*/ 44 w 81"/>
                  <a:gd name="T3" fmla="*/ 63 h 136"/>
                  <a:gd name="T4" fmla="*/ 51 w 81"/>
                  <a:gd name="T5" fmla="*/ 62 h 136"/>
                  <a:gd name="T6" fmla="*/ 56 w 81"/>
                  <a:gd name="T7" fmla="*/ 61 h 136"/>
                  <a:gd name="T8" fmla="*/ 60 w 81"/>
                  <a:gd name="T9" fmla="*/ 60 h 136"/>
                  <a:gd name="T10" fmla="*/ 60 w 81"/>
                  <a:gd name="T11" fmla="*/ 28 h 136"/>
                  <a:gd name="T12" fmla="*/ 54 w 81"/>
                  <a:gd name="T13" fmla="*/ 21 h 136"/>
                  <a:gd name="T14" fmla="*/ 36 w 81"/>
                  <a:gd name="T15" fmla="*/ 19 h 136"/>
                  <a:gd name="T16" fmla="*/ 24 w 81"/>
                  <a:gd name="T17" fmla="*/ 27 h 136"/>
                  <a:gd name="T18" fmla="*/ 21 w 81"/>
                  <a:gd name="T19" fmla="*/ 33 h 136"/>
                  <a:gd name="T20" fmla="*/ 20 w 81"/>
                  <a:gd name="T21" fmla="*/ 40 h 136"/>
                  <a:gd name="T22" fmla="*/ 19 w 81"/>
                  <a:gd name="T23" fmla="*/ 48 h 136"/>
                  <a:gd name="T24" fmla="*/ 22 w 81"/>
                  <a:gd name="T25" fmla="*/ 59 h 136"/>
                  <a:gd name="T26" fmla="*/ 30 w 81"/>
                  <a:gd name="T27" fmla="*/ 62 h 136"/>
                  <a:gd name="T28" fmla="*/ 39 w 81"/>
                  <a:gd name="T29" fmla="*/ 63 h 136"/>
                  <a:gd name="T30" fmla="*/ 32 w 81"/>
                  <a:gd name="T31" fmla="*/ 136 h 136"/>
                  <a:gd name="T32" fmla="*/ 20 w 81"/>
                  <a:gd name="T33" fmla="*/ 132 h 136"/>
                  <a:gd name="T34" fmla="*/ 9 w 81"/>
                  <a:gd name="T35" fmla="*/ 123 h 136"/>
                  <a:gd name="T36" fmla="*/ 3 w 81"/>
                  <a:gd name="T37" fmla="*/ 114 h 136"/>
                  <a:gd name="T38" fmla="*/ 0 w 81"/>
                  <a:gd name="T39" fmla="*/ 102 h 136"/>
                  <a:gd name="T40" fmla="*/ 5 w 81"/>
                  <a:gd name="T41" fmla="*/ 96 h 136"/>
                  <a:gd name="T42" fmla="*/ 14 w 81"/>
                  <a:gd name="T43" fmla="*/ 93 h 136"/>
                  <a:gd name="T44" fmla="*/ 20 w 81"/>
                  <a:gd name="T45" fmla="*/ 99 h 136"/>
                  <a:gd name="T46" fmla="*/ 22 w 81"/>
                  <a:gd name="T47" fmla="*/ 109 h 136"/>
                  <a:gd name="T48" fmla="*/ 29 w 81"/>
                  <a:gd name="T49" fmla="*/ 116 h 136"/>
                  <a:gd name="T50" fmla="*/ 32 w 81"/>
                  <a:gd name="T51" fmla="*/ 117 h 136"/>
                  <a:gd name="T52" fmla="*/ 36 w 81"/>
                  <a:gd name="T53" fmla="*/ 118 h 136"/>
                  <a:gd name="T54" fmla="*/ 40 w 81"/>
                  <a:gd name="T55" fmla="*/ 118 h 136"/>
                  <a:gd name="T56" fmla="*/ 44 w 81"/>
                  <a:gd name="T57" fmla="*/ 118 h 136"/>
                  <a:gd name="T58" fmla="*/ 51 w 81"/>
                  <a:gd name="T59" fmla="*/ 117 h 136"/>
                  <a:gd name="T60" fmla="*/ 57 w 81"/>
                  <a:gd name="T61" fmla="*/ 112 h 136"/>
                  <a:gd name="T62" fmla="*/ 59 w 81"/>
                  <a:gd name="T63" fmla="*/ 107 h 136"/>
                  <a:gd name="T64" fmla="*/ 61 w 81"/>
                  <a:gd name="T65" fmla="*/ 102 h 136"/>
                  <a:gd name="T66" fmla="*/ 61 w 81"/>
                  <a:gd name="T67" fmla="*/ 97 h 136"/>
                  <a:gd name="T68" fmla="*/ 62 w 81"/>
                  <a:gd name="T69" fmla="*/ 92 h 136"/>
                  <a:gd name="T70" fmla="*/ 61 w 81"/>
                  <a:gd name="T71" fmla="*/ 82 h 136"/>
                  <a:gd name="T72" fmla="*/ 35 w 81"/>
                  <a:gd name="T73" fmla="*/ 83 h 136"/>
                  <a:gd name="T74" fmla="*/ 20 w 81"/>
                  <a:gd name="T75" fmla="*/ 80 h 136"/>
                  <a:gd name="T76" fmla="*/ 7 w 81"/>
                  <a:gd name="T77" fmla="*/ 72 h 136"/>
                  <a:gd name="T78" fmla="*/ 4 w 81"/>
                  <a:gd name="T79" fmla="*/ 68 h 136"/>
                  <a:gd name="T80" fmla="*/ 2 w 81"/>
                  <a:gd name="T81" fmla="*/ 63 h 136"/>
                  <a:gd name="T82" fmla="*/ 1 w 81"/>
                  <a:gd name="T83" fmla="*/ 58 h 136"/>
                  <a:gd name="T84" fmla="*/ 1 w 81"/>
                  <a:gd name="T85" fmla="*/ 53 h 136"/>
                  <a:gd name="T86" fmla="*/ 1 w 81"/>
                  <a:gd name="T87" fmla="*/ 36 h 136"/>
                  <a:gd name="T88" fmla="*/ 2 w 81"/>
                  <a:gd name="T89" fmla="*/ 30 h 136"/>
                  <a:gd name="T90" fmla="*/ 4 w 81"/>
                  <a:gd name="T91" fmla="*/ 23 h 136"/>
                  <a:gd name="T92" fmla="*/ 6 w 81"/>
                  <a:gd name="T93" fmla="*/ 18 h 136"/>
                  <a:gd name="T94" fmla="*/ 10 w 81"/>
                  <a:gd name="T95" fmla="*/ 12 h 136"/>
                  <a:gd name="T96" fmla="*/ 20 w 81"/>
                  <a:gd name="T97" fmla="*/ 5 h 136"/>
                  <a:gd name="T98" fmla="*/ 31 w 81"/>
                  <a:gd name="T99" fmla="*/ 0 h 136"/>
                  <a:gd name="T100" fmla="*/ 55 w 81"/>
                  <a:gd name="T101" fmla="*/ 0 h 136"/>
                  <a:gd name="T102" fmla="*/ 66 w 81"/>
                  <a:gd name="T103" fmla="*/ 6 h 136"/>
                  <a:gd name="T104" fmla="*/ 76 w 81"/>
                  <a:gd name="T105" fmla="*/ 15 h 136"/>
                  <a:gd name="T106" fmla="*/ 80 w 81"/>
                  <a:gd name="T107" fmla="*/ 19 h 136"/>
                  <a:gd name="T108" fmla="*/ 81 w 81"/>
                  <a:gd name="T109" fmla="*/ 96 h 136"/>
                  <a:gd name="T110" fmla="*/ 76 w 81"/>
                  <a:gd name="T111" fmla="*/ 116 h 136"/>
                  <a:gd name="T112" fmla="*/ 64 w 81"/>
                  <a:gd name="T113" fmla="*/ 133 h 136"/>
                  <a:gd name="T114" fmla="*/ 60 w 81"/>
                  <a:gd name="T115" fmla="*/ 135 h 136"/>
                  <a:gd name="T116" fmla="*/ 56 w 81"/>
                  <a:gd name="T117" fmla="*/ 136 h 136"/>
                  <a:gd name="T118" fmla="*/ 52 w 81"/>
                  <a:gd name="T119" fmla="*/ 136 h 136"/>
                  <a:gd name="T120" fmla="*/ 47 w 81"/>
                  <a:gd name="T121" fmla="*/ 136 h 136"/>
                  <a:gd name="T122" fmla="*/ 32 w 81"/>
                  <a:gd name="T12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136">
                    <a:moveTo>
                      <a:pt x="39" y="63"/>
                    </a:moveTo>
                    <a:cubicBezTo>
                      <a:pt x="40" y="63"/>
                      <a:pt x="42" y="63"/>
                      <a:pt x="44" y="63"/>
                    </a:cubicBezTo>
                    <a:cubicBezTo>
                      <a:pt x="46" y="63"/>
                      <a:pt x="48" y="62"/>
                      <a:pt x="51" y="62"/>
                    </a:cubicBezTo>
                    <a:cubicBezTo>
                      <a:pt x="53" y="62"/>
                      <a:pt x="55" y="62"/>
                      <a:pt x="56" y="61"/>
                    </a:cubicBezTo>
                    <a:cubicBezTo>
                      <a:pt x="58" y="61"/>
                      <a:pt x="59" y="60"/>
                      <a:pt x="60" y="60"/>
                    </a:cubicBezTo>
                    <a:lnTo>
                      <a:pt x="60" y="28"/>
                    </a:lnTo>
                    <a:lnTo>
                      <a:pt x="54" y="21"/>
                    </a:lnTo>
                    <a:lnTo>
                      <a:pt x="36" y="19"/>
                    </a:lnTo>
                    <a:lnTo>
                      <a:pt x="24" y="27"/>
                    </a:lnTo>
                    <a:cubicBezTo>
                      <a:pt x="22" y="29"/>
                      <a:pt x="21" y="31"/>
                      <a:pt x="21" y="33"/>
                    </a:cubicBezTo>
                    <a:cubicBezTo>
                      <a:pt x="21" y="36"/>
                      <a:pt x="20" y="38"/>
                      <a:pt x="20" y="40"/>
                    </a:cubicBezTo>
                    <a:lnTo>
                      <a:pt x="19" y="48"/>
                    </a:lnTo>
                    <a:lnTo>
                      <a:pt x="22" y="59"/>
                    </a:lnTo>
                    <a:cubicBezTo>
                      <a:pt x="25" y="60"/>
                      <a:pt x="27" y="61"/>
                      <a:pt x="30" y="62"/>
                    </a:cubicBezTo>
                    <a:cubicBezTo>
                      <a:pt x="33" y="63"/>
                      <a:pt x="36" y="63"/>
                      <a:pt x="39" y="63"/>
                    </a:cubicBezTo>
                    <a:close/>
                    <a:moveTo>
                      <a:pt x="32" y="136"/>
                    </a:moveTo>
                    <a:cubicBezTo>
                      <a:pt x="27" y="135"/>
                      <a:pt x="23" y="134"/>
                      <a:pt x="20" y="132"/>
                    </a:cubicBezTo>
                    <a:cubicBezTo>
                      <a:pt x="16" y="130"/>
                      <a:pt x="12" y="127"/>
                      <a:pt x="9" y="123"/>
                    </a:cubicBezTo>
                    <a:cubicBezTo>
                      <a:pt x="7" y="120"/>
                      <a:pt x="5" y="117"/>
                      <a:pt x="3" y="114"/>
                    </a:cubicBezTo>
                    <a:cubicBezTo>
                      <a:pt x="2" y="110"/>
                      <a:pt x="1" y="106"/>
                      <a:pt x="0" y="102"/>
                    </a:cubicBezTo>
                    <a:lnTo>
                      <a:pt x="5" y="96"/>
                    </a:lnTo>
                    <a:lnTo>
                      <a:pt x="14" y="93"/>
                    </a:lnTo>
                    <a:lnTo>
                      <a:pt x="20" y="99"/>
                    </a:lnTo>
                    <a:cubicBezTo>
                      <a:pt x="20" y="103"/>
                      <a:pt x="21" y="106"/>
                      <a:pt x="22" y="109"/>
                    </a:cubicBezTo>
                    <a:cubicBezTo>
                      <a:pt x="24" y="111"/>
                      <a:pt x="26" y="114"/>
                      <a:pt x="29" y="116"/>
                    </a:cubicBezTo>
                    <a:cubicBezTo>
                      <a:pt x="30" y="117"/>
                      <a:pt x="31" y="117"/>
                      <a:pt x="32" y="117"/>
                    </a:cubicBezTo>
                    <a:cubicBezTo>
                      <a:pt x="33" y="118"/>
                      <a:pt x="35" y="118"/>
                      <a:pt x="36" y="118"/>
                    </a:cubicBezTo>
                    <a:cubicBezTo>
                      <a:pt x="37" y="118"/>
                      <a:pt x="39" y="118"/>
                      <a:pt x="40" y="118"/>
                    </a:cubicBezTo>
                    <a:cubicBezTo>
                      <a:pt x="41" y="118"/>
                      <a:pt x="43" y="118"/>
                      <a:pt x="44" y="118"/>
                    </a:cubicBezTo>
                    <a:cubicBezTo>
                      <a:pt x="47" y="118"/>
                      <a:pt x="49" y="117"/>
                      <a:pt x="51" y="117"/>
                    </a:cubicBezTo>
                    <a:cubicBezTo>
                      <a:pt x="53" y="116"/>
                      <a:pt x="56" y="115"/>
                      <a:pt x="57" y="112"/>
                    </a:cubicBezTo>
                    <a:cubicBezTo>
                      <a:pt x="58" y="111"/>
                      <a:pt x="59" y="109"/>
                      <a:pt x="59" y="107"/>
                    </a:cubicBezTo>
                    <a:cubicBezTo>
                      <a:pt x="60" y="106"/>
                      <a:pt x="60" y="104"/>
                      <a:pt x="61" y="102"/>
                    </a:cubicBezTo>
                    <a:cubicBezTo>
                      <a:pt x="61" y="101"/>
                      <a:pt x="61" y="99"/>
                      <a:pt x="61" y="97"/>
                    </a:cubicBezTo>
                    <a:cubicBezTo>
                      <a:pt x="62" y="95"/>
                      <a:pt x="62" y="94"/>
                      <a:pt x="62" y="92"/>
                    </a:cubicBezTo>
                    <a:lnTo>
                      <a:pt x="61" y="82"/>
                    </a:lnTo>
                    <a:lnTo>
                      <a:pt x="35" y="83"/>
                    </a:lnTo>
                    <a:cubicBezTo>
                      <a:pt x="30" y="82"/>
                      <a:pt x="25" y="81"/>
                      <a:pt x="20" y="80"/>
                    </a:cubicBezTo>
                    <a:cubicBezTo>
                      <a:pt x="16" y="78"/>
                      <a:pt x="11" y="75"/>
                      <a:pt x="7" y="72"/>
                    </a:cubicBezTo>
                    <a:cubicBezTo>
                      <a:pt x="6" y="70"/>
                      <a:pt x="5" y="69"/>
                      <a:pt x="4" y="68"/>
                    </a:cubicBezTo>
                    <a:cubicBezTo>
                      <a:pt x="3" y="66"/>
                      <a:pt x="3" y="65"/>
                      <a:pt x="2" y="63"/>
                    </a:cubicBezTo>
                    <a:cubicBezTo>
                      <a:pt x="2" y="61"/>
                      <a:pt x="1" y="60"/>
                      <a:pt x="1" y="58"/>
                    </a:cubicBezTo>
                    <a:cubicBezTo>
                      <a:pt x="1" y="56"/>
                      <a:pt x="1" y="55"/>
                      <a:pt x="1" y="53"/>
                    </a:cubicBezTo>
                    <a:lnTo>
                      <a:pt x="1" y="36"/>
                    </a:lnTo>
                    <a:cubicBezTo>
                      <a:pt x="1" y="34"/>
                      <a:pt x="2" y="32"/>
                      <a:pt x="2" y="30"/>
                    </a:cubicBezTo>
                    <a:cubicBezTo>
                      <a:pt x="2" y="28"/>
                      <a:pt x="3" y="26"/>
                      <a:pt x="4" y="23"/>
                    </a:cubicBezTo>
                    <a:cubicBezTo>
                      <a:pt x="4" y="22"/>
                      <a:pt x="5" y="20"/>
                      <a:pt x="6" y="18"/>
                    </a:cubicBezTo>
                    <a:cubicBezTo>
                      <a:pt x="7" y="16"/>
                      <a:pt x="9" y="14"/>
                      <a:pt x="10" y="12"/>
                    </a:cubicBezTo>
                    <a:cubicBezTo>
                      <a:pt x="13" y="9"/>
                      <a:pt x="16" y="7"/>
                      <a:pt x="20" y="5"/>
                    </a:cubicBezTo>
                    <a:cubicBezTo>
                      <a:pt x="23" y="3"/>
                      <a:pt x="27" y="1"/>
                      <a:pt x="31" y="0"/>
                    </a:cubicBezTo>
                    <a:lnTo>
                      <a:pt x="55" y="0"/>
                    </a:lnTo>
                    <a:cubicBezTo>
                      <a:pt x="59" y="1"/>
                      <a:pt x="63" y="3"/>
                      <a:pt x="66" y="6"/>
                    </a:cubicBezTo>
                    <a:cubicBezTo>
                      <a:pt x="70" y="9"/>
                      <a:pt x="73" y="12"/>
                      <a:pt x="76" y="15"/>
                    </a:cubicBezTo>
                    <a:lnTo>
                      <a:pt x="80" y="19"/>
                    </a:lnTo>
                    <a:lnTo>
                      <a:pt x="81" y="96"/>
                    </a:lnTo>
                    <a:cubicBezTo>
                      <a:pt x="80" y="103"/>
                      <a:pt x="78" y="110"/>
                      <a:pt x="76" y="116"/>
                    </a:cubicBezTo>
                    <a:cubicBezTo>
                      <a:pt x="74" y="122"/>
                      <a:pt x="70" y="128"/>
                      <a:pt x="64" y="133"/>
                    </a:cubicBezTo>
                    <a:cubicBezTo>
                      <a:pt x="63" y="133"/>
                      <a:pt x="61" y="134"/>
                      <a:pt x="60" y="135"/>
                    </a:cubicBezTo>
                    <a:cubicBezTo>
                      <a:pt x="59" y="135"/>
                      <a:pt x="57" y="135"/>
                      <a:pt x="56" y="136"/>
                    </a:cubicBezTo>
                    <a:cubicBezTo>
                      <a:pt x="55" y="136"/>
                      <a:pt x="53" y="136"/>
                      <a:pt x="52" y="136"/>
                    </a:cubicBezTo>
                    <a:cubicBezTo>
                      <a:pt x="50" y="136"/>
                      <a:pt x="49" y="136"/>
                      <a:pt x="47" y="136"/>
                    </a:cubicBezTo>
                    <a:lnTo>
                      <a:pt x="32" y="136"/>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9" name="Freeform 65">
                <a:extLst>
                  <a:ext uri="{FF2B5EF4-FFF2-40B4-BE49-F238E27FC236}">
                    <a16:creationId xmlns:a16="http://schemas.microsoft.com/office/drawing/2014/main" id="{9860C278-9C39-024F-B3A9-227C53421CA6}"/>
                  </a:ext>
                </a:extLst>
              </p:cNvPr>
              <p:cNvSpPr>
                <a:spLocks noEditPoints="1"/>
              </p:cNvSpPr>
              <p:nvPr/>
            </p:nvSpPr>
            <p:spPr bwMode="auto">
              <a:xfrm>
                <a:off x="6180138" y="4765675"/>
                <a:ext cx="39688" cy="66675"/>
              </a:xfrm>
              <a:custGeom>
                <a:avLst/>
                <a:gdLst>
                  <a:gd name="T0" fmla="*/ 38 w 81"/>
                  <a:gd name="T1" fmla="*/ 63 h 136"/>
                  <a:gd name="T2" fmla="*/ 43 w 81"/>
                  <a:gd name="T3" fmla="*/ 63 h 136"/>
                  <a:gd name="T4" fmla="*/ 50 w 81"/>
                  <a:gd name="T5" fmla="*/ 62 h 136"/>
                  <a:gd name="T6" fmla="*/ 56 w 81"/>
                  <a:gd name="T7" fmla="*/ 61 h 136"/>
                  <a:gd name="T8" fmla="*/ 60 w 81"/>
                  <a:gd name="T9" fmla="*/ 60 h 136"/>
                  <a:gd name="T10" fmla="*/ 60 w 81"/>
                  <a:gd name="T11" fmla="*/ 28 h 136"/>
                  <a:gd name="T12" fmla="*/ 53 w 81"/>
                  <a:gd name="T13" fmla="*/ 21 h 136"/>
                  <a:gd name="T14" fmla="*/ 35 w 81"/>
                  <a:gd name="T15" fmla="*/ 19 h 136"/>
                  <a:gd name="T16" fmla="*/ 24 w 81"/>
                  <a:gd name="T17" fmla="*/ 27 h 136"/>
                  <a:gd name="T18" fmla="*/ 20 w 81"/>
                  <a:gd name="T19" fmla="*/ 33 h 136"/>
                  <a:gd name="T20" fmla="*/ 20 w 81"/>
                  <a:gd name="T21" fmla="*/ 40 h 136"/>
                  <a:gd name="T22" fmla="*/ 19 w 81"/>
                  <a:gd name="T23" fmla="*/ 48 h 136"/>
                  <a:gd name="T24" fmla="*/ 22 w 81"/>
                  <a:gd name="T25" fmla="*/ 59 h 136"/>
                  <a:gd name="T26" fmla="*/ 30 w 81"/>
                  <a:gd name="T27" fmla="*/ 62 h 136"/>
                  <a:gd name="T28" fmla="*/ 38 w 81"/>
                  <a:gd name="T29" fmla="*/ 63 h 136"/>
                  <a:gd name="T30" fmla="*/ 31 w 81"/>
                  <a:gd name="T31" fmla="*/ 136 h 136"/>
                  <a:gd name="T32" fmla="*/ 19 w 81"/>
                  <a:gd name="T33" fmla="*/ 132 h 136"/>
                  <a:gd name="T34" fmla="*/ 8 w 81"/>
                  <a:gd name="T35" fmla="*/ 123 h 136"/>
                  <a:gd name="T36" fmla="*/ 3 w 81"/>
                  <a:gd name="T37" fmla="*/ 114 h 136"/>
                  <a:gd name="T38" fmla="*/ 0 w 81"/>
                  <a:gd name="T39" fmla="*/ 102 h 136"/>
                  <a:gd name="T40" fmla="*/ 5 w 81"/>
                  <a:gd name="T41" fmla="*/ 96 h 136"/>
                  <a:gd name="T42" fmla="*/ 14 w 81"/>
                  <a:gd name="T43" fmla="*/ 93 h 136"/>
                  <a:gd name="T44" fmla="*/ 19 w 81"/>
                  <a:gd name="T45" fmla="*/ 99 h 136"/>
                  <a:gd name="T46" fmla="*/ 22 w 81"/>
                  <a:gd name="T47" fmla="*/ 109 h 136"/>
                  <a:gd name="T48" fmla="*/ 29 w 81"/>
                  <a:gd name="T49" fmla="*/ 116 h 136"/>
                  <a:gd name="T50" fmla="*/ 32 w 81"/>
                  <a:gd name="T51" fmla="*/ 117 h 136"/>
                  <a:gd name="T52" fmla="*/ 36 w 81"/>
                  <a:gd name="T53" fmla="*/ 118 h 136"/>
                  <a:gd name="T54" fmla="*/ 40 w 81"/>
                  <a:gd name="T55" fmla="*/ 118 h 136"/>
                  <a:gd name="T56" fmla="*/ 43 w 81"/>
                  <a:gd name="T57" fmla="*/ 118 h 136"/>
                  <a:gd name="T58" fmla="*/ 51 w 81"/>
                  <a:gd name="T59" fmla="*/ 117 h 136"/>
                  <a:gd name="T60" fmla="*/ 57 w 81"/>
                  <a:gd name="T61" fmla="*/ 112 h 136"/>
                  <a:gd name="T62" fmla="*/ 59 w 81"/>
                  <a:gd name="T63" fmla="*/ 107 h 136"/>
                  <a:gd name="T64" fmla="*/ 60 w 81"/>
                  <a:gd name="T65" fmla="*/ 102 h 136"/>
                  <a:gd name="T66" fmla="*/ 61 w 81"/>
                  <a:gd name="T67" fmla="*/ 97 h 136"/>
                  <a:gd name="T68" fmla="*/ 62 w 81"/>
                  <a:gd name="T69" fmla="*/ 92 h 136"/>
                  <a:gd name="T70" fmla="*/ 61 w 81"/>
                  <a:gd name="T71" fmla="*/ 82 h 136"/>
                  <a:gd name="T72" fmla="*/ 34 w 81"/>
                  <a:gd name="T73" fmla="*/ 83 h 136"/>
                  <a:gd name="T74" fmla="*/ 20 w 81"/>
                  <a:gd name="T75" fmla="*/ 80 h 136"/>
                  <a:gd name="T76" fmla="*/ 7 w 81"/>
                  <a:gd name="T77" fmla="*/ 72 h 136"/>
                  <a:gd name="T78" fmla="*/ 4 w 81"/>
                  <a:gd name="T79" fmla="*/ 68 h 136"/>
                  <a:gd name="T80" fmla="*/ 2 w 81"/>
                  <a:gd name="T81" fmla="*/ 63 h 136"/>
                  <a:gd name="T82" fmla="*/ 1 w 81"/>
                  <a:gd name="T83" fmla="*/ 58 h 136"/>
                  <a:gd name="T84" fmla="*/ 0 w 81"/>
                  <a:gd name="T85" fmla="*/ 53 h 136"/>
                  <a:gd name="T86" fmla="*/ 0 w 81"/>
                  <a:gd name="T87" fmla="*/ 36 h 136"/>
                  <a:gd name="T88" fmla="*/ 2 w 81"/>
                  <a:gd name="T89" fmla="*/ 30 h 136"/>
                  <a:gd name="T90" fmla="*/ 3 w 81"/>
                  <a:gd name="T91" fmla="*/ 23 h 136"/>
                  <a:gd name="T92" fmla="*/ 6 w 81"/>
                  <a:gd name="T93" fmla="*/ 18 h 136"/>
                  <a:gd name="T94" fmla="*/ 10 w 81"/>
                  <a:gd name="T95" fmla="*/ 12 h 136"/>
                  <a:gd name="T96" fmla="*/ 19 w 81"/>
                  <a:gd name="T97" fmla="*/ 5 h 136"/>
                  <a:gd name="T98" fmla="*/ 30 w 81"/>
                  <a:gd name="T99" fmla="*/ 0 h 136"/>
                  <a:gd name="T100" fmla="*/ 55 w 81"/>
                  <a:gd name="T101" fmla="*/ 0 h 136"/>
                  <a:gd name="T102" fmla="*/ 66 w 81"/>
                  <a:gd name="T103" fmla="*/ 6 h 136"/>
                  <a:gd name="T104" fmla="*/ 75 w 81"/>
                  <a:gd name="T105" fmla="*/ 15 h 136"/>
                  <a:gd name="T106" fmla="*/ 79 w 81"/>
                  <a:gd name="T107" fmla="*/ 19 h 136"/>
                  <a:gd name="T108" fmla="*/ 81 w 81"/>
                  <a:gd name="T109" fmla="*/ 96 h 136"/>
                  <a:gd name="T110" fmla="*/ 76 w 81"/>
                  <a:gd name="T111" fmla="*/ 116 h 136"/>
                  <a:gd name="T112" fmla="*/ 63 w 81"/>
                  <a:gd name="T113" fmla="*/ 133 h 136"/>
                  <a:gd name="T114" fmla="*/ 60 w 81"/>
                  <a:gd name="T115" fmla="*/ 135 h 136"/>
                  <a:gd name="T116" fmla="*/ 56 w 81"/>
                  <a:gd name="T117" fmla="*/ 136 h 136"/>
                  <a:gd name="T118" fmla="*/ 51 w 81"/>
                  <a:gd name="T119" fmla="*/ 136 h 136"/>
                  <a:gd name="T120" fmla="*/ 47 w 81"/>
                  <a:gd name="T121" fmla="*/ 136 h 136"/>
                  <a:gd name="T122" fmla="*/ 31 w 81"/>
                  <a:gd name="T12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136">
                    <a:moveTo>
                      <a:pt x="38" y="63"/>
                    </a:moveTo>
                    <a:cubicBezTo>
                      <a:pt x="40" y="63"/>
                      <a:pt x="41" y="63"/>
                      <a:pt x="43" y="63"/>
                    </a:cubicBezTo>
                    <a:cubicBezTo>
                      <a:pt x="46" y="63"/>
                      <a:pt x="48" y="62"/>
                      <a:pt x="50" y="62"/>
                    </a:cubicBezTo>
                    <a:cubicBezTo>
                      <a:pt x="52" y="62"/>
                      <a:pt x="54" y="62"/>
                      <a:pt x="56" y="61"/>
                    </a:cubicBezTo>
                    <a:cubicBezTo>
                      <a:pt x="57" y="61"/>
                      <a:pt x="59" y="60"/>
                      <a:pt x="60" y="60"/>
                    </a:cubicBezTo>
                    <a:lnTo>
                      <a:pt x="60" y="28"/>
                    </a:lnTo>
                    <a:lnTo>
                      <a:pt x="53" y="21"/>
                    </a:lnTo>
                    <a:lnTo>
                      <a:pt x="35" y="19"/>
                    </a:lnTo>
                    <a:lnTo>
                      <a:pt x="24" y="27"/>
                    </a:lnTo>
                    <a:cubicBezTo>
                      <a:pt x="22" y="29"/>
                      <a:pt x="21" y="31"/>
                      <a:pt x="20" y="33"/>
                    </a:cubicBezTo>
                    <a:cubicBezTo>
                      <a:pt x="20" y="36"/>
                      <a:pt x="20" y="38"/>
                      <a:pt x="20" y="40"/>
                    </a:cubicBezTo>
                    <a:lnTo>
                      <a:pt x="19" y="48"/>
                    </a:lnTo>
                    <a:lnTo>
                      <a:pt x="22" y="59"/>
                    </a:lnTo>
                    <a:cubicBezTo>
                      <a:pt x="24" y="60"/>
                      <a:pt x="27" y="61"/>
                      <a:pt x="30" y="62"/>
                    </a:cubicBezTo>
                    <a:cubicBezTo>
                      <a:pt x="32" y="63"/>
                      <a:pt x="35" y="63"/>
                      <a:pt x="38" y="63"/>
                    </a:cubicBezTo>
                    <a:close/>
                    <a:moveTo>
                      <a:pt x="31" y="136"/>
                    </a:moveTo>
                    <a:cubicBezTo>
                      <a:pt x="27" y="135"/>
                      <a:pt x="23" y="134"/>
                      <a:pt x="19" y="132"/>
                    </a:cubicBezTo>
                    <a:cubicBezTo>
                      <a:pt x="15" y="130"/>
                      <a:pt x="12" y="127"/>
                      <a:pt x="8" y="123"/>
                    </a:cubicBezTo>
                    <a:cubicBezTo>
                      <a:pt x="6" y="120"/>
                      <a:pt x="4" y="117"/>
                      <a:pt x="3" y="114"/>
                    </a:cubicBezTo>
                    <a:cubicBezTo>
                      <a:pt x="1" y="110"/>
                      <a:pt x="0" y="106"/>
                      <a:pt x="0" y="102"/>
                    </a:cubicBezTo>
                    <a:lnTo>
                      <a:pt x="5" y="96"/>
                    </a:lnTo>
                    <a:lnTo>
                      <a:pt x="14" y="93"/>
                    </a:lnTo>
                    <a:lnTo>
                      <a:pt x="19" y="99"/>
                    </a:lnTo>
                    <a:cubicBezTo>
                      <a:pt x="19" y="103"/>
                      <a:pt x="20" y="106"/>
                      <a:pt x="22" y="109"/>
                    </a:cubicBezTo>
                    <a:cubicBezTo>
                      <a:pt x="23" y="111"/>
                      <a:pt x="26" y="114"/>
                      <a:pt x="29" y="116"/>
                    </a:cubicBezTo>
                    <a:cubicBezTo>
                      <a:pt x="30" y="117"/>
                      <a:pt x="31" y="117"/>
                      <a:pt x="32" y="117"/>
                    </a:cubicBezTo>
                    <a:cubicBezTo>
                      <a:pt x="33" y="118"/>
                      <a:pt x="34" y="118"/>
                      <a:pt x="36" y="118"/>
                    </a:cubicBezTo>
                    <a:cubicBezTo>
                      <a:pt x="37" y="118"/>
                      <a:pt x="38" y="118"/>
                      <a:pt x="40" y="118"/>
                    </a:cubicBezTo>
                    <a:cubicBezTo>
                      <a:pt x="41" y="118"/>
                      <a:pt x="42" y="118"/>
                      <a:pt x="43" y="118"/>
                    </a:cubicBezTo>
                    <a:cubicBezTo>
                      <a:pt x="46" y="118"/>
                      <a:pt x="49" y="117"/>
                      <a:pt x="51" y="117"/>
                    </a:cubicBezTo>
                    <a:cubicBezTo>
                      <a:pt x="53" y="116"/>
                      <a:pt x="55" y="115"/>
                      <a:pt x="57" y="112"/>
                    </a:cubicBezTo>
                    <a:cubicBezTo>
                      <a:pt x="58" y="111"/>
                      <a:pt x="59" y="109"/>
                      <a:pt x="59" y="107"/>
                    </a:cubicBezTo>
                    <a:cubicBezTo>
                      <a:pt x="60" y="106"/>
                      <a:pt x="60" y="104"/>
                      <a:pt x="60" y="102"/>
                    </a:cubicBezTo>
                    <a:cubicBezTo>
                      <a:pt x="60" y="101"/>
                      <a:pt x="61" y="99"/>
                      <a:pt x="61" y="97"/>
                    </a:cubicBezTo>
                    <a:cubicBezTo>
                      <a:pt x="61" y="95"/>
                      <a:pt x="61" y="94"/>
                      <a:pt x="62" y="92"/>
                    </a:cubicBezTo>
                    <a:lnTo>
                      <a:pt x="61" y="82"/>
                    </a:lnTo>
                    <a:lnTo>
                      <a:pt x="34" y="83"/>
                    </a:lnTo>
                    <a:cubicBezTo>
                      <a:pt x="29" y="82"/>
                      <a:pt x="24" y="81"/>
                      <a:pt x="20" y="80"/>
                    </a:cubicBezTo>
                    <a:cubicBezTo>
                      <a:pt x="15" y="78"/>
                      <a:pt x="11" y="75"/>
                      <a:pt x="7" y="72"/>
                    </a:cubicBezTo>
                    <a:cubicBezTo>
                      <a:pt x="5" y="70"/>
                      <a:pt x="4" y="69"/>
                      <a:pt x="4" y="68"/>
                    </a:cubicBezTo>
                    <a:cubicBezTo>
                      <a:pt x="3" y="66"/>
                      <a:pt x="2" y="65"/>
                      <a:pt x="2" y="63"/>
                    </a:cubicBezTo>
                    <a:cubicBezTo>
                      <a:pt x="1" y="61"/>
                      <a:pt x="1" y="60"/>
                      <a:pt x="1" y="58"/>
                    </a:cubicBezTo>
                    <a:cubicBezTo>
                      <a:pt x="1" y="56"/>
                      <a:pt x="0" y="55"/>
                      <a:pt x="0" y="53"/>
                    </a:cubicBezTo>
                    <a:lnTo>
                      <a:pt x="0" y="36"/>
                    </a:lnTo>
                    <a:cubicBezTo>
                      <a:pt x="1" y="34"/>
                      <a:pt x="1" y="32"/>
                      <a:pt x="2" y="30"/>
                    </a:cubicBezTo>
                    <a:cubicBezTo>
                      <a:pt x="2" y="28"/>
                      <a:pt x="2" y="26"/>
                      <a:pt x="3" y="23"/>
                    </a:cubicBezTo>
                    <a:cubicBezTo>
                      <a:pt x="4" y="22"/>
                      <a:pt x="5" y="20"/>
                      <a:pt x="6" y="18"/>
                    </a:cubicBezTo>
                    <a:cubicBezTo>
                      <a:pt x="7" y="16"/>
                      <a:pt x="8" y="14"/>
                      <a:pt x="10" y="12"/>
                    </a:cubicBezTo>
                    <a:cubicBezTo>
                      <a:pt x="13" y="9"/>
                      <a:pt x="16" y="7"/>
                      <a:pt x="19" y="5"/>
                    </a:cubicBezTo>
                    <a:cubicBezTo>
                      <a:pt x="23" y="3"/>
                      <a:pt x="26" y="1"/>
                      <a:pt x="30" y="0"/>
                    </a:cubicBezTo>
                    <a:lnTo>
                      <a:pt x="55" y="0"/>
                    </a:lnTo>
                    <a:cubicBezTo>
                      <a:pt x="59" y="1"/>
                      <a:pt x="62" y="3"/>
                      <a:pt x="66" y="6"/>
                    </a:cubicBezTo>
                    <a:cubicBezTo>
                      <a:pt x="69" y="9"/>
                      <a:pt x="73" y="12"/>
                      <a:pt x="75" y="15"/>
                    </a:cubicBezTo>
                    <a:lnTo>
                      <a:pt x="79" y="19"/>
                    </a:lnTo>
                    <a:lnTo>
                      <a:pt x="81" y="96"/>
                    </a:lnTo>
                    <a:cubicBezTo>
                      <a:pt x="79" y="103"/>
                      <a:pt x="78" y="110"/>
                      <a:pt x="76" y="116"/>
                    </a:cubicBezTo>
                    <a:cubicBezTo>
                      <a:pt x="73" y="122"/>
                      <a:pt x="69" y="128"/>
                      <a:pt x="63" y="133"/>
                    </a:cubicBezTo>
                    <a:cubicBezTo>
                      <a:pt x="62" y="133"/>
                      <a:pt x="61" y="134"/>
                      <a:pt x="60" y="135"/>
                    </a:cubicBezTo>
                    <a:cubicBezTo>
                      <a:pt x="58" y="135"/>
                      <a:pt x="57" y="135"/>
                      <a:pt x="56" y="136"/>
                    </a:cubicBezTo>
                    <a:cubicBezTo>
                      <a:pt x="54" y="136"/>
                      <a:pt x="53" y="136"/>
                      <a:pt x="51" y="136"/>
                    </a:cubicBezTo>
                    <a:cubicBezTo>
                      <a:pt x="50" y="136"/>
                      <a:pt x="48" y="136"/>
                      <a:pt x="47" y="136"/>
                    </a:cubicBezTo>
                    <a:lnTo>
                      <a:pt x="31" y="136"/>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0" name="Freeform 66">
                <a:extLst>
                  <a:ext uri="{FF2B5EF4-FFF2-40B4-BE49-F238E27FC236}">
                    <a16:creationId xmlns:a16="http://schemas.microsoft.com/office/drawing/2014/main" id="{A638D9DD-7AC7-7A4F-A521-A821DD2C3B88}"/>
                  </a:ext>
                </a:extLst>
              </p:cNvPr>
              <p:cNvSpPr>
                <a:spLocks noEditPoints="1"/>
              </p:cNvSpPr>
              <p:nvPr/>
            </p:nvSpPr>
            <p:spPr bwMode="auto">
              <a:xfrm>
                <a:off x="6230938" y="4765675"/>
                <a:ext cx="41275" cy="52388"/>
              </a:xfrm>
              <a:custGeom>
                <a:avLst/>
                <a:gdLst>
                  <a:gd name="T0" fmla="*/ 65 w 86"/>
                  <a:gd name="T1" fmla="*/ 40 h 105"/>
                  <a:gd name="T2" fmla="*/ 65 w 86"/>
                  <a:gd name="T3" fmla="*/ 39 h 105"/>
                  <a:gd name="T4" fmla="*/ 61 w 86"/>
                  <a:gd name="T5" fmla="*/ 31 h 105"/>
                  <a:gd name="T6" fmla="*/ 55 w 86"/>
                  <a:gd name="T7" fmla="*/ 24 h 105"/>
                  <a:gd name="T8" fmla="*/ 46 w 86"/>
                  <a:gd name="T9" fmla="*/ 19 h 105"/>
                  <a:gd name="T10" fmla="*/ 35 w 86"/>
                  <a:gd name="T11" fmla="*/ 19 h 105"/>
                  <a:gd name="T12" fmla="*/ 28 w 86"/>
                  <a:gd name="T13" fmla="*/ 24 h 105"/>
                  <a:gd name="T14" fmla="*/ 22 w 86"/>
                  <a:gd name="T15" fmla="*/ 31 h 105"/>
                  <a:gd name="T16" fmla="*/ 22 w 86"/>
                  <a:gd name="T17" fmla="*/ 39 h 105"/>
                  <a:gd name="T18" fmla="*/ 65 w 86"/>
                  <a:gd name="T19" fmla="*/ 40 h 105"/>
                  <a:gd name="T20" fmla="*/ 36 w 86"/>
                  <a:gd name="T21" fmla="*/ 105 h 105"/>
                  <a:gd name="T22" fmla="*/ 22 w 86"/>
                  <a:gd name="T23" fmla="*/ 100 h 105"/>
                  <a:gd name="T24" fmla="*/ 9 w 86"/>
                  <a:gd name="T25" fmla="*/ 90 h 105"/>
                  <a:gd name="T26" fmla="*/ 3 w 86"/>
                  <a:gd name="T27" fmla="*/ 81 h 105"/>
                  <a:gd name="T28" fmla="*/ 0 w 86"/>
                  <a:gd name="T29" fmla="*/ 70 h 105"/>
                  <a:gd name="T30" fmla="*/ 0 w 86"/>
                  <a:gd name="T31" fmla="*/ 51 h 105"/>
                  <a:gd name="T32" fmla="*/ 0 w 86"/>
                  <a:gd name="T33" fmla="*/ 40 h 105"/>
                  <a:gd name="T34" fmla="*/ 2 w 86"/>
                  <a:gd name="T35" fmla="*/ 30 h 105"/>
                  <a:gd name="T36" fmla="*/ 5 w 86"/>
                  <a:gd name="T37" fmla="*/ 20 h 105"/>
                  <a:gd name="T38" fmla="*/ 11 w 86"/>
                  <a:gd name="T39" fmla="*/ 10 h 105"/>
                  <a:gd name="T40" fmla="*/ 29 w 86"/>
                  <a:gd name="T41" fmla="*/ 0 h 105"/>
                  <a:gd name="T42" fmla="*/ 51 w 86"/>
                  <a:gd name="T43" fmla="*/ 0 h 105"/>
                  <a:gd name="T44" fmla="*/ 64 w 86"/>
                  <a:gd name="T45" fmla="*/ 7 h 105"/>
                  <a:gd name="T46" fmla="*/ 76 w 86"/>
                  <a:gd name="T47" fmla="*/ 18 h 105"/>
                  <a:gd name="T48" fmla="*/ 85 w 86"/>
                  <a:gd name="T49" fmla="*/ 36 h 105"/>
                  <a:gd name="T50" fmla="*/ 85 w 86"/>
                  <a:gd name="T51" fmla="*/ 53 h 105"/>
                  <a:gd name="T52" fmla="*/ 78 w 86"/>
                  <a:gd name="T53" fmla="*/ 58 h 105"/>
                  <a:gd name="T54" fmla="*/ 75 w 86"/>
                  <a:gd name="T55" fmla="*/ 59 h 105"/>
                  <a:gd name="T56" fmla="*/ 19 w 86"/>
                  <a:gd name="T57" fmla="*/ 58 h 105"/>
                  <a:gd name="T58" fmla="*/ 19 w 86"/>
                  <a:gd name="T59" fmla="*/ 65 h 105"/>
                  <a:gd name="T60" fmla="*/ 24 w 86"/>
                  <a:gd name="T61" fmla="*/ 79 h 105"/>
                  <a:gd name="T62" fmla="*/ 32 w 86"/>
                  <a:gd name="T63" fmla="*/ 84 h 105"/>
                  <a:gd name="T64" fmla="*/ 41 w 86"/>
                  <a:gd name="T65" fmla="*/ 86 h 105"/>
                  <a:gd name="T66" fmla="*/ 56 w 86"/>
                  <a:gd name="T67" fmla="*/ 86 h 105"/>
                  <a:gd name="T68" fmla="*/ 62 w 86"/>
                  <a:gd name="T69" fmla="*/ 83 h 105"/>
                  <a:gd name="T70" fmla="*/ 66 w 86"/>
                  <a:gd name="T71" fmla="*/ 77 h 105"/>
                  <a:gd name="T72" fmla="*/ 71 w 86"/>
                  <a:gd name="T73" fmla="*/ 73 h 105"/>
                  <a:gd name="T74" fmla="*/ 78 w 86"/>
                  <a:gd name="T75" fmla="*/ 72 h 105"/>
                  <a:gd name="T76" fmla="*/ 84 w 86"/>
                  <a:gd name="T77" fmla="*/ 76 h 105"/>
                  <a:gd name="T78" fmla="*/ 86 w 86"/>
                  <a:gd name="T79" fmla="*/ 83 h 105"/>
                  <a:gd name="T80" fmla="*/ 78 w 86"/>
                  <a:gd name="T81" fmla="*/ 93 h 105"/>
                  <a:gd name="T82" fmla="*/ 70 w 86"/>
                  <a:gd name="T83" fmla="*/ 102 h 105"/>
                  <a:gd name="T84" fmla="*/ 60 w 86"/>
                  <a:gd name="T85" fmla="*/ 105 h 105"/>
                  <a:gd name="T86" fmla="*/ 36 w 86"/>
                  <a:gd name="T8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 h="105">
                    <a:moveTo>
                      <a:pt x="65" y="40"/>
                    </a:moveTo>
                    <a:lnTo>
                      <a:pt x="65" y="39"/>
                    </a:lnTo>
                    <a:cubicBezTo>
                      <a:pt x="64" y="37"/>
                      <a:pt x="63" y="34"/>
                      <a:pt x="61" y="31"/>
                    </a:cubicBezTo>
                    <a:cubicBezTo>
                      <a:pt x="60" y="29"/>
                      <a:pt x="58" y="26"/>
                      <a:pt x="55" y="24"/>
                    </a:cubicBezTo>
                    <a:lnTo>
                      <a:pt x="46" y="19"/>
                    </a:lnTo>
                    <a:lnTo>
                      <a:pt x="35" y="19"/>
                    </a:lnTo>
                    <a:cubicBezTo>
                      <a:pt x="32" y="21"/>
                      <a:pt x="30" y="22"/>
                      <a:pt x="28" y="24"/>
                    </a:cubicBezTo>
                    <a:cubicBezTo>
                      <a:pt x="25" y="26"/>
                      <a:pt x="24" y="28"/>
                      <a:pt x="22" y="31"/>
                    </a:cubicBezTo>
                    <a:lnTo>
                      <a:pt x="22" y="39"/>
                    </a:lnTo>
                    <a:lnTo>
                      <a:pt x="65" y="40"/>
                    </a:lnTo>
                    <a:close/>
                    <a:moveTo>
                      <a:pt x="36" y="105"/>
                    </a:moveTo>
                    <a:cubicBezTo>
                      <a:pt x="31" y="104"/>
                      <a:pt x="26" y="103"/>
                      <a:pt x="22" y="100"/>
                    </a:cubicBezTo>
                    <a:cubicBezTo>
                      <a:pt x="17" y="98"/>
                      <a:pt x="13" y="94"/>
                      <a:pt x="9" y="90"/>
                    </a:cubicBezTo>
                    <a:cubicBezTo>
                      <a:pt x="7" y="87"/>
                      <a:pt x="5" y="84"/>
                      <a:pt x="3" y="81"/>
                    </a:cubicBezTo>
                    <a:cubicBezTo>
                      <a:pt x="2" y="77"/>
                      <a:pt x="1" y="74"/>
                      <a:pt x="0" y="70"/>
                    </a:cubicBezTo>
                    <a:lnTo>
                      <a:pt x="0" y="51"/>
                    </a:lnTo>
                    <a:cubicBezTo>
                      <a:pt x="0" y="48"/>
                      <a:pt x="0" y="44"/>
                      <a:pt x="0" y="40"/>
                    </a:cubicBezTo>
                    <a:cubicBezTo>
                      <a:pt x="1" y="37"/>
                      <a:pt x="1" y="33"/>
                      <a:pt x="2" y="30"/>
                    </a:cubicBezTo>
                    <a:cubicBezTo>
                      <a:pt x="3" y="26"/>
                      <a:pt x="4" y="23"/>
                      <a:pt x="5" y="20"/>
                    </a:cubicBezTo>
                    <a:cubicBezTo>
                      <a:pt x="6" y="17"/>
                      <a:pt x="8" y="14"/>
                      <a:pt x="11" y="10"/>
                    </a:cubicBezTo>
                    <a:lnTo>
                      <a:pt x="29" y="0"/>
                    </a:lnTo>
                    <a:lnTo>
                      <a:pt x="51" y="0"/>
                    </a:lnTo>
                    <a:cubicBezTo>
                      <a:pt x="55" y="1"/>
                      <a:pt x="60" y="4"/>
                      <a:pt x="64" y="7"/>
                    </a:cubicBezTo>
                    <a:cubicBezTo>
                      <a:pt x="68" y="10"/>
                      <a:pt x="72" y="14"/>
                      <a:pt x="76" y="18"/>
                    </a:cubicBezTo>
                    <a:lnTo>
                      <a:pt x="85" y="36"/>
                    </a:lnTo>
                    <a:lnTo>
                      <a:pt x="85" y="53"/>
                    </a:lnTo>
                    <a:lnTo>
                      <a:pt x="78" y="58"/>
                    </a:lnTo>
                    <a:lnTo>
                      <a:pt x="75" y="59"/>
                    </a:lnTo>
                    <a:lnTo>
                      <a:pt x="19" y="58"/>
                    </a:lnTo>
                    <a:lnTo>
                      <a:pt x="19" y="65"/>
                    </a:lnTo>
                    <a:lnTo>
                      <a:pt x="24" y="79"/>
                    </a:lnTo>
                    <a:cubicBezTo>
                      <a:pt x="26" y="81"/>
                      <a:pt x="29" y="83"/>
                      <a:pt x="32" y="84"/>
                    </a:cubicBezTo>
                    <a:cubicBezTo>
                      <a:pt x="35" y="85"/>
                      <a:pt x="38" y="86"/>
                      <a:pt x="41" y="86"/>
                    </a:cubicBezTo>
                    <a:lnTo>
                      <a:pt x="56" y="86"/>
                    </a:lnTo>
                    <a:cubicBezTo>
                      <a:pt x="58" y="86"/>
                      <a:pt x="60" y="85"/>
                      <a:pt x="62" y="83"/>
                    </a:cubicBezTo>
                    <a:cubicBezTo>
                      <a:pt x="64" y="81"/>
                      <a:pt x="65" y="79"/>
                      <a:pt x="66" y="77"/>
                    </a:cubicBezTo>
                    <a:cubicBezTo>
                      <a:pt x="67" y="75"/>
                      <a:pt x="69" y="73"/>
                      <a:pt x="71" y="73"/>
                    </a:cubicBezTo>
                    <a:cubicBezTo>
                      <a:pt x="73" y="72"/>
                      <a:pt x="76" y="72"/>
                      <a:pt x="78" y="72"/>
                    </a:cubicBezTo>
                    <a:cubicBezTo>
                      <a:pt x="81" y="73"/>
                      <a:pt x="83" y="74"/>
                      <a:pt x="84" y="76"/>
                    </a:cubicBezTo>
                    <a:cubicBezTo>
                      <a:pt x="86" y="78"/>
                      <a:pt x="86" y="80"/>
                      <a:pt x="86" y="83"/>
                    </a:cubicBezTo>
                    <a:cubicBezTo>
                      <a:pt x="84" y="87"/>
                      <a:pt x="81" y="90"/>
                      <a:pt x="78" y="93"/>
                    </a:cubicBezTo>
                    <a:cubicBezTo>
                      <a:pt x="76" y="97"/>
                      <a:pt x="73" y="99"/>
                      <a:pt x="70" y="102"/>
                    </a:cubicBezTo>
                    <a:lnTo>
                      <a:pt x="60" y="105"/>
                    </a:lnTo>
                    <a:lnTo>
                      <a:pt x="36" y="105"/>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1" name="Freeform 67">
                <a:extLst>
                  <a:ext uri="{FF2B5EF4-FFF2-40B4-BE49-F238E27FC236}">
                    <a16:creationId xmlns:a16="http://schemas.microsoft.com/office/drawing/2014/main" id="{627762B8-11B0-3A4D-BC54-CB79A6B5F6C0}"/>
                  </a:ext>
                </a:extLst>
              </p:cNvPr>
              <p:cNvSpPr>
                <a:spLocks/>
              </p:cNvSpPr>
              <p:nvPr/>
            </p:nvSpPr>
            <p:spPr bwMode="auto">
              <a:xfrm>
                <a:off x="6281738" y="4764088"/>
                <a:ext cx="33338" cy="53975"/>
              </a:xfrm>
              <a:custGeom>
                <a:avLst/>
                <a:gdLst>
                  <a:gd name="T0" fmla="*/ 9 w 68"/>
                  <a:gd name="T1" fmla="*/ 113 h 113"/>
                  <a:gd name="T2" fmla="*/ 3 w 68"/>
                  <a:gd name="T3" fmla="*/ 105 h 113"/>
                  <a:gd name="T4" fmla="*/ 0 w 68"/>
                  <a:gd name="T5" fmla="*/ 7 h 113"/>
                  <a:gd name="T6" fmla="*/ 5 w 68"/>
                  <a:gd name="T7" fmla="*/ 0 h 113"/>
                  <a:gd name="T8" fmla="*/ 13 w 68"/>
                  <a:gd name="T9" fmla="*/ 0 h 113"/>
                  <a:gd name="T10" fmla="*/ 19 w 68"/>
                  <a:gd name="T11" fmla="*/ 7 h 113"/>
                  <a:gd name="T12" fmla="*/ 19 w 68"/>
                  <a:gd name="T13" fmla="*/ 19 h 113"/>
                  <a:gd name="T14" fmla="*/ 29 w 68"/>
                  <a:gd name="T15" fmla="*/ 13 h 113"/>
                  <a:gd name="T16" fmla="*/ 40 w 68"/>
                  <a:gd name="T17" fmla="*/ 10 h 113"/>
                  <a:gd name="T18" fmla="*/ 57 w 68"/>
                  <a:gd name="T19" fmla="*/ 10 h 113"/>
                  <a:gd name="T20" fmla="*/ 68 w 68"/>
                  <a:gd name="T21" fmla="*/ 19 h 113"/>
                  <a:gd name="T22" fmla="*/ 68 w 68"/>
                  <a:gd name="T23" fmla="*/ 27 h 113"/>
                  <a:gd name="T24" fmla="*/ 61 w 68"/>
                  <a:gd name="T25" fmla="*/ 32 h 113"/>
                  <a:gd name="T26" fmla="*/ 54 w 68"/>
                  <a:gd name="T27" fmla="*/ 32 h 113"/>
                  <a:gd name="T28" fmla="*/ 44 w 68"/>
                  <a:gd name="T29" fmla="*/ 30 h 113"/>
                  <a:gd name="T30" fmla="*/ 35 w 68"/>
                  <a:gd name="T31" fmla="*/ 33 h 113"/>
                  <a:gd name="T32" fmla="*/ 26 w 68"/>
                  <a:gd name="T33" fmla="*/ 39 h 113"/>
                  <a:gd name="T34" fmla="*/ 21 w 68"/>
                  <a:gd name="T35" fmla="*/ 52 h 113"/>
                  <a:gd name="T36" fmla="*/ 23 w 68"/>
                  <a:gd name="T37" fmla="*/ 107 h 113"/>
                  <a:gd name="T38" fmla="*/ 16 w 68"/>
                  <a:gd name="T39" fmla="*/ 113 h 113"/>
                  <a:gd name="T40" fmla="*/ 9 w 68"/>
                  <a:gd name="T4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113">
                    <a:moveTo>
                      <a:pt x="9" y="113"/>
                    </a:moveTo>
                    <a:lnTo>
                      <a:pt x="3" y="105"/>
                    </a:lnTo>
                    <a:lnTo>
                      <a:pt x="0" y="7"/>
                    </a:lnTo>
                    <a:lnTo>
                      <a:pt x="5" y="0"/>
                    </a:lnTo>
                    <a:lnTo>
                      <a:pt x="13" y="0"/>
                    </a:lnTo>
                    <a:lnTo>
                      <a:pt x="19" y="7"/>
                    </a:lnTo>
                    <a:lnTo>
                      <a:pt x="19" y="19"/>
                    </a:lnTo>
                    <a:cubicBezTo>
                      <a:pt x="22" y="17"/>
                      <a:pt x="25" y="15"/>
                      <a:pt x="29" y="13"/>
                    </a:cubicBezTo>
                    <a:cubicBezTo>
                      <a:pt x="32" y="12"/>
                      <a:pt x="36" y="11"/>
                      <a:pt x="40" y="10"/>
                    </a:cubicBezTo>
                    <a:lnTo>
                      <a:pt x="57" y="10"/>
                    </a:lnTo>
                    <a:lnTo>
                      <a:pt x="68" y="19"/>
                    </a:lnTo>
                    <a:lnTo>
                      <a:pt x="68" y="27"/>
                    </a:lnTo>
                    <a:lnTo>
                      <a:pt x="61" y="32"/>
                    </a:lnTo>
                    <a:lnTo>
                      <a:pt x="54" y="32"/>
                    </a:lnTo>
                    <a:lnTo>
                      <a:pt x="44" y="30"/>
                    </a:lnTo>
                    <a:cubicBezTo>
                      <a:pt x="41" y="30"/>
                      <a:pt x="38" y="31"/>
                      <a:pt x="35" y="33"/>
                    </a:cubicBezTo>
                    <a:cubicBezTo>
                      <a:pt x="32" y="34"/>
                      <a:pt x="29" y="36"/>
                      <a:pt x="26" y="39"/>
                    </a:cubicBezTo>
                    <a:lnTo>
                      <a:pt x="21" y="52"/>
                    </a:lnTo>
                    <a:lnTo>
                      <a:pt x="23" y="107"/>
                    </a:lnTo>
                    <a:lnTo>
                      <a:pt x="16" y="113"/>
                    </a:lnTo>
                    <a:lnTo>
                      <a:pt x="9" y="113"/>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2" name="Freeform 68">
                <a:extLst>
                  <a:ext uri="{FF2B5EF4-FFF2-40B4-BE49-F238E27FC236}">
                    <a16:creationId xmlns:a16="http://schemas.microsoft.com/office/drawing/2014/main" id="{300A3AA7-B6EF-B041-AA8A-53D2A2292C5F}"/>
                  </a:ext>
                </a:extLst>
              </p:cNvPr>
              <p:cNvSpPr>
                <a:spLocks noEditPoints="1"/>
              </p:cNvSpPr>
              <p:nvPr/>
            </p:nvSpPr>
            <p:spPr bwMode="auto">
              <a:xfrm>
                <a:off x="6346826" y="4746625"/>
                <a:ext cx="42863" cy="73025"/>
              </a:xfrm>
              <a:custGeom>
                <a:avLst/>
                <a:gdLst>
                  <a:gd name="T0" fmla="*/ 51 w 87"/>
                  <a:gd name="T1" fmla="*/ 83 h 150"/>
                  <a:gd name="T2" fmla="*/ 60 w 87"/>
                  <a:gd name="T3" fmla="*/ 77 h 150"/>
                  <a:gd name="T4" fmla="*/ 67 w 87"/>
                  <a:gd name="T5" fmla="*/ 68 h 150"/>
                  <a:gd name="T6" fmla="*/ 67 w 87"/>
                  <a:gd name="T7" fmla="*/ 41 h 150"/>
                  <a:gd name="T8" fmla="*/ 66 w 87"/>
                  <a:gd name="T9" fmla="*/ 34 h 150"/>
                  <a:gd name="T10" fmla="*/ 61 w 87"/>
                  <a:gd name="T11" fmla="*/ 28 h 150"/>
                  <a:gd name="T12" fmla="*/ 51 w 87"/>
                  <a:gd name="T13" fmla="*/ 23 h 150"/>
                  <a:gd name="T14" fmla="*/ 41 w 87"/>
                  <a:gd name="T15" fmla="*/ 20 h 150"/>
                  <a:gd name="T16" fmla="*/ 20 w 87"/>
                  <a:gd name="T17" fmla="*/ 20 h 150"/>
                  <a:gd name="T18" fmla="*/ 22 w 87"/>
                  <a:gd name="T19" fmla="*/ 87 h 150"/>
                  <a:gd name="T20" fmla="*/ 35 w 87"/>
                  <a:gd name="T21" fmla="*/ 87 h 150"/>
                  <a:gd name="T22" fmla="*/ 51 w 87"/>
                  <a:gd name="T23" fmla="*/ 83 h 150"/>
                  <a:gd name="T24" fmla="*/ 9 w 87"/>
                  <a:gd name="T25" fmla="*/ 150 h 150"/>
                  <a:gd name="T26" fmla="*/ 4 w 87"/>
                  <a:gd name="T27" fmla="*/ 145 h 150"/>
                  <a:gd name="T28" fmla="*/ 3 w 87"/>
                  <a:gd name="T29" fmla="*/ 142 h 150"/>
                  <a:gd name="T30" fmla="*/ 3 w 87"/>
                  <a:gd name="T31" fmla="*/ 98 h 150"/>
                  <a:gd name="T32" fmla="*/ 0 w 87"/>
                  <a:gd name="T33" fmla="*/ 27 h 150"/>
                  <a:gd name="T34" fmla="*/ 0 w 87"/>
                  <a:gd name="T35" fmla="*/ 11 h 150"/>
                  <a:gd name="T36" fmla="*/ 3 w 87"/>
                  <a:gd name="T37" fmla="*/ 4 h 150"/>
                  <a:gd name="T38" fmla="*/ 6 w 87"/>
                  <a:gd name="T39" fmla="*/ 1 h 150"/>
                  <a:gd name="T40" fmla="*/ 45 w 87"/>
                  <a:gd name="T41" fmla="*/ 0 h 150"/>
                  <a:gd name="T42" fmla="*/ 64 w 87"/>
                  <a:gd name="T43" fmla="*/ 6 h 150"/>
                  <a:gd name="T44" fmla="*/ 80 w 87"/>
                  <a:gd name="T45" fmla="*/ 20 h 150"/>
                  <a:gd name="T46" fmla="*/ 85 w 87"/>
                  <a:gd name="T47" fmla="*/ 28 h 150"/>
                  <a:gd name="T48" fmla="*/ 87 w 87"/>
                  <a:gd name="T49" fmla="*/ 38 h 150"/>
                  <a:gd name="T50" fmla="*/ 87 w 87"/>
                  <a:gd name="T51" fmla="*/ 71 h 150"/>
                  <a:gd name="T52" fmla="*/ 81 w 87"/>
                  <a:gd name="T53" fmla="*/ 82 h 150"/>
                  <a:gd name="T54" fmla="*/ 72 w 87"/>
                  <a:gd name="T55" fmla="*/ 92 h 150"/>
                  <a:gd name="T56" fmla="*/ 56 w 87"/>
                  <a:gd name="T57" fmla="*/ 102 h 150"/>
                  <a:gd name="T58" fmla="*/ 38 w 87"/>
                  <a:gd name="T59" fmla="*/ 106 h 150"/>
                  <a:gd name="T60" fmla="*/ 22 w 87"/>
                  <a:gd name="T61" fmla="*/ 106 h 150"/>
                  <a:gd name="T62" fmla="*/ 22 w 87"/>
                  <a:gd name="T63" fmla="*/ 145 h 150"/>
                  <a:gd name="T64" fmla="*/ 16 w 87"/>
                  <a:gd name="T65" fmla="*/ 150 h 150"/>
                  <a:gd name="T66" fmla="*/ 9 w 87"/>
                  <a:gd name="T6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150">
                    <a:moveTo>
                      <a:pt x="51" y="83"/>
                    </a:moveTo>
                    <a:cubicBezTo>
                      <a:pt x="54" y="82"/>
                      <a:pt x="57" y="79"/>
                      <a:pt x="60" y="77"/>
                    </a:cubicBezTo>
                    <a:cubicBezTo>
                      <a:pt x="62" y="74"/>
                      <a:pt x="65" y="72"/>
                      <a:pt x="67" y="68"/>
                    </a:cubicBezTo>
                    <a:lnTo>
                      <a:pt x="67" y="41"/>
                    </a:lnTo>
                    <a:cubicBezTo>
                      <a:pt x="67" y="39"/>
                      <a:pt x="67" y="36"/>
                      <a:pt x="66" y="34"/>
                    </a:cubicBezTo>
                    <a:cubicBezTo>
                      <a:pt x="64" y="32"/>
                      <a:pt x="63" y="30"/>
                      <a:pt x="61" y="28"/>
                    </a:cubicBezTo>
                    <a:cubicBezTo>
                      <a:pt x="57" y="26"/>
                      <a:pt x="54" y="24"/>
                      <a:pt x="51" y="23"/>
                    </a:cubicBezTo>
                    <a:cubicBezTo>
                      <a:pt x="48" y="21"/>
                      <a:pt x="44" y="21"/>
                      <a:pt x="41" y="20"/>
                    </a:cubicBezTo>
                    <a:lnTo>
                      <a:pt x="20" y="20"/>
                    </a:lnTo>
                    <a:lnTo>
                      <a:pt x="22" y="87"/>
                    </a:lnTo>
                    <a:lnTo>
                      <a:pt x="35" y="87"/>
                    </a:lnTo>
                    <a:lnTo>
                      <a:pt x="51" y="83"/>
                    </a:lnTo>
                    <a:close/>
                    <a:moveTo>
                      <a:pt x="9" y="150"/>
                    </a:moveTo>
                    <a:lnTo>
                      <a:pt x="4" y="145"/>
                    </a:lnTo>
                    <a:lnTo>
                      <a:pt x="3" y="142"/>
                    </a:lnTo>
                    <a:lnTo>
                      <a:pt x="3" y="98"/>
                    </a:lnTo>
                    <a:lnTo>
                      <a:pt x="0" y="27"/>
                    </a:lnTo>
                    <a:lnTo>
                      <a:pt x="0" y="11"/>
                    </a:lnTo>
                    <a:lnTo>
                      <a:pt x="3" y="4"/>
                    </a:lnTo>
                    <a:lnTo>
                      <a:pt x="6" y="1"/>
                    </a:lnTo>
                    <a:lnTo>
                      <a:pt x="45" y="0"/>
                    </a:lnTo>
                    <a:cubicBezTo>
                      <a:pt x="52" y="1"/>
                      <a:pt x="58" y="3"/>
                      <a:pt x="64" y="6"/>
                    </a:cubicBezTo>
                    <a:cubicBezTo>
                      <a:pt x="70" y="10"/>
                      <a:pt x="75" y="14"/>
                      <a:pt x="80" y="20"/>
                    </a:cubicBezTo>
                    <a:cubicBezTo>
                      <a:pt x="82" y="22"/>
                      <a:pt x="84" y="25"/>
                      <a:pt x="85" y="28"/>
                    </a:cubicBezTo>
                    <a:cubicBezTo>
                      <a:pt x="86" y="31"/>
                      <a:pt x="87" y="34"/>
                      <a:pt x="87" y="38"/>
                    </a:cubicBezTo>
                    <a:lnTo>
                      <a:pt x="87" y="71"/>
                    </a:lnTo>
                    <a:cubicBezTo>
                      <a:pt x="85" y="75"/>
                      <a:pt x="84" y="79"/>
                      <a:pt x="81" y="82"/>
                    </a:cubicBezTo>
                    <a:cubicBezTo>
                      <a:pt x="79" y="86"/>
                      <a:pt x="76" y="89"/>
                      <a:pt x="72" y="92"/>
                    </a:cubicBezTo>
                    <a:cubicBezTo>
                      <a:pt x="67" y="96"/>
                      <a:pt x="62" y="99"/>
                      <a:pt x="56" y="102"/>
                    </a:cubicBezTo>
                    <a:cubicBezTo>
                      <a:pt x="51" y="104"/>
                      <a:pt x="44" y="105"/>
                      <a:pt x="38" y="106"/>
                    </a:cubicBezTo>
                    <a:lnTo>
                      <a:pt x="22" y="106"/>
                    </a:lnTo>
                    <a:lnTo>
                      <a:pt x="22" y="145"/>
                    </a:lnTo>
                    <a:lnTo>
                      <a:pt x="16" y="150"/>
                    </a:lnTo>
                    <a:lnTo>
                      <a:pt x="9" y="15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3" name="Freeform 69">
                <a:extLst>
                  <a:ext uri="{FF2B5EF4-FFF2-40B4-BE49-F238E27FC236}">
                    <a16:creationId xmlns:a16="http://schemas.microsoft.com/office/drawing/2014/main" id="{A8132677-FF65-1344-A5C2-48A29A0CC5A8}"/>
                  </a:ext>
                </a:extLst>
              </p:cNvPr>
              <p:cNvSpPr>
                <a:spLocks noEditPoints="1"/>
              </p:cNvSpPr>
              <p:nvPr/>
            </p:nvSpPr>
            <p:spPr bwMode="auto">
              <a:xfrm>
                <a:off x="6400801" y="4745038"/>
                <a:ext cx="11113" cy="73025"/>
              </a:xfrm>
              <a:custGeom>
                <a:avLst/>
                <a:gdLst>
                  <a:gd name="T0" fmla="*/ 9 w 25"/>
                  <a:gd name="T1" fmla="*/ 150 h 150"/>
                  <a:gd name="T2" fmla="*/ 4 w 25"/>
                  <a:gd name="T3" fmla="*/ 143 h 150"/>
                  <a:gd name="T4" fmla="*/ 4 w 25"/>
                  <a:gd name="T5" fmla="*/ 51 h 150"/>
                  <a:gd name="T6" fmla="*/ 9 w 25"/>
                  <a:gd name="T7" fmla="*/ 45 h 150"/>
                  <a:gd name="T8" fmla="*/ 16 w 25"/>
                  <a:gd name="T9" fmla="*/ 45 h 150"/>
                  <a:gd name="T10" fmla="*/ 23 w 25"/>
                  <a:gd name="T11" fmla="*/ 52 h 150"/>
                  <a:gd name="T12" fmla="*/ 23 w 25"/>
                  <a:gd name="T13" fmla="*/ 136 h 150"/>
                  <a:gd name="T14" fmla="*/ 18 w 25"/>
                  <a:gd name="T15" fmla="*/ 147 h 150"/>
                  <a:gd name="T16" fmla="*/ 9 w 25"/>
                  <a:gd name="T17" fmla="*/ 150 h 150"/>
                  <a:gd name="T18" fmla="*/ 9 w 25"/>
                  <a:gd name="T19" fmla="*/ 25 h 150"/>
                  <a:gd name="T20" fmla="*/ 2 w 25"/>
                  <a:gd name="T21" fmla="*/ 19 h 150"/>
                  <a:gd name="T22" fmla="*/ 0 w 25"/>
                  <a:gd name="T23" fmla="*/ 11 h 150"/>
                  <a:gd name="T24" fmla="*/ 5 w 25"/>
                  <a:gd name="T25" fmla="*/ 4 h 150"/>
                  <a:gd name="T26" fmla="*/ 8 w 25"/>
                  <a:gd name="T27" fmla="*/ 0 h 150"/>
                  <a:gd name="T28" fmla="*/ 18 w 25"/>
                  <a:gd name="T29" fmla="*/ 0 h 150"/>
                  <a:gd name="T30" fmla="*/ 23 w 25"/>
                  <a:gd name="T31" fmla="*/ 7 h 150"/>
                  <a:gd name="T32" fmla="*/ 25 w 25"/>
                  <a:gd name="T33" fmla="*/ 19 h 150"/>
                  <a:gd name="T34" fmla="*/ 18 w 25"/>
                  <a:gd name="T35" fmla="*/ 25 h 150"/>
                  <a:gd name="T36" fmla="*/ 9 w 25"/>
                  <a:gd name="T37" fmla="*/ 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50">
                    <a:moveTo>
                      <a:pt x="9" y="150"/>
                    </a:moveTo>
                    <a:lnTo>
                      <a:pt x="4" y="143"/>
                    </a:lnTo>
                    <a:lnTo>
                      <a:pt x="4" y="51"/>
                    </a:lnTo>
                    <a:lnTo>
                      <a:pt x="9" y="45"/>
                    </a:lnTo>
                    <a:lnTo>
                      <a:pt x="16" y="45"/>
                    </a:lnTo>
                    <a:lnTo>
                      <a:pt x="23" y="52"/>
                    </a:lnTo>
                    <a:lnTo>
                      <a:pt x="23" y="136"/>
                    </a:lnTo>
                    <a:lnTo>
                      <a:pt x="18" y="147"/>
                    </a:lnTo>
                    <a:lnTo>
                      <a:pt x="9" y="150"/>
                    </a:lnTo>
                    <a:close/>
                    <a:moveTo>
                      <a:pt x="9" y="25"/>
                    </a:moveTo>
                    <a:lnTo>
                      <a:pt x="2" y="19"/>
                    </a:lnTo>
                    <a:lnTo>
                      <a:pt x="0" y="11"/>
                    </a:lnTo>
                    <a:lnTo>
                      <a:pt x="5" y="4"/>
                    </a:lnTo>
                    <a:lnTo>
                      <a:pt x="8" y="0"/>
                    </a:lnTo>
                    <a:lnTo>
                      <a:pt x="18" y="0"/>
                    </a:lnTo>
                    <a:lnTo>
                      <a:pt x="23" y="7"/>
                    </a:lnTo>
                    <a:lnTo>
                      <a:pt x="25" y="19"/>
                    </a:lnTo>
                    <a:lnTo>
                      <a:pt x="18" y="25"/>
                    </a:lnTo>
                    <a:lnTo>
                      <a:pt x="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4" name="Freeform 70">
                <a:extLst>
                  <a:ext uri="{FF2B5EF4-FFF2-40B4-BE49-F238E27FC236}">
                    <a16:creationId xmlns:a16="http://schemas.microsoft.com/office/drawing/2014/main" id="{E9BB731E-0515-6B4B-B8A8-C316F4253B20}"/>
                  </a:ext>
                </a:extLst>
              </p:cNvPr>
              <p:cNvSpPr>
                <a:spLocks/>
              </p:cNvSpPr>
              <p:nvPr/>
            </p:nvSpPr>
            <p:spPr bwMode="auto">
              <a:xfrm>
                <a:off x="6423026" y="4765675"/>
                <a:ext cx="44450" cy="52388"/>
              </a:xfrm>
              <a:custGeom>
                <a:avLst/>
                <a:gdLst>
                  <a:gd name="T0" fmla="*/ 42 w 91"/>
                  <a:gd name="T1" fmla="*/ 107 h 107"/>
                  <a:gd name="T2" fmla="*/ 23 w 91"/>
                  <a:gd name="T3" fmla="*/ 102 h 107"/>
                  <a:gd name="T4" fmla="*/ 6 w 91"/>
                  <a:gd name="T5" fmla="*/ 89 h 107"/>
                  <a:gd name="T6" fmla="*/ 3 w 91"/>
                  <a:gd name="T7" fmla="*/ 83 h 107"/>
                  <a:gd name="T8" fmla="*/ 1 w 91"/>
                  <a:gd name="T9" fmla="*/ 75 h 107"/>
                  <a:gd name="T10" fmla="*/ 1 w 91"/>
                  <a:gd name="T11" fmla="*/ 68 h 107"/>
                  <a:gd name="T12" fmla="*/ 0 w 91"/>
                  <a:gd name="T13" fmla="*/ 59 h 107"/>
                  <a:gd name="T14" fmla="*/ 0 w 91"/>
                  <a:gd name="T15" fmla="*/ 44 h 107"/>
                  <a:gd name="T16" fmla="*/ 2 w 91"/>
                  <a:gd name="T17" fmla="*/ 32 h 107"/>
                  <a:gd name="T18" fmla="*/ 6 w 91"/>
                  <a:gd name="T19" fmla="*/ 21 h 107"/>
                  <a:gd name="T20" fmla="*/ 14 w 91"/>
                  <a:gd name="T21" fmla="*/ 12 h 107"/>
                  <a:gd name="T22" fmla="*/ 22 w 91"/>
                  <a:gd name="T23" fmla="*/ 5 h 107"/>
                  <a:gd name="T24" fmla="*/ 32 w 91"/>
                  <a:gd name="T25" fmla="*/ 0 h 107"/>
                  <a:gd name="T26" fmla="*/ 58 w 91"/>
                  <a:gd name="T27" fmla="*/ 0 h 107"/>
                  <a:gd name="T28" fmla="*/ 71 w 91"/>
                  <a:gd name="T29" fmla="*/ 6 h 107"/>
                  <a:gd name="T30" fmla="*/ 82 w 91"/>
                  <a:gd name="T31" fmla="*/ 17 h 107"/>
                  <a:gd name="T32" fmla="*/ 86 w 91"/>
                  <a:gd name="T33" fmla="*/ 21 h 107"/>
                  <a:gd name="T34" fmla="*/ 86 w 91"/>
                  <a:gd name="T35" fmla="*/ 31 h 107"/>
                  <a:gd name="T36" fmla="*/ 80 w 91"/>
                  <a:gd name="T37" fmla="*/ 36 h 107"/>
                  <a:gd name="T38" fmla="*/ 73 w 91"/>
                  <a:gd name="T39" fmla="*/ 36 h 107"/>
                  <a:gd name="T40" fmla="*/ 66 w 91"/>
                  <a:gd name="T41" fmla="*/ 28 h 107"/>
                  <a:gd name="T42" fmla="*/ 58 w 91"/>
                  <a:gd name="T43" fmla="*/ 21 h 107"/>
                  <a:gd name="T44" fmla="*/ 38 w 91"/>
                  <a:gd name="T45" fmla="*/ 19 h 107"/>
                  <a:gd name="T46" fmla="*/ 34 w 91"/>
                  <a:gd name="T47" fmla="*/ 22 h 107"/>
                  <a:gd name="T48" fmla="*/ 31 w 91"/>
                  <a:gd name="T49" fmla="*/ 25 h 107"/>
                  <a:gd name="T50" fmla="*/ 27 w 91"/>
                  <a:gd name="T51" fmla="*/ 29 h 107"/>
                  <a:gd name="T52" fmla="*/ 24 w 91"/>
                  <a:gd name="T53" fmla="*/ 33 h 107"/>
                  <a:gd name="T54" fmla="*/ 21 w 91"/>
                  <a:gd name="T55" fmla="*/ 39 h 107"/>
                  <a:gd name="T56" fmla="*/ 20 w 91"/>
                  <a:gd name="T57" fmla="*/ 44 h 107"/>
                  <a:gd name="T58" fmla="*/ 20 w 91"/>
                  <a:gd name="T59" fmla="*/ 49 h 107"/>
                  <a:gd name="T60" fmla="*/ 20 w 91"/>
                  <a:gd name="T61" fmla="*/ 55 h 107"/>
                  <a:gd name="T62" fmla="*/ 20 w 91"/>
                  <a:gd name="T63" fmla="*/ 62 h 107"/>
                  <a:gd name="T64" fmla="*/ 24 w 91"/>
                  <a:gd name="T65" fmla="*/ 79 h 107"/>
                  <a:gd name="T66" fmla="*/ 37 w 91"/>
                  <a:gd name="T67" fmla="*/ 85 h 107"/>
                  <a:gd name="T68" fmla="*/ 52 w 91"/>
                  <a:gd name="T69" fmla="*/ 87 h 107"/>
                  <a:gd name="T70" fmla="*/ 60 w 91"/>
                  <a:gd name="T71" fmla="*/ 86 h 107"/>
                  <a:gd name="T72" fmla="*/ 67 w 91"/>
                  <a:gd name="T73" fmla="*/ 82 h 107"/>
                  <a:gd name="T74" fmla="*/ 71 w 91"/>
                  <a:gd name="T75" fmla="*/ 75 h 107"/>
                  <a:gd name="T76" fmla="*/ 74 w 91"/>
                  <a:gd name="T77" fmla="*/ 68 h 107"/>
                  <a:gd name="T78" fmla="*/ 85 w 91"/>
                  <a:gd name="T79" fmla="*/ 65 h 107"/>
                  <a:gd name="T80" fmla="*/ 91 w 91"/>
                  <a:gd name="T81" fmla="*/ 72 h 107"/>
                  <a:gd name="T82" fmla="*/ 91 w 91"/>
                  <a:gd name="T83" fmla="*/ 79 h 107"/>
                  <a:gd name="T84" fmla="*/ 84 w 91"/>
                  <a:gd name="T85" fmla="*/ 90 h 107"/>
                  <a:gd name="T86" fmla="*/ 76 w 91"/>
                  <a:gd name="T87" fmla="*/ 99 h 107"/>
                  <a:gd name="T88" fmla="*/ 66 w 91"/>
                  <a:gd name="T89" fmla="*/ 104 h 107"/>
                  <a:gd name="T90" fmla="*/ 56 w 91"/>
                  <a:gd name="T91" fmla="*/ 107 h 107"/>
                  <a:gd name="T92" fmla="*/ 42 w 91"/>
                  <a:gd name="T9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07">
                    <a:moveTo>
                      <a:pt x="42" y="107"/>
                    </a:moveTo>
                    <a:cubicBezTo>
                      <a:pt x="35" y="106"/>
                      <a:pt x="29" y="105"/>
                      <a:pt x="23" y="102"/>
                    </a:cubicBezTo>
                    <a:cubicBezTo>
                      <a:pt x="17" y="99"/>
                      <a:pt x="11" y="95"/>
                      <a:pt x="6" y="89"/>
                    </a:cubicBezTo>
                    <a:cubicBezTo>
                      <a:pt x="5" y="87"/>
                      <a:pt x="3" y="85"/>
                      <a:pt x="3" y="83"/>
                    </a:cubicBezTo>
                    <a:cubicBezTo>
                      <a:pt x="2" y="80"/>
                      <a:pt x="1" y="78"/>
                      <a:pt x="1" y="75"/>
                    </a:cubicBezTo>
                    <a:cubicBezTo>
                      <a:pt x="1" y="73"/>
                      <a:pt x="1" y="70"/>
                      <a:pt x="1" y="68"/>
                    </a:cubicBezTo>
                    <a:cubicBezTo>
                      <a:pt x="1" y="65"/>
                      <a:pt x="0" y="62"/>
                      <a:pt x="0" y="59"/>
                    </a:cubicBezTo>
                    <a:cubicBezTo>
                      <a:pt x="0" y="54"/>
                      <a:pt x="0" y="49"/>
                      <a:pt x="0" y="44"/>
                    </a:cubicBezTo>
                    <a:cubicBezTo>
                      <a:pt x="1" y="40"/>
                      <a:pt x="1" y="35"/>
                      <a:pt x="2" y="32"/>
                    </a:cubicBezTo>
                    <a:cubicBezTo>
                      <a:pt x="3" y="28"/>
                      <a:pt x="4" y="24"/>
                      <a:pt x="6" y="21"/>
                    </a:cubicBezTo>
                    <a:cubicBezTo>
                      <a:pt x="8" y="18"/>
                      <a:pt x="10" y="15"/>
                      <a:pt x="14" y="12"/>
                    </a:cubicBezTo>
                    <a:cubicBezTo>
                      <a:pt x="16" y="9"/>
                      <a:pt x="18" y="7"/>
                      <a:pt x="22" y="5"/>
                    </a:cubicBezTo>
                    <a:cubicBezTo>
                      <a:pt x="25" y="3"/>
                      <a:pt x="28" y="1"/>
                      <a:pt x="32" y="0"/>
                    </a:cubicBezTo>
                    <a:lnTo>
                      <a:pt x="58" y="0"/>
                    </a:lnTo>
                    <a:cubicBezTo>
                      <a:pt x="63" y="1"/>
                      <a:pt x="67" y="4"/>
                      <a:pt x="71" y="6"/>
                    </a:cubicBezTo>
                    <a:cubicBezTo>
                      <a:pt x="75" y="9"/>
                      <a:pt x="79" y="13"/>
                      <a:pt x="82" y="17"/>
                    </a:cubicBezTo>
                    <a:lnTo>
                      <a:pt x="86" y="21"/>
                    </a:lnTo>
                    <a:lnTo>
                      <a:pt x="86" y="31"/>
                    </a:lnTo>
                    <a:lnTo>
                      <a:pt x="80" y="36"/>
                    </a:lnTo>
                    <a:lnTo>
                      <a:pt x="73" y="36"/>
                    </a:lnTo>
                    <a:cubicBezTo>
                      <a:pt x="71" y="33"/>
                      <a:pt x="69" y="30"/>
                      <a:pt x="66" y="28"/>
                    </a:cubicBezTo>
                    <a:cubicBezTo>
                      <a:pt x="64" y="25"/>
                      <a:pt x="61" y="23"/>
                      <a:pt x="58" y="21"/>
                    </a:cubicBezTo>
                    <a:lnTo>
                      <a:pt x="38" y="19"/>
                    </a:lnTo>
                    <a:cubicBezTo>
                      <a:pt x="36" y="20"/>
                      <a:pt x="35" y="21"/>
                      <a:pt x="34" y="22"/>
                    </a:cubicBezTo>
                    <a:cubicBezTo>
                      <a:pt x="33" y="23"/>
                      <a:pt x="32" y="24"/>
                      <a:pt x="31" y="25"/>
                    </a:cubicBezTo>
                    <a:cubicBezTo>
                      <a:pt x="30" y="26"/>
                      <a:pt x="28" y="28"/>
                      <a:pt x="27" y="29"/>
                    </a:cubicBezTo>
                    <a:cubicBezTo>
                      <a:pt x="26" y="30"/>
                      <a:pt x="25" y="32"/>
                      <a:pt x="24" y="33"/>
                    </a:cubicBezTo>
                    <a:cubicBezTo>
                      <a:pt x="23" y="35"/>
                      <a:pt x="22" y="37"/>
                      <a:pt x="21" y="39"/>
                    </a:cubicBezTo>
                    <a:cubicBezTo>
                      <a:pt x="21" y="41"/>
                      <a:pt x="20" y="42"/>
                      <a:pt x="20" y="44"/>
                    </a:cubicBezTo>
                    <a:cubicBezTo>
                      <a:pt x="20" y="46"/>
                      <a:pt x="20" y="48"/>
                      <a:pt x="20" y="49"/>
                    </a:cubicBezTo>
                    <a:cubicBezTo>
                      <a:pt x="20" y="51"/>
                      <a:pt x="20" y="53"/>
                      <a:pt x="20" y="55"/>
                    </a:cubicBezTo>
                    <a:lnTo>
                      <a:pt x="20" y="62"/>
                    </a:lnTo>
                    <a:lnTo>
                      <a:pt x="24" y="79"/>
                    </a:lnTo>
                    <a:cubicBezTo>
                      <a:pt x="28" y="82"/>
                      <a:pt x="33" y="84"/>
                      <a:pt x="37" y="85"/>
                    </a:cubicBezTo>
                    <a:cubicBezTo>
                      <a:pt x="42" y="87"/>
                      <a:pt x="47" y="87"/>
                      <a:pt x="52" y="87"/>
                    </a:cubicBezTo>
                    <a:cubicBezTo>
                      <a:pt x="55" y="87"/>
                      <a:pt x="57" y="87"/>
                      <a:pt x="60" y="86"/>
                    </a:cubicBezTo>
                    <a:cubicBezTo>
                      <a:pt x="63" y="85"/>
                      <a:pt x="65" y="84"/>
                      <a:pt x="67" y="82"/>
                    </a:cubicBezTo>
                    <a:cubicBezTo>
                      <a:pt x="69" y="80"/>
                      <a:pt x="70" y="78"/>
                      <a:pt x="71" y="75"/>
                    </a:cubicBezTo>
                    <a:cubicBezTo>
                      <a:pt x="72" y="73"/>
                      <a:pt x="73" y="71"/>
                      <a:pt x="74" y="68"/>
                    </a:cubicBezTo>
                    <a:lnTo>
                      <a:pt x="85" y="65"/>
                    </a:lnTo>
                    <a:lnTo>
                      <a:pt x="91" y="72"/>
                    </a:lnTo>
                    <a:lnTo>
                      <a:pt x="91" y="79"/>
                    </a:lnTo>
                    <a:cubicBezTo>
                      <a:pt x="89" y="83"/>
                      <a:pt x="87" y="86"/>
                      <a:pt x="84" y="90"/>
                    </a:cubicBezTo>
                    <a:cubicBezTo>
                      <a:pt x="82" y="93"/>
                      <a:pt x="79" y="96"/>
                      <a:pt x="76" y="99"/>
                    </a:cubicBezTo>
                    <a:cubicBezTo>
                      <a:pt x="73" y="101"/>
                      <a:pt x="70" y="103"/>
                      <a:pt x="66" y="104"/>
                    </a:cubicBezTo>
                    <a:cubicBezTo>
                      <a:pt x="63" y="106"/>
                      <a:pt x="59" y="106"/>
                      <a:pt x="56" y="107"/>
                    </a:cubicBezTo>
                    <a:lnTo>
                      <a:pt x="42" y="107"/>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33" name="그룹 122">
              <a:extLst>
                <a:ext uri="{FF2B5EF4-FFF2-40B4-BE49-F238E27FC236}">
                  <a16:creationId xmlns:a16="http://schemas.microsoft.com/office/drawing/2014/main" id="{670F206D-C45B-F54C-B578-0F4F977122DF}"/>
                </a:ext>
              </a:extLst>
            </p:cNvPr>
            <p:cNvGrpSpPr/>
            <p:nvPr/>
          </p:nvGrpSpPr>
          <p:grpSpPr>
            <a:xfrm>
              <a:off x="588861" y="2694212"/>
              <a:ext cx="1925637" cy="3467125"/>
              <a:chOff x="3814763" y="4073525"/>
              <a:chExt cx="1249363" cy="2249488"/>
            </a:xfrm>
          </p:grpSpPr>
          <p:sp>
            <p:nvSpPr>
              <p:cNvPr id="172" name="Freeform 114">
                <a:extLst>
                  <a:ext uri="{FF2B5EF4-FFF2-40B4-BE49-F238E27FC236}">
                    <a16:creationId xmlns:a16="http://schemas.microsoft.com/office/drawing/2014/main" id="{ECAFF664-927E-D841-A6A8-AB1143BF3D3B}"/>
                  </a:ext>
                </a:extLst>
              </p:cNvPr>
              <p:cNvSpPr>
                <a:spLocks/>
              </p:cNvSpPr>
              <p:nvPr/>
            </p:nvSpPr>
            <p:spPr bwMode="auto">
              <a:xfrm>
                <a:off x="4140201" y="4170363"/>
                <a:ext cx="242888" cy="347663"/>
              </a:xfrm>
              <a:custGeom>
                <a:avLst/>
                <a:gdLst>
                  <a:gd name="T0" fmla="*/ 152 w 499"/>
                  <a:gd name="T1" fmla="*/ 215 h 713"/>
                  <a:gd name="T2" fmla="*/ 152 w 499"/>
                  <a:gd name="T3" fmla="*/ 143 h 713"/>
                  <a:gd name="T4" fmla="*/ 172 w 499"/>
                  <a:gd name="T5" fmla="*/ 74 h 713"/>
                  <a:gd name="T6" fmla="*/ 275 w 499"/>
                  <a:gd name="T7" fmla="*/ 8 h 713"/>
                  <a:gd name="T8" fmla="*/ 398 w 499"/>
                  <a:gd name="T9" fmla="*/ 20 h 713"/>
                  <a:gd name="T10" fmla="*/ 474 w 499"/>
                  <a:gd name="T11" fmla="*/ 124 h 713"/>
                  <a:gd name="T12" fmla="*/ 495 w 499"/>
                  <a:gd name="T13" fmla="*/ 258 h 713"/>
                  <a:gd name="T14" fmla="*/ 482 w 499"/>
                  <a:gd name="T15" fmla="*/ 377 h 713"/>
                  <a:gd name="T16" fmla="*/ 402 w 499"/>
                  <a:gd name="T17" fmla="*/ 439 h 713"/>
                  <a:gd name="T18" fmla="*/ 387 w 499"/>
                  <a:gd name="T19" fmla="*/ 448 h 713"/>
                  <a:gd name="T20" fmla="*/ 385 w 499"/>
                  <a:gd name="T21" fmla="*/ 458 h 713"/>
                  <a:gd name="T22" fmla="*/ 428 w 499"/>
                  <a:gd name="T23" fmla="*/ 556 h 713"/>
                  <a:gd name="T24" fmla="*/ 476 w 499"/>
                  <a:gd name="T25" fmla="*/ 572 h 713"/>
                  <a:gd name="T26" fmla="*/ 487 w 499"/>
                  <a:gd name="T27" fmla="*/ 580 h 713"/>
                  <a:gd name="T28" fmla="*/ 481 w 499"/>
                  <a:gd name="T29" fmla="*/ 605 h 713"/>
                  <a:gd name="T30" fmla="*/ 350 w 499"/>
                  <a:gd name="T31" fmla="*/ 687 h 713"/>
                  <a:gd name="T32" fmla="*/ 164 w 499"/>
                  <a:gd name="T33" fmla="*/ 711 h 713"/>
                  <a:gd name="T34" fmla="*/ 23 w 499"/>
                  <a:gd name="T35" fmla="*/ 668 h 713"/>
                  <a:gd name="T36" fmla="*/ 3 w 499"/>
                  <a:gd name="T37" fmla="*/ 631 h 713"/>
                  <a:gd name="T38" fmla="*/ 35 w 499"/>
                  <a:gd name="T39" fmla="*/ 602 h 713"/>
                  <a:gd name="T40" fmla="*/ 107 w 499"/>
                  <a:gd name="T41" fmla="*/ 571 h 713"/>
                  <a:gd name="T42" fmla="*/ 147 w 499"/>
                  <a:gd name="T43" fmla="*/ 544 h 713"/>
                  <a:gd name="T44" fmla="*/ 158 w 499"/>
                  <a:gd name="T45" fmla="*/ 492 h 713"/>
                  <a:gd name="T46" fmla="*/ 159 w 499"/>
                  <a:gd name="T47" fmla="*/ 423 h 713"/>
                  <a:gd name="T48" fmla="*/ 158 w 499"/>
                  <a:gd name="T49" fmla="*/ 365 h 713"/>
                  <a:gd name="T50" fmla="*/ 125 w 499"/>
                  <a:gd name="T51" fmla="*/ 355 h 713"/>
                  <a:gd name="T52" fmla="*/ 91 w 499"/>
                  <a:gd name="T53" fmla="*/ 338 h 713"/>
                  <a:gd name="T54" fmla="*/ 78 w 499"/>
                  <a:gd name="T55" fmla="*/ 249 h 713"/>
                  <a:gd name="T56" fmla="*/ 152 w 499"/>
                  <a:gd name="T57" fmla="*/ 21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9" h="713">
                    <a:moveTo>
                      <a:pt x="152" y="215"/>
                    </a:moveTo>
                    <a:cubicBezTo>
                      <a:pt x="150" y="215"/>
                      <a:pt x="151" y="148"/>
                      <a:pt x="152" y="143"/>
                    </a:cubicBezTo>
                    <a:cubicBezTo>
                      <a:pt x="155" y="118"/>
                      <a:pt x="160" y="94"/>
                      <a:pt x="172" y="74"/>
                    </a:cubicBezTo>
                    <a:cubicBezTo>
                      <a:pt x="195" y="35"/>
                      <a:pt x="236" y="17"/>
                      <a:pt x="275" y="8"/>
                    </a:cubicBezTo>
                    <a:cubicBezTo>
                      <a:pt x="316" y="0"/>
                      <a:pt x="359" y="0"/>
                      <a:pt x="398" y="20"/>
                    </a:cubicBezTo>
                    <a:cubicBezTo>
                      <a:pt x="436" y="39"/>
                      <a:pt x="463" y="76"/>
                      <a:pt x="474" y="124"/>
                    </a:cubicBezTo>
                    <a:cubicBezTo>
                      <a:pt x="484" y="168"/>
                      <a:pt x="491" y="213"/>
                      <a:pt x="495" y="258"/>
                    </a:cubicBezTo>
                    <a:cubicBezTo>
                      <a:pt x="499" y="296"/>
                      <a:pt x="498" y="343"/>
                      <a:pt x="482" y="377"/>
                    </a:cubicBezTo>
                    <a:cubicBezTo>
                      <a:pt x="467" y="411"/>
                      <a:pt x="436" y="432"/>
                      <a:pt x="402" y="439"/>
                    </a:cubicBezTo>
                    <a:cubicBezTo>
                      <a:pt x="396" y="441"/>
                      <a:pt x="390" y="442"/>
                      <a:pt x="387" y="448"/>
                    </a:cubicBezTo>
                    <a:cubicBezTo>
                      <a:pt x="385" y="451"/>
                      <a:pt x="385" y="455"/>
                      <a:pt x="385" y="458"/>
                    </a:cubicBezTo>
                    <a:cubicBezTo>
                      <a:pt x="385" y="499"/>
                      <a:pt x="384" y="538"/>
                      <a:pt x="428" y="556"/>
                    </a:cubicBezTo>
                    <a:cubicBezTo>
                      <a:pt x="444" y="562"/>
                      <a:pt x="460" y="565"/>
                      <a:pt x="476" y="572"/>
                    </a:cubicBezTo>
                    <a:cubicBezTo>
                      <a:pt x="480" y="574"/>
                      <a:pt x="484" y="576"/>
                      <a:pt x="487" y="580"/>
                    </a:cubicBezTo>
                    <a:cubicBezTo>
                      <a:pt x="491" y="588"/>
                      <a:pt x="487" y="598"/>
                      <a:pt x="481" y="605"/>
                    </a:cubicBezTo>
                    <a:cubicBezTo>
                      <a:pt x="451" y="648"/>
                      <a:pt x="400" y="672"/>
                      <a:pt x="350" y="687"/>
                    </a:cubicBezTo>
                    <a:cubicBezTo>
                      <a:pt x="290" y="705"/>
                      <a:pt x="227" y="713"/>
                      <a:pt x="164" y="711"/>
                    </a:cubicBezTo>
                    <a:cubicBezTo>
                      <a:pt x="114" y="709"/>
                      <a:pt x="62" y="699"/>
                      <a:pt x="23" y="668"/>
                    </a:cubicBezTo>
                    <a:cubicBezTo>
                      <a:pt x="11" y="659"/>
                      <a:pt x="0" y="645"/>
                      <a:pt x="3" y="631"/>
                    </a:cubicBezTo>
                    <a:cubicBezTo>
                      <a:pt x="6" y="616"/>
                      <a:pt x="22" y="608"/>
                      <a:pt x="35" y="602"/>
                    </a:cubicBezTo>
                    <a:cubicBezTo>
                      <a:pt x="59" y="592"/>
                      <a:pt x="83" y="581"/>
                      <a:pt x="107" y="571"/>
                    </a:cubicBezTo>
                    <a:cubicBezTo>
                      <a:pt x="122" y="565"/>
                      <a:pt x="138" y="557"/>
                      <a:pt x="147" y="544"/>
                    </a:cubicBezTo>
                    <a:cubicBezTo>
                      <a:pt x="158" y="529"/>
                      <a:pt x="158" y="510"/>
                      <a:pt x="158" y="492"/>
                    </a:cubicBezTo>
                    <a:cubicBezTo>
                      <a:pt x="159" y="469"/>
                      <a:pt x="159" y="446"/>
                      <a:pt x="159" y="423"/>
                    </a:cubicBezTo>
                    <a:cubicBezTo>
                      <a:pt x="160" y="403"/>
                      <a:pt x="163" y="384"/>
                      <a:pt x="158" y="365"/>
                    </a:cubicBezTo>
                    <a:cubicBezTo>
                      <a:pt x="154" y="349"/>
                      <a:pt x="136" y="356"/>
                      <a:pt x="125" y="355"/>
                    </a:cubicBezTo>
                    <a:cubicBezTo>
                      <a:pt x="112" y="353"/>
                      <a:pt x="100" y="347"/>
                      <a:pt x="91" y="338"/>
                    </a:cubicBezTo>
                    <a:cubicBezTo>
                      <a:pt x="68" y="317"/>
                      <a:pt x="63" y="277"/>
                      <a:pt x="78" y="249"/>
                    </a:cubicBezTo>
                    <a:cubicBezTo>
                      <a:pt x="93" y="222"/>
                      <a:pt x="124" y="214"/>
                      <a:pt x="152" y="215"/>
                    </a:cubicBezTo>
                  </a:path>
                </a:pathLst>
              </a:custGeom>
              <a:solidFill>
                <a:srgbClr val="FF8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3" name="Freeform 115">
                <a:extLst>
                  <a:ext uri="{FF2B5EF4-FFF2-40B4-BE49-F238E27FC236}">
                    <a16:creationId xmlns:a16="http://schemas.microsoft.com/office/drawing/2014/main" id="{0E591E80-BA52-FC47-98C8-20A07A6CDB68}"/>
                  </a:ext>
                </a:extLst>
              </p:cNvPr>
              <p:cNvSpPr>
                <a:spLocks/>
              </p:cNvSpPr>
              <p:nvPr/>
            </p:nvSpPr>
            <p:spPr bwMode="auto">
              <a:xfrm>
                <a:off x="4135438" y="4089400"/>
                <a:ext cx="280988" cy="207963"/>
              </a:xfrm>
              <a:custGeom>
                <a:avLst/>
                <a:gdLst>
                  <a:gd name="T0" fmla="*/ 200 w 576"/>
                  <a:gd name="T1" fmla="*/ 371 h 428"/>
                  <a:gd name="T2" fmla="*/ 194 w 576"/>
                  <a:gd name="T3" fmla="*/ 409 h 428"/>
                  <a:gd name="T4" fmla="*/ 185 w 576"/>
                  <a:gd name="T5" fmla="*/ 426 h 428"/>
                  <a:gd name="T6" fmla="*/ 167 w 576"/>
                  <a:gd name="T7" fmla="*/ 421 h 428"/>
                  <a:gd name="T8" fmla="*/ 85 w 576"/>
                  <a:gd name="T9" fmla="*/ 426 h 428"/>
                  <a:gd name="T10" fmla="*/ 73 w 576"/>
                  <a:gd name="T11" fmla="*/ 412 h 428"/>
                  <a:gd name="T12" fmla="*/ 63 w 576"/>
                  <a:gd name="T13" fmla="*/ 401 h 428"/>
                  <a:gd name="T14" fmla="*/ 3 w 576"/>
                  <a:gd name="T15" fmla="*/ 254 h 428"/>
                  <a:gd name="T16" fmla="*/ 24 w 576"/>
                  <a:gd name="T17" fmla="*/ 204 h 428"/>
                  <a:gd name="T18" fmla="*/ 69 w 576"/>
                  <a:gd name="T19" fmla="*/ 167 h 428"/>
                  <a:gd name="T20" fmla="*/ 73 w 576"/>
                  <a:gd name="T21" fmla="*/ 139 h 428"/>
                  <a:gd name="T22" fmla="*/ 122 w 576"/>
                  <a:gd name="T23" fmla="*/ 57 h 428"/>
                  <a:gd name="T24" fmla="*/ 217 w 576"/>
                  <a:gd name="T25" fmla="*/ 40 h 428"/>
                  <a:gd name="T26" fmla="*/ 310 w 576"/>
                  <a:gd name="T27" fmla="*/ 70 h 428"/>
                  <a:gd name="T28" fmla="*/ 376 w 576"/>
                  <a:gd name="T29" fmla="*/ 44 h 428"/>
                  <a:gd name="T30" fmla="*/ 417 w 576"/>
                  <a:gd name="T31" fmla="*/ 10 h 428"/>
                  <a:gd name="T32" fmla="*/ 453 w 576"/>
                  <a:gd name="T33" fmla="*/ 1 h 428"/>
                  <a:gd name="T34" fmla="*/ 554 w 576"/>
                  <a:gd name="T35" fmla="*/ 52 h 428"/>
                  <a:gd name="T36" fmla="*/ 551 w 576"/>
                  <a:gd name="T37" fmla="*/ 164 h 428"/>
                  <a:gd name="T38" fmla="*/ 530 w 576"/>
                  <a:gd name="T39" fmla="*/ 195 h 428"/>
                  <a:gd name="T40" fmla="*/ 527 w 576"/>
                  <a:gd name="T41" fmla="*/ 222 h 428"/>
                  <a:gd name="T42" fmla="*/ 453 w 576"/>
                  <a:gd name="T43" fmla="*/ 276 h 428"/>
                  <a:gd name="T44" fmla="*/ 367 w 576"/>
                  <a:gd name="T45" fmla="*/ 272 h 428"/>
                  <a:gd name="T46" fmla="*/ 320 w 576"/>
                  <a:gd name="T47" fmla="*/ 308 h 428"/>
                  <a:gd name="T48" fmla="*/ 287 w 576"/>
                  <a:gd name="T49" fmla="*/ 316 h 428"/>
                  <a:gd name="T50" fmla="*/ 233 w 576"/>
                  <a:gd name="T51" fmla="*/ 312 h 428"/>
                  <a:gd name="T52" fmla="*/ 200 w 576"/>
                  <a:gd name="T53" fmla="*/ 371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6" h="428">
                    <a:moveTo>
                      <a:pt x="200" y="371"/>
                    </a:moveTo>
                    <a:cubicBezTo>
                      <a:pt x="198" y="385"/>
                      <a:pt x="196" y="399"/>
                      <a:pt x="194" y="409"/>
                    </a:cubicBezTo>
                    <a:cubicBezTo>
                      <a:pt x="193" y="415"/>
                      <a:pt x="191" y="423"/>
                      <a:pt x="185" y="426"/>
                    </a:cubicBezTo>
                    <a:cubicBezTo>
                      <a:pt x="179" y="428"/>
                      <a:pt x="172" y="424"/>
                      <a:pt x="167" y="421"/>
                    </a:cubicBezTo>
                    <a:cubicBezTo>
                      <a:pt x="142" y="406"/>
                      <a:pt x="101" y="391"/>
                      <a:pt x="85" y="426"/>
                    </a:cubicBezTo>
                    <a:cubicBezTo>
                      <a:pt x="85" y="424"/>
                      <a:pt x="74" y="413"/>
                      <a:pt x="73" y="412"/>
                    </a:cubicBezTo>
                    <a:cubicBezTo>
                      <a:pt x="69" y="408"/>
                      <a:pt x="66" y="405"/>
                      <a:pt x="63" y="401"/>
                    </a:cubicBezTo>
                    <a:cubicBezTo>
                      <a:pt x="28" y="361"/>
                      <a:pt x="0" y="309"/>
                      <a:pt x="3" y="254"/>
                    </a:cubicBezTo>
                    <a:cubicBezTo>
                      <a:pt x="4" y="236"/>
                      <a:pt x="10" y="216"/>
                      <a:pt x="24" y="204"/>
                    </a:cubicBezTo>
                    <a:cubicBezTo>
                      <a:pt x="39" y="191"/>
                      <a:pt x="61" y="185"/>
                      <a:pt x="69" y="167"/>
                    </a:cubicBezTo>
                    <a:cubicBezTo>
                      <a:pt x="73" y="158"/>
                      <a:pt x="73" y="149"/>
                      <a:pt x="73" y="139"/>
                    </a:cubicBezTo>
                    <a:cubicBezTo>
                      <a:pt x="77" y="106"/>
                      <a:pt x="95" y="75"/>
                      <a:pt x="122" y="57"/>
                    </a:cubicBezTo>
                    <a:cubicBezTo>
                      <a:pt x="150" y="38"/>
                      <a:pt x="185" y="32"/>
                      <a:pt x="217" y="40"/>
                    </a:cubicBezTo>
                    <a:cubicBezTo>
                      <a:pt x="249" y="48"/>
                      <a:pt x="277" y="68"/>
                      <a:pt x="310" y="70"/>
                    </a:cubicBezTo>
                    <a:cubicBezTo>
                      <a:pt x="334" y="70"/>
                      <a:pt x="358" y="60"/>
                      <a:pt x="376" y="44"/>
                    </a:cubicBezTo>
                    <a:cubicBezTo>
                      <a:pt x="390" y="32"/>
                      <a:pt x="401" y="18"/>
                      <a:pt x="417" y="10"/>
                    </a:cubicBezTo>
                    <a:cubicBezTo>
                      <a:pt x="428" y="4"/>
                      <a:pt x="440" y="2"/>
                      <a:pt x="453" y="1"/>
                    </a:cubicBezTo>
                    <a:cubicBezTo>
                      <a:pt x="492" y="0"/>
                      <a:pt x="533" y="19"/>
                      <a:pt x="554" y="52"/>
                    </a:cubicBezTo>
                    <a:cubicBezTo>
                      <a:pt x="576" y="86"/>
                      <a:pt x="575" y="132"/>
                      <a:pt x="551" y="164"/>
                    </a:cubicBezTo>
                    <a:cubicBezTo>
                      <a:pt x="543" y="174"/>
                      <a:pt x="533" y="183"/>
                      <a:pt x="530" y="195"/>
                    </a:cubicBezTo>
                    <a:cubicBezTo>
                      <a:pt x="527" y="204"/>
                      <a:pt x="528" y="213"/>
                      <a:pt x="527" y="222"/>
                    </a:cubicBezTo>
                    <a:cubicBezTo>
                      <a:pt x="522" y="255"/>
                      <a:pt x="486" y="278"/>
                      <a:pt x="453" y="276"/>
                    </a:cubicBezTo>
                    <a:cubicBezTo>
                      <a:pt x="424" y="275"/>
                      <a:pt x="394" y="260"/>
                      <a:pt x="367" y="272"/>
                    </a:cubicBezTo>
                    <a:cubicBezTo>
                      <a:pt x="349" y="280"/>
                      <a:pt x="337" y="298"/>
                      <a:pt x="320" y="308"/>
                    </a:cubicBezTo>
                    <a:cubicBezTo>
                      <a:pt x="310" y="314"/>
                      <a:pt x="299" y="317"/>
                      <a:pt x="287" y="316"/>
                    </a:cubicBezTo>
                    <a:cubicBezTo>
                      <a:pt x="269" y="315"/>
                      <a:pt x="250" y="306"/>
                      <a:pt x="233" y="312"/>
                    </a:cubicBezTo>
                    <a:cubicBezTo>
                      <a:pt x="214" y="319"/>
                      <a:pt x="205" y="345"/>
                      <a:pt x="200" y="371"/>
                    </a:cubicBezTo>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4" name="Freeform 116">
                <a:extLst>
                  <a:ext uri="{FF2B5EF4-FFF2-40B4-BE49-F238E27FC236}">
                    <a16:creationId xmlns:a16="http://schemas.microsoft.com/office/drawing/2014/main" id="{B4E7A92A-8FA7-5440-8D2C-DA8113D1C173}"/>
                  </a:ext>
                </a:extLst>
              </p:cNvPr>
              <p:cNvSpPr>
                <a:spLocks/>
              </p:cNvSpPr>
              <p:nvPr/>
            </p:nvSpPr>
            <p:spPr bwMode="auto">
              <a:xfrm>
                <a:off x="4235451" y="4348163"/>
                <a:ext cx="68263" cy="36513"/>
              </a:xfrm>
              <a:custGeom>
                <a:avLst/>
                <a:gdLst>
                  <a:gd name="T0" fmla="*/ 134 w 139"/>
                  <a:gd name="T1" fmla="*/ 73 h 74"/>
                  <a:gd name="T2" fmla="*/ 139 w 139"/>
                  <a:gd name="T3" fmla="*/ 67 h 74"/>
                  <a:gd name="T4" fmla="*/ 133 w 139"/>
                  <a:gd name="T5" fmla="*/ 62 h 74"/>
                  <a:gd name="T6" fmla="*/ 11 w 139"/>
                  <a:gd name="T7" fmla="*/ 3 h 74"/>
                  <a:gd name="T8" fmla="*/ 3 w 139"/>
                  <a:gd name="T9" fmla="*/ 2 h 74"/>
                  <a:gd name="T10" fmla="*/ 2 w 139"/>
                  <a:gd name="T11" fmla="*/ 10 h 74"/>
                  <a:gd name="T12" fmla="*/ 133 w 139"/>
                  <a:gd name="T13" fmla="*/ 73 h 74"/>
                  <a:gd name="T14" fmla="*/ 134 w 139"/>
                  <a:gd name="T15" fmla="*/ 73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74">
                    <a:moveTo>
                      <a:pt x="134" y="73"/>
                    </a:moveTo>
                    <a:cubicBezTo>
                      <a:pt x="137" y="72"/>
                      <a:pt x="139" y="70"/>
                      <a:pt x="139" y="67"/>
                    </a:cubicBezTo>
                    <a:cubicBezTo>
                      <a:pt x="139" y="64"/>
                      <a:pt x="136" y="62"/>
                      <a:pt x="133" y="62"/>
                    </a:cubicBezTo>
                    <a:cubicBezTo>
                      <a:pt x="86" y="63"/>
                      <a:pt x="39" y="40"/>
                      <a:pt x="11" y="3"/>
                    </a:cubicBezTo>
                    <a:cubicBezTo>
                      <a:pt x="9" y="0"/>
                      <a:pt x="5" y="0"/>
                      <a:pt x="3" y="2"/>
                    </a:cubicBezTo>
                    <a:cubicBezTo>
                      <a:pt x="0" y="4"/>
                      <a:pt x="0" y="7"/>
                      <a:pt x="2" y="10"/>
                    </a:cubicBezTo>
                    <a:cubicBezTo>
                      <a:pt x="32" y="50"/>
                      <a:pt x="83" y="74"/>
                      <a:pt x="133" y="73"/>
                    </a:cubicBezTo>
                    <a:cubicBezTo>
                      <a:pt x="133" y="73"/>
                      <a:pt x="134" y="73"/>
                      <a:pt x="134" y="73"/>
                    </a:cubicBezTo>
                    <a:close/>
                  </a:path>
                </a:pathLst>
              </a:custGeom>
              <a:solidFill>
                <a:srgbClr val="F24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5" name="Freeform 117">
                <a:extLst>
                  <a:ext uri="{FF2B5EF4-FFF2-40B4-BE49-F238E27FC236}">
                    <a16:creationId xmlns:a16="http://schemas.microsoft.com/office/drawing/2014/main" id="{1FD1D4FA-CC45-914C-A760-CFCBC10C179B}"/>
                  </a:ext>
                </a:extLst>
              </p:cNvPr>
              <p:cNvSpPr>
                <a:spLocks/>
              </p:cNvSpPr>
              <p:nvPr/>
            </p:nvSpPr>
            <p:spPr bwMode="auto">
              <a:xfrm>
                <a:off x="4327526" y="4264025"/>
                <a:ext cx="19050" cy="38100"/>
              </a:xfrm>
              <a:custGeom>
                <a:avLst/>
                <a:gdLst>
                  <a:gd name="T0" fmla="*/ 28 w 40"/>
                  <a:gd name="T1" fmla="*/ 79 h 79"/>
                  <a:gd name="T2" fmla="*/ 32 w 40"/>
                  <a:gd name="T3" fmla="*/ 77 h 79"/>
                  <a:gd name="T4" fmla="*/ 40 w 40"/>
                  <a:gd name="T5" fmla="*/ 57 h 79"/>
                  <a:gd name="T6" fmla="*/ 39 w 40"/>
                  <a:gd name="T7" fmla="*/ 47 h 79"/>
                  <a:gd name="T8" fmla="*/ 24 w 40"/>
                  <a:gd name="T9" fmla="*/ 37 h 79"/>
                  <a:gd name="T10" fmla="*/ 13 w 40"/>
                  <a:gd name="T11" fmla="*/ 37 h 79"/>
                  <a:gd name="T12" fmla="*/ 12 w 40"/>
                  <a:gd name="T13" fmla="*/ 37 h 79"/>
                  <a:gd name="T14" fmla="*/ 12 w 40"/>
                  <a:gd name="T15" fmla="*/ 6 h 79"/>
                  <a:gd name="T16" fmla="*/ 7 w 40"/>
                  <a:gd name="T17" fmla="*/ 0 h 79"/>
                  <a:gd name="T18" fmla="*/ 1 w 40"/>
                  <a:gd name="T19" fmla="*/ 5 h 79"/>
                  <a:gd name="T20" fmla="*/ 1 w 40"/>
                  <a:gd name="T21" fmla="*/ 41 h 79"/>
                  <a:gd name="T22" fmla="*/ 5 w 40"/>
                  <a:gd name="T23" fmla="*/ 48 h 79"/>
                  <a:gd name="T24" fmla="*/ 11 w 40"/>
                  <a:gd name="T25" fmla="*/ 49 h 79"/>
                  <a:gd name="T26" fmla="*/ 14 w 40"/>
                  <a:gd name="T27" fmla="*/ 48 h 79"/>
                  <a:gd name="T28" fmla="*/ 23 w 40"/>
                  <a:gd name="T29" fmla="*/ 48 h 79"/>
                  <a:gd name="T30" fmla="*/ 29 w 40"/>
                  <a:gd name="T31" fmla="*/ 51 h 79"/>
                  <a:gd name="T32" fmla="*/ 29 w 40"/>
                  <a:gd name="T33" fmla="*/ 56 h 79"/>
                  <a:gd name="T34" fmla="*/ 23 w 40"/>
                  <a:gd name="T35" fmla="*/ 70 h 79"/>
                  <a:gd name="T36" fmla="*/ 24 w 40"/>
                  <a:gd name="T37" fmla="*/ 78 h 79"/>
                  <a:gd name="T38" fmla="*/ 28 w 40"/>
                  <a:gd name="T3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79">
                    <a:moveTo>
                      <a:pt x="28" y="79"/>
                    </a:moveTo>
                    <a:cubicBezTo>
                      <a:pt x="30" y="78"/>
                      <a:pt x="31" y="78"/>
                      <a:pt x="32" y="77"/>
                    </a:cubicBezTo>
                    <a:cubicBezTo>
                      <a:pt x="36" y="71"/>
                      <a:pt x="39" y="64"/>
                      <a:pt x="40" y="57"/>
                    </a:cubicBezTo>
                    <a:cubicBezTo>
                      <a:pt x="40" y="54"/>
                      <a:pt x="40" y="50"/>
                      <a:pt x="39" y="47"/>
                    </a:cubicBezTo>
                    <a:cubicBezTo>
                      <a:pt x="36" y="41"/>
                      <a:pt x="31" y="37"/>
                      <a:pt x="24" y="37"/>
                    </a:cubicBezTo>
                    <a:cubicBezTo>
                      <a:pt x="20" y="36"/>
                      <a:pt x="16" y="37"/>
                      <a:pt x="13" y="37"/>
                    </a:cubicBezTo>
                    <a:lnTo>
                      <a:pt x="12" y="37"/>
                    </a:lnTo>
                    <a:cubicBezTo>
                      <a:pt x="11" y="27"/>
                      <a:pt x="11" y="17"/>
                      <a:pt x="12" y="6"/>
                    </a:cubicBezTo>
                    <a:cubicBezTo>
                      <a:pt x="13" y="3"/>
                      <a:pt x="10" y="1"/>
                      <a:pt x="7" y="0"/>
                    </a:cubicBezTo>
                    <a:cubicBezTo>
                      <a:pt x="4" y="0"/>
                      <a:pt x="1" y="2"/>
                      <a:pt x="1" y="5"/>
                    </a:cubicBezTo>
                    <a:cubicBezTo>
                      <a:pt x="0" y="17"/>
                      <a:pt x="0" y="29"/>
                      <a:pt x="1" y="41"/>
                    </a:cubicBezTo>
                    <a:cubicBezTo>
                      <a:pt x="2" y="42"/>
                      <a:pt x="2" y="46"/>
                      <a:pt x="5" y="48"/>
                    </a:cubicBezTo>
                    <a:cubicBezTo>
                      <a:pt x="7" y="49"/>
                      <a:pt x="10" y="49"/>
                      <a:pt x="11" y="49"/>
                    </a:cubicBezTo>
                    <a:lnTo>
                      <a:pt x="14" y="48"/>
                    </a:lnTo>
                    <a:cubicBezTo>
                      <a:pt x="17" y="48"/>
                      <a:pt x="20" y="48"/>
                      <a:pt x="23" y="48"/>
                    </a:cubicBezTo>
                    <a:cubicBezTo>
                      <a:pt x="25" y="48"/>
                      <a:pt x="28" y="49"/>
                      <a:pt x="29" y="51"/>
                    </a:cubicBezTo>
                    <a:cubicBezTo>
                      <a:pt x="29" y="52"/>
                      <a:pt x="29" y="54"/>
                      <a:pt x="29" y="56"/>
                    </a:cubicBezTo>
                    <a:cubicBezTo>
                      <a:pt x="28" y="61"/>
                      <a:pt x="26" y="66"/>
                      <a:pt x="23" y="70"/>
                    </a:cubicBezTo>
                    <a:cubicBezTo>
                      <a:pt x="21" y="72"/>
                      <a:pt x="21" y="76"/>
                      <a:pt x="24" y="78"/>
                    </a:cubicBezTo>
                    <a:cubicBezTo>
                      <a:pt x="25" y="79"/>
                      <a:pt x="27" y="79"/>
                      <a:pt x="28" y="79"/>
                    </a:cubicBezTo>
                  </a:path>
                </a:pathLst>
              </a:custGeom>
              <a:solidFill>
                <a:srgbClr val="F24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6" name="Freeform 118">
                <a:extLst>
                  <a:ext uri="{FF2B5EF4-FFF2-40B4-BE49-F238E27FC236}">
                    <a16:creationId xmlns:a16="http://schemas.microsoft.com/office/drawing/2014/main" id="{DBEA228F-56F8-5640-B12E-3B95860E6D2D}"/>
                  </a:ext>
                </a:extLst>
              </p:cNvPr>
              <p:cNvSpPr>
                <a:spLocks/>
              </p:cNvSpPr>
              <p:nvPr/>
            </p:nvSpPr>
            <p:spPr bwMode="auto">
              <a:xfrm>
                <a:off x="4281488" y="4267200"/>
                <a:ext cx="15875" cy="20638"/>
              </a:xfrm>
              <a:custGeom>
                <a:avLst/>
                <a:gdLst>
                  <a:gd name="T0" fmla="*/ 10 w 32"/>
                  <a:gd name="T1" fmla="*/ 1 h 43"/>
                  <a:gd name="T2" fmla="*/ 0 w 32"/>
                  <a:gd name="T3" fmla="*/ 20 h 43"/>
                  <a:gd name="T4" fmla="*/ 19 w 32"/>
                  <a:gd name="T5" fmla="*/ 42 h 43"/>
                  <a:gd name="T6" fmla="*/ 31 w 32"/>
                  <a:gd name="T7" fmla="*/ 20 h 43"/>
                  <a:gd name="T8" fmla="*/ 20 w 32"/>
                  <a:gd name="T9" fmla="*/ 1 h 43"/>
                  <a:gd name="T10" fmla="*/ 10 w 32"/>
                  <a:gd name="T11" fmla="*/ 1 h 43"/>
                </a:gdLst>
                <a:ahLst/>
                <a:cxnLst>
                  <a:cxn ang="0">
                    <a:pos x="T0" y="T1"/>
                  </a:cxn>
                  <a:cxn ang="0">
                    <a:pos x="T2" y="T3"/>
                  </a:cxn>
                  <a:cxn ang="0">
                    <a:pos x="T4" y="T5"/>
                  </a:cxn>
                  <a:cxn ang="0">
                    <a:pos x="T6" y="T7"/>
                  </a:cxn>
                  <a:cxn ang="0">
                    <a:pos x="T8" y="T9"/>
                  </a:cxn>
                  <a:cxn ang="0">
                    <a:pos x="T10" y="T11"/>
                  </a:cxn>
                </a:cxnLst>
                <a:rect l="0" t="0" r="r" b="b"/>
                <a:pathLst>
                  <a:path w="32" h="43">
                    <a:moveTo>
                      <a:pt x="10" y="1"/>
                    </a:moveTo>
                    <a:cubicBezTo>
                      <a:pt x="4" y="4"/>
                      <a:pt x="0" y="12"/>
                      <a:pt x="0" y="20"/>
                    </a:cubicBezTo>
                    <a:cubicBezTo>
                      <a:pt x="0" y="32"/>
                      <a:pt x="7" y="43"/>
                      <a:pt x="19" y="42"/>
                    </a:cubicBezTo>
                    <a:cubicBezTo>
                      <a:pt x="28" y="41"/>
                      <a:pt x="32" y="30"/>
                      <a:pt x="31" y="20"/>
                    </a:cubicBezTo>
                    <a:cubicBezTo>
                      <a:pt x="30" y="11"/>
                      <a:pt x="27" y="4"/>
                      <a:pt x="20" y="1"/>
                    </a:cubicBezTo>
                    <a:cubicBezTo>
                      <a:pt x="16" y="0"/>
                      <a:pt x="13" y="0"/>
                      <a:pt x="10" y="1"/>
                    </a:cubicBezTo>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7" name="Freeform 119">
                <a:extLst>
                  <a:ext uri="{FF2B5EF4-FFF2-40B4-BE49-F238E27FC236}">
                    <a16:creationId xmlns:a16="http://schemas.microsoft.com/office/drawing/2014/main" id="{95B3E1B5-C551-DA43-B120-4D243D38BA8B}"/>
                  </a:ext>
                </a:extLst>
              </p:cNvPr>
              <p:cNvSpPr>
                <a:spLocks/>
              </p:cNvSpPr>
              <p:nvPr/>
            </p:nvSpPr>
            <p:spPr bwMode="auto">
              <a:xfrm>
                <a:off x="4352926" y="4254500"/>
                <a:ext cx="15875" cy="20638"/>
              </a:xfrm>
              <a:custGeom>
                <a:avLst/>
                <a:gdLst>
                  <a:gd name="T0" fmla="*/ 9 w 32"/>
                  <a:gd name="T1" fmla="*/ 2 h 44"/>
                  <a:gd name="T2" fmla="*/ 0 w 32"/>
                  <a:gd name="T3" fmla="*/ 21 h 44"/>
                  <a:gd name="T4" fmla="*/ 18 w 32"/>
                  <a:gd name="T5" fmla="*/ 42 h 44"/>
                  <a:gd name="T6" fmla="*/ 30 w 32"/>
                  <a:gd name="T7" fmla="*/ 21 h 44"/>
                  <a:gd name="T8" fmla="*/ 19 w 32"/>
                  <a:gd name="T9" fmla="*/ 2 h 44"/>
                  <a:gd name="T10" fmla="*/ 9 w 32"/>
                  <a:gd name="T11" fmla="*/ 2 h 44"/>
                </a:gdLst>
                <a:ahLst/>
                <a:cxnLst>
                  <a:cxn ang="0">
                    <a:pos x="T0" y="T1"/>
                  </a:cxn>
                  <a:cxn ang="0">
                    <a:pos x="T2" y="T3"/>
                  </a:cxn>
                  <a:cxn ang="0">
                    <a:pos x="T4" y="T5"/>
                  </a:cxn>
                  <a:cxn ang="0">
                    <a:pos x="T6" y="T7"/>
                  </a:cxn>
                  <a:cxn ang="0">
                    <a:pos x="T8" y="T9"/>
                  </a:cxn>
                  <a:cxn ang="0">
                    <a:pos x="T10" y="T11"/>
                  </a:cxn>
                </a:cxnLst>
                <a:rect l="0" t="0" r="r" b="b"/>
                <a:pathLst>
                  <a:path w="32" h="44">
                    <a:moveTo>
                      <a:pt x="9" y="2"/>
                    </a:moveTo>
                    <a:cubicBezTo>
                      <a:pt x="3" y="4"/>
                      <a:pt x="0" y="12"/>
                      <a:pt x="0" y="21"/>
                    </a:cubicBezTo>
                    <a:cubicBezTo>
                      <a:pt x="0" y="32"/>
                      <a:pt x="7" y="44"/>
                      <a:pt x="18" y="42"/>
                    </a:cubicBezTo>
                    <a:cubicBezTo>
                      <a:pt x="28" y="41"/>
                      <a:pt x="32" y="31"/>
                      <a:pt x="30" y="21"/>
                    </a:cubicBezTo>
                    <a:cubicBezTo>
                      <a:pt x="29" y="12"/>
                      <a:pt x="27" y="4"/>
                      <a:pt x="19" y="2"/>
                    </a:cubicBezTo>
                    <a:cubicBezTo>
                      <a:pt x="15" y="0"/>
                      <a:pt x="12" y="0"/>
                      <a:pt x="9" y="2"/>
                    </a:cubicBezTo>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8" name="Freeform 120">
                <a:extLst>
                  <a:ext uri="{FF2B5EF4-FFF2-40B4-BE49-F238E27FC236}">
                    <a16:creationId xmlns:a16="http://schemas.microsoft.com/office/drawing/2014/main" id="{A367EC6A-B0AE-E64D-AB1A-AB7187430B74}"/>
                  </a:ext>
                </a:extLst>
              </p:cNvPr>
              <p:cNvSpPr>
                <a:spLocks/>
              </p:cNvSpPr>
              <p:nvPr/>
            </p:nvSpPr>
            <p:spPr bwMode="auto">
              <a:xfrm>
                <a:off x="4311651" y="4314825"/>
                <a:ext cx="42863" cy="33338"/>
              </a:xfrm>
              <a:custGeom>
                <a:avLst/>
                <a:gdLst>
                  <a:gd name="T0" fmla="*/ 44 w 87"/>
                  <a:gd name="T1" fmla="*/ 69 h 69"/>
                  <a:gd name="T2" fmla="*/ 69 w 87"/>
                  <a:gd name="T3" fmla="*/ 59 h 69"/>
                  <a:gd name="T4" fmla="*/ 76 w 87"/>
                  <a:gd name="T5" fmla="*/ 49 h 69"/>
                  <a:gd name="T6" fmla="*/ 87 w 87"/>
                  <a:gd name="T7" fmla="*/ 11 h 69"/>
                  <a:gd name="T8" fmla="*/ 78 w 87"/>
                  <a:gd name="T9" fmla="*/ 2 h 69"/>
                  <a:gd name="T10" fmla="*/ 9 w 87"/>
                  <a:gd name="T11" fmla="*/ 13 h 69"/>
                  <a:gd name="T12" fmla="*/ 2 w 87"/>
                  <a:gd name="T13" fmla="*/ 15 h 69"/>
                  <a:gd name="T14" fmla="*/ 1 w 87"/>
                  <a:gd name="T15" fmla="*/ 21 h 69"/>
                  <a:gd name="T16" fmla="*/ 11 w 87"/>
                  <a:gd name="T17" fmla="*/ 49 h 69"/>
                  <a:gd name="T18" fmla="*/ 19 w 87"/>
                  <a:gd name="T19" fmla="*/ 60 h 69"/>
                  <a:gd name="T20" fmla="*/ 44 w 87"/>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9">
                    <a:moveTo>
                      <a:pt x="44" y="69"/>
                    </a:moveTo>
                    <a:cubicBezTo>
                      <a:pt x="53" y="69"/>
                      <a:pt x="63" y="65"/>
                      <a:pt x="69" y="59"/>
                    </a:cubicBezTo>
                    <a:cubicBezTo>
                      <a:pt x="72" y="56"/>
                      <a:pt x="74" y="52"/>
                      <a:pt x="76" y="49"/>
                    </a:cubicBezTo>
                    <a:cubicBezTo>
                      <a:pt x="83" y="37"/>
                      <a:pt x="86" y="24"/>
                      <a:pt x="87" y="11"/>
                    </a:cubicBezTo>
                    <a:cubicBezTo>
                      <a:pt x="87" y="6"/>
                      <a:pt x="85" y="0"/>
                      <a:pt x="78" y="2"/>
                    </a:cubicBezTo>
                    <a:cubicBezTo>
                      <a:pt x="55" y="6"/>
                      <a:pt x="32" y="9"/>
                      <a:pt x="9" y="13"/>
                    </a:cubicBezTo>
                    <a:cubicBezTo>
                      <a:pt x="7" y="13"/>
                      <a:pt x="4" y="14"/>
                      <a:pt x="2" y="15"/>
                    </a:cubicBezTo>
                    <a:cubicBezTo>
                      <a:pt x="0" y="17"/>
                      <a:pt x="0" y="19"/>
                      <a:pt x="1" y="21"/>
                    </a:cubicBezTo>
                    <a:cubicBezTo>
                      <a:pt x="2" y="31"/>
                      <a:pt x="7" y="40"/>
                      <a:pt x="11" y="49"/>
                    </a:cubicBezTo>
                    <a:cubicBezTo>
                      <a:pt x="14" y="53"/>
                      <a:pt x="16" y="56"/>
                      <a:pt x="19" y="60"/>
                    </a:cubicBezTo>
                    <a:cubicBezTo>
                      <a:pt x="25" y="65"/>
                      <a:pt x="34" y="69"/>
                      <a:pt x="44" y="69"/>
                    </a:cubicBezTo>
                  </a:path>
                </a:pathLst>
              </a:cu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9" name="Freeform 121">
                <a:extLst>
                  <a:ext uri="{FF2B5EF4-FFF2-40B4-BE49-F238E27FC236}">
                    <a16:creationId xmlns:a16="http://schemas.microsoft.com/office/drawing/2014/main" id="{586E90B6-B6CC-0D40-BCB9-B3635F4CA835}"/>
                  </a:ext>
                </a:extLst>
              </p:cNvPr>
              <p:cNvSpPr>
                <a:spLocks/>
              </p:cNvSpPr>
              <p:nvPr/>
            </p:nvSpPr>
            <p:spPr bwMode="auto">
              <a:xfrm>
                <a:off x="4183063" y="4292600"/>
                <a:ext cx="23813" cy="31750"/>
              </a:xfrm>
              <a:custGeom>
                <a:avLst/>
                <a:gdLst>
                  <a:gd name="T0" fmla="*/ 24 w 49"/>
                  <a:gd name="T1" fmla="*/ 65 h 65"/>
                  <a:gd name="T2" fmla="*/ 28 w 49"/>
                  <a:gd name="T3" fmla="*/ 62 h 65"/>
                  <a:gd name="T4" fmla="*/ 26 w 49"/>
                  <a:gd name="T5" fmla="*/ 54 h 65"/>
                  <a:gd name="T6" fmla="*/ 13 w 49"/>
                  <a:gd name="T7" fmla="*/ 36 h 65"/>
                  <a:gd name="T8" fmla="*/ 21 w 49"/>
                  <a:gd name="T9" fmla="*/ 17 h 65"/>
                  <a:gd name="T10" fmla="*/ 39 w 49"/>
                  <a:gd name="T11" fmla="*/ 18 h 65"/>
                  <a:gd name="T12" fmla="*/ 47 w 49"/>
                  <a:gd name="T13" fmla="*/ 18 h 65"/>
                  <a:gd name="T14" fmla="*/ 47 w 49"/>
                  <a:gd name="T15" fmla="*/ 10 h 65"/>
                  <a:gd name="T16" fmla="*/ 14 w 49"/>
                  <a:gd name="T17" fmla="*/ 8 h 65"/>
                  <a:gd name="T18" fmla="*/ 2 w 49"/>
                  <a:gd name="T19" fmla="*/ 38 h 65"/>
                  <a:gd name="T20" fmla="*/ 20 w 49"/>
                  <a:gd name="T21" fmla="*/ 64 h 65"/>
                  <a:gd name="T22" fmla="*/ 24 w 49"/>
                  <a:gd name="T2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65">
                    <a:moveTo>
                      <a:pt x="24" y="65"/>
                    </a:moveTo>
                    <a:cubicBezTo>
                      <a:pt x="25" y="65"/>
                      <a:pt x="27" y="64"/>
                      <a:pt x="28" y="62"/>
                    </a:cubicBezTo>
                    <a:cubicBezTo>
                      <a:pt x="30" y="60"/>
                      <a:pt x="29" y="56"/>
                      <a:pt x="26" y="54"/>
                    </a:cubicBezTo>
                    <a:cubicBezTo>
                      <a:pt x="19" y="50"/>
                      <a:pt x="14" y="43"/>
                      <a:pt x="13" y="36"/>
                    </a:cubicBezTo>
                    <a:cubicBezTo>
                      <a:pt x="12" y="28"/>
                      <a:pt x="15" y="21"/>
                      <a:pt x="21" y="17"/>
                    </a:cubicBezTo>
                    <a:cubicBezTo>
                      <a:pt x="26" y="13"/>
                      <a:pt x="35" y="13"/>
                      <a:pt x="39" y="18"/>
                    </a:cubicBezTo>
                    <a:cubicBezTo>
                      <a:pt x="41" y="20"/>
                      <a:pt x="45" y="20"/>
                      <a:pt x="47" y="18"/>
                    </a:cubicBezTo>
                    <a:cubicBezTo>
                      <a:pt x="49" y="16"/>
                      <a:pt x="49" y="12"/>
                      <a:pt x="47" y="10"/>
                    </a:cubicBezTo>
                    <a:cubicBezTo>
                      <a:pt x="39" y="2"/>
                      <a:pt x="25" y="0"/>
                      <a:pt x="14" y="8"/>
                    </a:cubicBezTo>
                    <a:cubicBezTo>
                      <a:pt x="5" y="14"/>
                      <a:pt x="0" y="26"/>
                      <a:pt x="2" y="38"/>
                    </a:cubicBezTo>
                    <a:cubicBezTo>
                      <a:pt x="4" y="48"/>
                      <a:pt x="11" y="58"/>
                      <a:pt x="20" y="64"/>
                    </a:cubicBezTo>
                    <a:cubicBezTo>
                      <a:pt x="21" y="65"/>
                      <a:pt x="23" y="65"/>
                      <a:pt x="24" y="65"/>
                    </a:cubicBezTo>
                    <a:close/>
                  </a:path>
                </a:pathLst>
              </a:custGeom>
              <a:solidFill>
                <a:srgbClr val="F24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0" name="Freeform 122">
                <a:extLst>
                  <a:ext uri="{FF2B5EF4-FFF2-40B4-BE49-F238E27FC236}">
                    <a16:creationId xmlns:a16="http://schemas.microsoft.com/office/drawing/2014/main" id="{50108217-3CEC-C043-9EB0-C3B17D9142A4}"/>
                  </a:ext>
                </a:extLst>
              </p:cNvPr>
              <p:cNvSpPr>
                <a:spLocks/>
              </p:cNvSpPr>
              <p:nvPr/>
            </p:nvSpPr>
            <p:spPr bwMode="auto">
              <a:xfrm>
                <a:off x="4203701" y="4135438"/>
                <a:ext cx="144463" cy="87313"/>
              </a:xfrm>
              <a:custGeom>
                <a:avLst/>
                <a:gdLst>
                  <a:gd name="T0" fmla="*/ 57 w 298"/>
                  <a:gd name="T1" fmla="*/ 181 h 181"/>
                  <a:gd name="T2" fmla="*/ 64 w 298"/>
                  <a:gd name="T3" fmla="*/ 180 h 181"/>
                  <a:gd name="T4" fmla="*/ 124 w 298"/>
                  <a:gd name="T5" fmla="*/ 161 h 181"/>
                  <a:gd name="T6" fmla="*/ 147 w 298"/>
                  <a:gd name="T7" fmla="*/ 118 h 181"/>
                  <a:gd name="T8" fmla="*/ 243 w 298"/>
                  <a:gd name="T9" fmla="*/ 113 h 181"/>
                  <a:gd name="T10" fmla="*/ 284 w 298"/>
                  <a:gd name="T11" fmla="*/ 88 h 181"/>
                  <a:gd name="T12" fmla="*/ 297 w 298"/>
                  <a:gd name="T13" fmla="*/ 44 h 181"/>
                  <a:gd name="T14" fmla="*/ 275 w 298"/>
                  <a:gd name="T15" fmla="*/ 3 h 181"/>
                  <a:gd name="T16" fmla="*/ 258 w 298"/>
                  <a:gd name="T17" fmla="*/ 6 h 181"/>
                  <a:gd name="T18" fmla="*/ 261 w 298"/>
                  <a:gd name="T19" fmla="*/ 22 h 181"/>
                  <a:gd name="T20" fmla="*/ 273 w 298"/>
                  <a:gd name="T21" fmla="*/ 47 h 181"/>
                  <a:gd name="T22" fmla="*/ 266 w 298"/>
                  <a:gd name="T23" fmla="*/ 73 h 181"/>
                  <a:gd name="T24" fmla="*/ 236 w 298"/>
                  <a:gd name="T25" fmla="*/ 91 h 181"/>
                  <a:gd name="T26" fmla="*/ 136 w 298"/>
                  <a:gd name="T27" fmla="*/ 91 h 181"/>
                  <a:gd name="T28" fmla="*/ 124 w 298"/>
                  <a:gd name="T29" fmla="*/ 95 h 181"/>
                  <a:gd name="T30" fmla="*/ 122 w 298"/>
                  <a:gd name="T31" fmla="*/ 107 h 181"/>
                  <a:gd name="T32" fmla="*/ 109 w 298"/>
                  <a:gd name="T33" fmla="*/ 143 h 181"/>
                  <a:gd name="T34" fmla="*/ 63 w 298"/>
                  <a:gd name="T35" fmla="*/ 157 h 181"/>
                  <a:gd name="T36" fmla="*/ 20 w 298"/>
                  <a:gd name="T37" fmla="*/ 149 h 181"/>
                  <a:gd name="T38" fmla="*/ 4 w 298"/>
                  <a:gd name="T39" fmla="*/ 153 h 181"/>
                  <a:gd name="T40" fmla="*/ 8 w 298"/>
                  <a:gd name="T41" fmla="*/ 169 h 181"/>
                  <a:gd name="T42" fmla="*/ 57 w 298"/>
                  <a:gd name="T4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8" h="181">
                    <a:moveTo>
                      <a:pt x="57" y="181"/>
                    </a:moveTo>
                    <a:cubicBezTo>
                      <a:pt x="60" y="181"/>
                      <a:pt x="62" y="180"/>
                      <a:pt x="64" y="180"/>
                    </a:cubicBezTo>
                    <a:cubicBezTo>
                      <a:pt x="89" y="179"/>
                      <a:pt x="109" y="173"/>
                      <a:pt x="124" y="161"/>
                    </a:cubicBezTo>
                    <a:cubicBezTo>
                      <a:pt x="137" y="151"/>
                      <a:pt x="146" y="134"/>
                      <a:pt x="147" y="118"/>
                    </a:cubicBezTo>
                    <a:cubicBezTo>
                      <a:pt x="179" y="125"/>
                      <a:pt x="212" y="123"/>
                      <a:pt x="243" y="113"/>
                    </a:cubicBezTo>
                    <a:cubicBezTo>
                      <a:pt x="262" y="107"/>
                      <a:pt x="275" y="99"/>
                      <a:pt x="284" y="88"/>
                    </a:cubicBezTo>
                    <a:cubicBezTo>
                      <a:pt x="294" y="77"/>
                      <a:pt x="298" y="61"/>
                      <a:pt x="297" y="44"/>
                    </a:cubicBezTo>
                    <a:cubicBezTo>
                      <a:pt x="295" y="28"/>
                      <a:pt x="287" y="13"/>
                      <a:pt x="275" y="3"/>
                    </a:cubicBezTo>
                    <a:cubicBezTo>
                      <a:pt x="270" y="0"/>
                      <a:pt x="262" y="0"/>
                      <a:pt x="258" y="6"/>
                    </a:cubicBezTo>
                    <a:cubicBezTo>
                      <a:pt x="255" y="11"/>
                      <a:pt x="255" y="18"/>
                      <a:pt x="261" y="22"/>
                    </a:cubicBezTo>
                    <a:cubicBezTo>
                      <a:pt x="268" y="28"/>
                      <a:pt x="272" y="36"/>
                      <a:pt x="273" y="47"/>
                    </a:cubicBezTo>
                    <a:cubicBezTo>
                      <a:pt x="274" y="57"/>
                      <a:pt x="272" y="66"/>
                      <a:pt x="266" y="73"/>
                    </a:cubicBezTo>
                    <a:cubicBezTo>
                      <a:pt x="260" y="80"/>
                      <a:pt x="250" y="86"/>
                      <a:pt x="236" y="91"/>
                    </a:cubicBezTo>
                    <a:cubicBezTo>
                      <a:pt x="204" y="101"/>
                      <a:pt x="168" y="101"/>
                      <a:pt x="136" y="91"/>
                    </a:cubicBezTo>
                    <a:cubicBezTo>
                      <a:pt x="132" y="90"/>
                      <a:pt x="127" y="91"/>
                      <a:pt x="124" y="95"/>
                    </a:cubicBezTo>
                    <a:cubicBezTo>
                      <a:pt x="121" y="98"/>
                      <a:pt x="120" y="103"/>
                      <a:pt x="122" y="107"/>
                    </a:cubicBezTo>
                    <a:cubicBezTo>
                      <a:pt x="127" y="120"/>
                      <a:pt x="119" y="135"/>
                      <a:pt x="109" y="143"/>
                    </a:cubicBezTo>
                    <a:cubicBezTo>
                      <a:pt x="98" y="152"/>
                      <a:pt x="83" y="156"/>
                      <a:pt x="63" y="157"/>
                    </a:cubicBezTo>
                    <a:cubicBezTo>
                      <a:pt x="45" y="158"/>
                      <a:pt x="30" y="155"/>
                      <a:pt x="20" y="149"/>
                    </a:cubicBezTo>
                    <a:cubicBezTo>
                      <a:pt x="14" y="145"/>
                      <a:pt x="7" y="147"/>
                      <a:pt x="4" y="153"/>
                    </a:cubicBezTo>
                    <a:cubicBezTo>
                      <a:pt x="0" y="158"/>
                      <a:pt x="2" y="165"/>
                      <a:pt x="8" y="169"/>
                    </a:cubicBezTo>
                    <a:cubicBezTo>
                      <a:pt x="21" y="177"/>
                      <a:pt x="37" y="181"/>
                      <a:pt x="57" y="181"/>
                    </a:cubicBezTo>
                  </a:path>
                </a:pathLst>
              </a:custGeom>
              <a:solidFill>
                <a:srgbClr val="543A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1" name="Freeform 123">
                <a:extLst>
                  <a:ext uri="{FF2B5EF4-FFF2-40B4-BE49-F238E27FC236}">
                    <a16:creationId xmlns:a16="http://schemas.microsoft.com/office/drawing/2014/main" id="{2BDF5982-2049-9E4F-847C-6AE7AE12DC70}"/>
                  </a:ext>
                </a:extLst>
              </p:cNvPr>
              <p:cNvSpPr>
                <a:spLocks/>
              </p:cNvSpPr>
              <p:nvPr/>
            </p:nvSpPr>
            <p:spPr bwMode="auto">
              <a:xfrm>
                <a:off x="3976688" y="6181725"/>
                <a:ext cx="287338" cy="141288"/>
              </a:xfrm>
              <a:custGeom>
                <a:avLst/>
                <a:gdLst>
                  <a:gd name="T0" fmla="*/ 187 w 593"/>
                  <a:gd name="T1" fmla="*/ 198 h 288"/>
                  <a:gd name="T2" fmla="*/ 101 w 593"/>
                  <a:gd name="T3" fmla="*/ 221 h 288"/>
                  <a:gd name="T4" fmla="*/ 26 w 593"/>
                  <a:gd name="T5" fmla="*/ 251 h 288"/>
                  <a:gd name="T6" fmla="*/ 56 w 593"/>
                  <a:gd name="T7" fmla="*/ 281 h 288"/>
                  <a:gd name="T8" fmla="*/ 135 w 593"/>
                  <a:gd name="T9" fmla="*/ 285 h 288"/>
                  <a:gd name="T10" fmla="*/ 344 w 593"/>
                  <a:gd name="T11" fmla="*/ 288 h 288"/>
                  <a:gd name="T12" fmla="*/ 548 w 593"/>
                  <a:gd name="T13" fmla="*/ 274 h 288"/>
                  <a:gd name="T14" fmla="*/ 570 w 593"/>
                  <a:gd name="T15" fmla="*/ 266 h 288"/>
                  <a:gd name="T16" fmla="*/ 576 w 593"/>
                  <a:gd name="T17" fmla="*/ 166 h 288"/>
                  <a:gd name="T18" fmla="*/ 563 w 593"/>
                  <a:gd name="T19" fmla="*/ 47 h 288"/>
                  <a:gd name="T20" fmla="*/ 551 w 593"/>
                  <a:gd name="T21" fmla="*/ 18 h 288"/>
                  <a:gd name="T22" fmla="*/ 494 w 593"/>
                  <a:gd name="T23" fmla="*/ 3 h 288"/>
                  <a:gd name="T24" fmla="*/ 349 w 593"/>
                  <a:gd name="T25" fmla="*/ 10 h 288"/>
                  <a:gd name="T26" fmla="*/ 314 w 593"/>
                  <a:gd name="T27" fmla="*/ 27 h 288"/>
                  <a:gd name="T28" fmla="*/ 301 w 593"/>
                  <a:gd name="T29" fmla="*/ 62 h 288"/>
                  <a:gd name="T30" fmla="*/ 266 w 593"/>
                  <a:gd name="T31" fmla="*/ 166 h 288"/>
                  <a:gd name="T32" fmla="*/ 218 w 593"/>
                  <a:gd name="T33" fmla="*/ 189 h 288"/>
                  <a:gd name="T34" fmla="*/ 187 w 593"/>
                  <a:gd name="T35" fmla="*/ 1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3" h="288">
                    <a:moveTo>
                      <a:pt x="187" y="198"/>
                    </a:moveTo>
                    <a:cubicBezTo>
                      <a:pt x="158" y="206"/>
                      <a:pt x="130" y="213"/>
                      <a:pt x="101" y="221"/>
                    </a:cubicBezTo>
                    <a:cubicBezTo>
                      <a:pt x="78" y="228"/>
                      <a:pt x="44" y="235"/>
                      <a:pt x="26" y="251"/>
                    </a:cubicBezTo>
                    <a:cubicBezTo>
                      <a:pt x="0" y="274"/>
                      <a:pt x="41" y="279"/>
                      <a:pt x="56" y="281"/>
                    </a:cubicBezTo>
                    <a:cubicBezTo>
                      <a:pt x="82" y="284"/>
                      <a:pt x="109" y="285"/>
                      <a:pt x="135" y="285"/>
                    </a:cubicBezTo>
                    <a:cubicBezTo>
                      <a:pt x="205" y="287"/>
                      <a:pt x="274" y="288"/>
                      <a:pt x="344" y="288"/>
                    </a:cubicBezTo>
                    <a:cubicBezTo>
                      <a:pt x="412" y="288"/>
                      <a:pt x="481" y="288"/>
                      <a:pt x="548" y="274"/>
                    </a:cubicBezTo>
                    <a:cubicBezTo>
                      <a:pt x="556" y="272"/>
                      <a:pt x="564" y="270"/>
                      <a:pt x="570" y="266"/>
                    </a:cubicBezTo>
                    <a:cubicBezTo>
                      <a:pt x="593" y="249"/>
                      <a:pt x="577" y="190"/>
                      <a:pt x="576" y="166"/>
                    </a:cubicBezTo>
                    <a:cubicBezTo>
                      <a:pt x="575" y="126"/>
                      <a:pt x="570" y="87"/>
                      <a:pt x="563" y="47"/>
                    </a:cubicBezTo>
                    <a:cubicBezTo>
                      <a:pt x="561" y="37"/>
                      <a:pt x="558" y="26"/>
                      <a:pt x="551" y="18"/>
                    </a:cubicBezTo>
                    <a:cubicBezTo>
                      <a:pt x="538" y="2"/>
                      <a:pt x="514" y="2"/>
                      <a:pt x="494" y="3"/>
                    </a:cubicBezTo>
                    <a:cubicBezTo>
                      <a:pt x="445" y="6"/>
                      <a:pt x="398" y="0"/>
                      <a:pt x="349" y="10"/>
                    </a:cubicBezTo>
                    <a:cubicBezTo>
                      <a:pt x="337" y="13"/>
                      <a:pt x="323" y="17"/>
                      <a:pt x="314" y="27"/>
                    </a:cubicBezTo>
                    <a:cubicBezTo>
                      <a:pt x="306" y="36"/>
                      <a:pt x="303" y="49"/>
                      <a:pt x="301" y="62"/>
                    </a:cubicBezTo>
                    <a:cubicBezTo>
                      <a:pt x="296" y="99"/>
                      <a:pt x="294" y="141"/>
                      <a:pt x="266" y="166"/>
                    </a:cubicBezTo>
                    <a:cubicBezTo>
                      <a:pt x="252" y="178"/>
                      <a:pt x="235" y="184"/>
                      <a:pt x="218" y="189"/>
                    </a:cubicBezTo>
                    <a:cubicBezTo>
                      <a:pt x="208" y="192"/>
                      <a:pt x="197" y="195"/>
                      <a:pt x="187" y="198"/>
                    </a:cubicBezTo>
                  </a:path>
                </a:pathLst>
              </a:custGeom>
              <a:solidFill>
                <a:srgbClr val="306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2" name="Freeform 124">
                <a:extLst>
                  <a:ext uri="{FF2B5EF4-FFF2-40B4-BE49-F238E27FC236}">
                    <a16:creationId xmlns:a16="http://schemas.microsoft.com/office/drawing/2014/main" id="{A94781D5-7F7F-7F47-ADCC-9E7348A2162D}"/>
                  </a:ext>
                </a:extLst>
              </p:cNvPr>
              <p:cNvSpPr>
                <a:spLocks/>
              </p:cNvSpPr>
              <p:nvPr/>
            </p:nvSpPr>
            <p:spPr bwMode="auto">
              <a:xfrm>
                <a:off x="4405313" y="6181725"/>
                <a:ext cx="288925" cy="141288"/>
              </a:xfrm>
              <a:custGeom>
                <a:avLst/>
                <a:gdLst>
                  <a:gd name="T0" fmla="*/ 406 w 593"/>
                  <a:gd name="T1" fmla="*/ 198 h 288"/>
                  <a:gd name="T2" fmla="*/ 492 w 593"/>
                  <a:gd name="T3" fmla="*/ 221 h 288"/>
                  <a:gd name="T4" fmla="*/ 567 w 593"/>
                  <a:gd name="T5" fmla="*/ 251 h 288"/>
                  <a:gd name="T6" fmla="*/ 537 w 593"/>
                  <a:gd name="T7" fmla="*/ 281 h 288"/>
                  <a:gd name="T8" fmla="*/ 458 w 593"/>
                  <a:gd name="T9" fmla="*/ 285 h 288"/>
                  <a:gd name="T10" fmla="*/ 249 w 593"/>
                  <a:gd name="T11" fmla="*/ 288 h 288"/>
                  <a:gd name="T12" fmla="*/ 45 w 593"/>
                  <a:gd name="T13" fmla="*/ 274 h 288"/>
                  <a:gd name="T14" fmla="*/ 23 w 593"/>
                  <a:gd name="T15" fmla="*/ 266 h 288"/>
                  <a:gd name="T16" fmla="*/ 17 w 593"/>
                  <a:gd name="T17" fmla="*/ 166 h 288"/>
                  <a:gd name="T18" fmla="*/ 30 w 593"/>
                  <a:gd name="T19" fmla="*/ 47 h 288"/>
                  <a:gd name="T20" fmla="*/ 42 w 593"/>
                  <a:gd name="T21" fmla="*/ 18 h 288"/>
                  <a:gd name="T22" fmla="*/ 99 w 593"/>
                  <a:gd name="T23" fmla="*/ 3 h 288"/>
                  <a:gd name="T24" fmla="*/ 244 w 593"/>
                  <a:gd name="T25" fmla="*/ 10 h 288"/>
                  <a:gd name="T26" fmla="*/ 279 w 593"/>
                  <a:gd name="T27" fmla="*/ 27 h 288"/>
                  <a:gd name="T28" fmla="*/ 292 w 593"/>
                  <a:gd name="T29" fmla="*/ 62 h 288"/>
                  <a:gd name="T30" fmla="*/ 327 w 593"/>
                  <a:gd name="T31" fmla="*/ 166 h 288"/>
                  <a:gd name="T32" fmla="*/ 375 w 593"/>
                  <a:gd name="T33" fmla="*/ 189 h 288"/>
                  <a:gd name="T34" fmla="*/ 406 w 593"/>
                  <a:gd name="T35" fmla="*/ 1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3" h="288">
                    <a:moveTo>
                      <a:pt x="406" y="198"/>
                    </a:moveTo>
                    <a:cubicBezTo>
                      <a:pt x="435" y="206"/>
                      <a:pt x="463" y="213"/>
                      <a:pt x="492" y="221"/>
                    </a:cubicBezTo>
                    <a:cubicBezTo>
                      <a:pt x="515" y="228"/>
                      <a:pt x="549" y="235"/>
                      <a:pt x="567" y="251"/>
                    </a:cubicBezTo>
                    <a:cubicBezTo>
                      <a:pt x="593" y="274"/>
                      <a:pt x="552" y="279"/>
                      <a:pt x="537" y="281"/>
                    </a:cubicBezTo>
                    <a:cubicBezTo>
                      <a:pt x="511" y="284"/>
                      <a:pt x="484" y="285"/>
                      <a:pt x="458" y="285"/>
                    </a:cubicBezTo>
                    <a:cubicBezTo>
                      <a:pt x="388" y="287"/>
                      <a:pt x="319" y="288"/>
                      <a:pt x="249" y="288"/>
                    </a:cubicBezTo>
                    <a:cubicBezTo>
                      <a:pt x="181" y="288"/>
                      <a:pt x="112" y="288"/>
                      <a:pt x="45" y="274"/>
                    </a:cubicBezTo>
                    <a:cubicBezTo>
                      <a:pt x="37" y="272"/>
                      <a:pt x="29" y="270"/>
                      <a:pt x="23" y="266"/>
                    </a:cubicBezTo>
                    <a:cubicBezTo>
                      <a:pt x="0" y="249"/>
                      <a:pt x="16" y="190"/>
                      <a:pt x="17" y="166"/>
                    </a:cubicBezTo>
                    <a:cubicBezTo>
                      <a:pt x="18" y="126"/>
                      <a:pt x="23" y="87"/>
                      <a:pt x="30" y="47"/>
                    </a:cubicBezTo>
                    <a:cubicBezTo>
                      <a:pt x="32" y="37"/>
                      <a:pt x="35" y="26"/>
                      <a:pt x="42" y="18"/>
                    </a:cubicBezTo>
                    <a:cubicBezTo>
                      <a:pt x="55" y="2"/>
                      <a:pt x="79" y="2"/>
                      <a:pt x="99" y="3"/>
                    </a:cubicBezTo>
                    <a:cubicBezTo>
                      <a:pt x="148" y="6"/>
                      <a:pt x="195" y="0"/>
                      <a:pt x="244" y="10"/>
                    </a:cubicBezTo>
                    <a:cubicBezTo>
                      <a:pt x="256" y="13"/>
                      <a:pt x="270" y="17"/>
                      <a:pt x="279" y="27"/>
                    </a:cubicBezTo>
                    <a:cubicBezTo>
                      <a:pt x="287" y="36"/>
                      <a:pt x="290" y="49"/>
                      <a:pt x="292" y="62"/>
                    </a:cubicBezTo>
                    <a:cubicBezTo>
                      <a:pt x="297" y="99"/>
                      <a:pt x="299" y="141"/>
                      <a:pt x="327" y="166"/>
                    </a:cubicBezTo>
                    <a:cubicBezTo>
                      <a:pt x="341" y="178"/>
                      <a:pt x="358" y="184"/>
                      <a:pt x="375" y="189"/>
                    </a:cubicBezTo>
                    <a:cubicBezTo>
                      <a:pt x="385" y="192"/>
                      <a:pt x="396" y="195"/>
                      <a:pt x="406" y="198"/>
                    </a:cubicBezTo>
                  </a:path>
                </a:pathLst>
              </a:custGeom>
              <a:solidFill>
                <a:srgbClr val="306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125">
                <a:extLst>
                  <a:ext uri="{FF2B5EF4-FFF2-40B4-BE49-F238E27FC236}">
                    <a16:creationId xmlns:a16="http://schemas.microsoft.com/office/drawing/2014/main" id="{E6AFA272-C333-1148-B4C7-AA62404282DC}"/>
                  </a:ext>
                </a:extLst>
              </p:cNvPr>
              <p:cNvSpPr>
                <a:spLocks/>
              </p:cNvSpPr>
              <p:nvPr/>
            </p:nvSpPr>
            <p:spPr bwMode="auto">
              <a:xfrm>
                <a:off x="4079876" y="5045075"/>
                <a:ext cx="515938" cy="1208088"/>
              </a:xfrm>
              <a:custGeom>
                <a:avLst/>
                <a:gdLst>
                  <a:gd name="T0" fmla="*/ 24 w 1060"/>
                  <a:gd name="T1" fmla="*/ 1335 h 2480"/>
                  <a:gd name="T2" fmla="*/ 19 w 1060"/>
                  <a:gd name="T3" fmla="*/ 1002 h 2480"/>
                  <a:gd name="T4" fmla="*/ 1 w 1060"/>
                  <a:gd name="T5" fmla="*/ 209 h 2480"/>
                  <a:gd name="T6" fmla="*/ 24 w 1060"/>
                  <a:gd name="T7" fmla="*/ 75 h 2480"/>
                  <a:gd name="T8" fmla="*/ 223 w 1060"/>
                  <a:gd name="T9" fmla="*/ 31 h 2480"/>
                  <a:gd name="T10" fmla="*/ 484 w 1060"/>
                  <a:gd name="T11" fmla="*/ 25 h 2480"/>
                  <a:gd name="T12" fmla="*/ 756 w 1060"/>
                  <a:gd name="T13" fmla="*/ 27 h 2480"/>
                  <a:gd name="T14" fmla="*/ 995 w 1060"/>
                  <a:gd name="T15" fmla="*/ 73 h 2480"/>
                  <a:gd name="T16" fmla="*/ 1003 w 1060"/>
                  <a:gd name="T17" fmla="*/ 128 h 2480"/>
                  <a:gd name="T18" fmla="*/ 1051 w 1060"/>
                  <a:gd name="T19" fmla="*/ 2334 h 2480"/>
                  <a:gd name="T20" fmla="*/ 1043 w 1060"/>
                  <a:gd name="T21" fmla="*/ 2429 h 2480"/>
                  <a:gd name="T22" fmla="*/ 937 w 1060"/>
                  <a:gd name="T23" fmla="*/ 2448 h 2480"/>
                  <a:gd name="T24" fmla="*/ 674 w 1060"/>
                  <a:gd name="T25" fmla="*/ 2459 h 2480"/>
                  <a:gd name="T26" fmla="*/ 655 w 1060"/>
                  <a:gd name="T27" fmla="*/ 2458 h 2480"/>
                  <a:gd name="T28" fmla="*/ 622 w 1060"/>
                  <a:gd name="T29" fmla="*/ 2446 h 2480"/>
                  <a:gd name="T30" fmla="*/ 618 w 1060"/>
                  <a:gd name="T31" fmla="*/ 2419 h 2480"/>
                  <a:gd name="T32" fmla="*/ 624 w 1060"/>
                  <a:gd name="T33" fmla="*/ 2323 h 2480"/>
                  <a:gd name="T34" fmla="*/ 614 w 1060"/>
                  <a:gd name="T35" fmla="*/ 2004 h 2480"/>
                  <a:gd name="T36" fmla="*/ 602 w 1060"/>
                  <a:gd name="T37" fmla="*/ 1675 h 2480"/>
                  <a:gd name="T38" fmla="*/ 578 w 1060"/>
                  <a:gd name="T39" fmla="*/ 1081 h 2480"/>
                  <a:gd name="T40" fmla="*/ 547 w 1060"/>
                  <a:gd name="T41" fmla="*/ 512 h 2480"/>
                  <a:gd name="T42" fmla="*/ 492 w 1060"/>
                  <a:gd name="T43" fmla="*/ 454 h 2480"/>
                  <a:gd name="T44" fmla="*/ 461 w 1060"/>
                  <a:gd name="T45" fmla="*/ 480 h 2480"/>
                  <a:gd name="T46" fmla="*/ 455 w 1060"/>
                  <a:gd name="T47" fmla="*/ 522 h 2480"/>
                  <a:gd name="T48" fmla="*/ 442 w 1060"/>
                  <a:gd name="T49" fmla="*/ 1857 h 2480"/>
                  <a:gd name="T50" fmla="*/ 450 w 1060"/>
                  <a:gd name="T51" fmla="*/ 2410 h 2480"/>
                  <a:gd name="T52" fmla="*/ 437 w 1060"/>
                  <a:gd name="T53" fmla="*/ 2448 h 2480"/>
                  <a:gd name="T54" fmla="*/ 414 w 1060"/>
                  <a:gd name="T55" fmla="*/ 2453 h 2480"/>
                  <a:gd name="T56" fmla="*/ 375 w 1060"/>
                  <a:gd name="T57" fmla="*/ 2454 h 2480"/>
                  <a:gd name="T58" fmla="*/ 181 w 1060"/>
                  <a:gd name="T59" fmla="*/ 2450 h 2480"/>
                  <a:gd name="T60" fmla="*/ 8 w 1060"/>
                  <a:gd name="T61" fmla="*/ 2384 h 2480"/>
                  <a:gd name="T62" fmla="*/ 19 w 1060"/>
                  <a:gd name="T63" fmla="*/ 1954 h 2480"/>
                  <a:gd name="T64" fmla="*/ 24 w 1060"/>
                  <a:gd name="T65" fmla="*/ 1335 h 2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0" h="2480">
                    <a:moveTo>
                      <a:pt x="24" y="1335"/>
                    </a:moveTo>
                    <a:cubicBezTo>
                      <a:pt x="23" y="1224"/>
                      <a:pt x="21" y="1113"/>
                      <a:pt x="19" y="1002"/>
                    </a:cubicBezTo>
                    <a:cubicBezTo>
                      <a:pt x="13" y="738"/>
                      <a:pt x="7" y="473"/>
                      <a:pt x="1" y="209"/>
                    </a:cubicBezTo>
                    <a:cubicBezTo>
                      <a:pt x="0" y="163"/>
                      <a:pt x="0" y="114"/>
                      <a:pt x="24" y="75"/>
                    </a:cubicBezTo>
                    <a:cubicBezTo>
                      <a:pt x="64" y="9"/>
                      <a:pt x="159" y="36"/>
                      <a:pt x="223" y="31"/>
                    </a:cubicBezTo>
                    <a:cubicBezTo>
                      <a:pt x="310" y="24"/>
                      <a:pt x="397" y="25"/>
                      <a:pt x="484" y="25"/>
                    </a:cubicBezTo>
                    <a:cubicBezTo>
                      <a:pt x="575" y="26"/>
                      <a:pt x="666" y="26"/>
                      <a:pt x="756" y="27"/>
                    </a:cubicBezTo>
                    <a:cubicBezTo>
                      <a:pt x="820" y="28"/>
                      <a:pt x="959" y="0"/>
                      <a:pt x="995" y="73"/>
                    </a:cubicBezTo>
                    <a:cubicBezTo>
                      <a:pt x="1003" y="90"/>
                      <a:pt x="1003" y="109"/>
                      <a:pt x="1003" y="128"/>
                    </a:cubicBezTo>
                    <a:cubicBezTo>
                      <a:pt x="1003" y="863"/>
                      <a:pt x="1011" y="1601"/>
                      <a:pt x="1051" y="2334"/>
                    </a:cubicBezTo>
                    <a:cubicBezTo>
                      <a:pt x="1053" y="2356"/>
                      <a:pt x="1060" y="2410"/>
                      <a:pt x="1043" y="2429"/>
                    </a:cubicBezTo>
                    <a:cubicBezTo>
                      <a:pt x="1024" y="2448"/>
                      <a:pt x="963" y="2445"/>
                      <a:pt x="937" y="2448"/>
                    </a:cubicBezTo>
                    <a:cubicBezTo>
                      <a:pt x="850" y="2456"/>
                      <a:pt x="762" y="2459"/>
                      <a:pt x="674" y="2459"/>
                    </a:cubicBezTo>
                    <a:cubicBezTo>
                      <a:pt x="668" y="2459"/>
                      <a:pt x="661" y="2458"/>
                      <a:pt x="655" y="2458"/>
                    </a:cubicBezTo>
                    <a:cubicBezTo>
                      <a:pt x="642" y="2458"/>
                      <a:pt x="629" y="2456"/>
                      <a:pt x="622" y="2446"/>
                    </a:cubicBezTo>
                    <a:cubicBezTo>
                      <a:pt x="616" y="2438"/>
                      <a:pt x="617" y="2428"/>
                      <a:pt x="618" y="2419"/>
                    </a:cubicBezTo>
                    <a:cubicBezTo>
                      <a:pt x="621" y="2387"/>
                      <a:pt x="623" y="2355"/>
                      <a:pt x="624" y="2323"/>
                    </a:cubicBezTo>
                    <a:cubicBezTo>
                      <a:pt x="626" y="2217"/>
                      <a:pt x="618" y="2110"/>
                      <a:pt x="614" y="2004"/>
                    </a:cubicBezTo>
                    <a:cubicBezTo>
                      <a:pt x="610" y="1894"/>
                      <a:pt x="606" y="1785"/>
                      <a:pt x="602" y="1675"/>
                    </a:cubicBezTo>
                    <a:cubicBezTo>
                      <a:pt x="594" y="1477"/>
                      <a:pt x="586" y="1279"/>
                      <a:pt x="578" y="1081"/>
                    </a:cubicBezTo>
                    <a:cubicBezTo>
                      <a:pt x="570" y="890"/>
                      <a:pt x="558" y="704"/>
                      <a:pt x="547" y="512"/>
                    </a:cubicBezTo>
                    <a:cubicBezTo>
                      <a:pt x="545" y="466"/>
                      <a:pt x="520" y="451"/>
                      <a:pt x="492" y="454"/>
                    </a:cubicBezTo>
                    <a:cubicBezTo>
                      <a:pt x="477" y="455"/>
                      <a:pt x="466" y="467"/>
                      <a:pt x="461" y="480"/>
                    </a:cubicBezTo>
                    <a:cubicBezTo>
                      <a:pt x="455" y="493"/>
                      <a:pt x="455" y="508"/>
                      <a:pt x="455" y="522"/>
                    </a:cubicBezTo>
                    <a:cubicBezTo>
                      <a:pt x="447" y="967"/>
                      <a:pt x="430" y="1412"/>
                      <a:pt x="442" y="1857"/>
                    </a:cubicBezTo>
                    <a:cubicBezTo>
                      <a:pt x="446" y="2042"/>
                      <a:pt x="452" y="2226"/>
                      <a:pt x="450" y="2410"/>
                    </a:cubicBezTo>
                    <a:cubicBezTo>
                      <a:pt x="450" y="2424"/>
                      <a:pt x="448" y="2440"/>
                      <a:pt x="437" y="2448"/>
                    </a:cubicBezTo>
                    <a:cubicBezTo>
                      <a:pt x="430" y="2452"/>
                      <a:pt x="422" y="2453"/>
                      <a:pt x="414" y="2453"/>
                    </a:cubicBezTo>
                    <a:cubicBezTo>
                      <a:pt x="401" y="2453"/>
                      <a:pt x="388" y="2454"/>
                      <a:pt x="375" y="2454"/>
                    </a:cubicBezTo>
                    <a:cubicBezTo>
                      <a:pt x="310" y="2455"/>
                      <a:pt x="245" y="2453"/>
                      <a:pt x="181" y="2450"/>
                    </a:cubicBezTo>
                    <a:cubicBezTo>
                      <a:pt x="110" y="2447"/>
                      <a:pt x="7" y="2480"/>
                      <a:pt x="8" y="2384"/>
                    </a:cubicBezTo>
                    <a:cubicBezTo>
                      <a:pt x="10" y="2241"/>
                      <a:pt x="15" y="2098"/>
                      <a:pt x="19" y="1954"/>
                    </a:cubicBezTo>
                    <a:cubicBezTo>
                      <a:pt x="25" y="1747"/>
                      <a:pt x="26" y="1541"/>
                      <a:pt x="24" y="1335"/>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84" name="Freeform 126">
                <a:extLst>
                  <a:ext uri="{FF2B5EF4-FFF2-40B4-BE49-F238E27FC236}">
                    <a16:creationId xmlns:a16="http://schemas.microsoft.com/office/drawing/2014/main" id="{37676B9E-8AB1-B444-8BFD-E269F15EB82C}"/>
                  </a:ext>
                </a:extLst>
              </p:cNvPr>
              <p:cNvSpPr>
                <a:spLocks/>
              </p:cNvSpPr>
              <p:nvPr/>
            </p:nvSpPr>
            <p:spPr bwMode="auto">
              <a:xfrm>
                <a:off x="4108451" y="5097463"/>
                <a:ext cx="28575" cy="1096963"/>
              </a:xfrm>
              <a:custGeom>
                <a:avLst/>
                <a:gdLst>
                  <a:gd name="T0" fmla="*/ 9 w 57"/>
                  <a:gd name="T1" fmla="*/ 2252 h 2252"/>
                  <a:gd name="T2" fmla="*/ 9 w 57"/>
                  <a:gd name="T3" fmla="*/ 2252 h 2252"/>
                  <a:gd name="T4" fmla="*/ 0 w 57"/>
                  <a:gd name="T5" fmla="*/ 2243 h 2252"/>
                  <a:gd name="T6" fmla="*/ 23 w 57"/>
                  <a:gd name="T7" fmla="*/ 1334 h 2252"/>
                  <a:gd name="T8" fmla="*/ 17 w 57"/>
                  <a:gd name="T9" fmla="*/ 9 h 2252"/>
                  <a:gd name="T10" fmla="*/ 26 w 57"/>
                  <a:gd name="T11" fmla="*/ 0 h 2252"/>
                  <a:gd name="T12" fmla="*/ 35 w 57"/>
                  <a:gd name="T13" fmla="*/ 9 h 2252"/>
                  <a:gd name="T14" fmla="*/ 40 w 57"/>
                  <a:gd name="T15" fmla="*/ 1335 h 2252"/>
                  <a:gd name="T16" fmla="*/ 18 w 57"/>
                  <a:gd name="T17" fmla="*/ 2243 h 2252"/>
                  <a:gd name="T18" fmla="*/ 9 w 57"/>
                  <a:gd name="T19" fmla="*/ 225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2252">
                    <a:moveTo>
                      <a:pt x="9" y="2252"/>
                    </a:moveTo>
                    <a:lnTo>
                      <a:pt x="9" y="2252"/>
                    </a:lnTo>
                    <a:cubicBezTo>
                      <a:pt x="4" y="2252"/>
                      <a:pt x="0" y="2248"/>
                      <a:pt x="0" y="2243"/>
                    </a:cubicBezTo>
                    <a:cubicBezTo>
                      <a:pt x="0" y="2237"/>
                      <a:pt x="6" y="1598"/>
                      <a:pt x="23" y="1334"/>
                    </a:cubicBezTo>
                    <a:cubicBezTo>
                      <a:pt x="39" y="1070"/>
                      <a:pt x="17" y="20"/>
                      <a:pt x="17" y="9"/>
                    </a:cubicBezTo>
                    <a:cubicBezTo>
                      <a:pt x="17" y="4"/>
                      <a:pt x="21" y="0"/>
                      <a:pt x="26" y="0"/>
                    </a:cubicBezTo>
                    <a:cubicBezTo>
                      <a:pt x="30" y="0"/>
                      <a:pt x="35" y="4"/>
                      <a:pt x="35" y="9"/>
                    </a:cubicBezTo>
                    <a:cubicBezTo>
                      <a:pt x="35" y="19"/>
                      <a:pt x="57" y="1071"/>
                      <a:pt x="40" y="1335"/>
                    </a:cubicBezTo>
                    <a:cubicBezTo>
                      <a:pt x="24" y="1599"/>
                      <a:pt x="18" y="2237"/>
                      <a:pt x="18" y="2243"/>
                    </a:cubicBezTo>
                    <a:cubicBezTo>
                      <a:pt x="18" y="2248"/>
                      <a:pt x="14" y="2252"/>
                      <a:pt x="9" y="2252"/>
                    </a:cubicBezTo>
                  </a:path>
                </a:pathLst>
              </a:custGeom>
              <a:solidFill>
                <a:srgbClr val="FFF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Freeform 127">
                <a:extLst>
                  <a:ext uri="{FF2B5EF4-FFF2-40B4-BE49-F238E27FC236}">
                    <a16:creationId xmlns:a16="http://schemas.microsoft.com/office/drawing/2014/main" id="{159CDBA2-8A51-524E-B1C2-280481188D40}"/>
                  </a:ext>
                </a:extLst>
              </p:cNvPr>
              <p:cNvSpPr>
                <a:spLocks/>
              </p:cNvSpPr>
              <p:nvPr/>
            </p:nvSpPr>
            <p:spPr bwMode="auto">
              <a:xfrm>
                <a:off x="4117976" y="5119688"/>
                <a:ext cx="87313" cy="104775"/>
              </a:xfrm>
              <a:custGeom>
                <a:avLst/>
                <a:gdLst>
                  <a:gd name="T0" fmla="*/ 10 w 177"/>
                  <a:gd name="T1" fmla="*/ 215 h 215"/>
                  <a:gd name="T2" fmla="*/ 2 w 177"/>
                  <a:gd name="T3" fmla="*/ 210 h 215"/>
                  <a:gd name="T4" fmla="*/ 6 w 177"/>
                  <a:gd name="T5" fmla="*/ 198 h 215"/>
                  <a:gd name="T6" fmla="*/ 101 w 177"/>
                  <a:gd name="T7" fmla="*/ 120 h 215"/>
                  <a:gd name="T8" fmla="*/ 158 w 177"/>
                  <a:gd name="T9" fmla="*/ 7 h 215"/>
                  <a:gd name="T10" fmla="*/ 169 w 177"/>
                  <a:gd name="T11" fmla="*/ 1 h 215"/>
                  <a:gd name="T12" fmla="*/ 175 w 177"/>
                  <a:gd name="T13" fmla="*/ 13 h 215"/>
                  <a:gd name="T14" fmla="*/ 115 w 177"/>
                  <a:gd name="T15" fmla="*/ 131 h 215"/>
                  <a:gd name="T16" fmla="*/ 14 w 177"/>
                  <a:gd name="T17" fmla="*/ 214 h 215"/>
                  <a:gd name="T18" fmla="*/ 10 w 177"/>
                  <a:gd name="T1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215">
                    <a:moveTo>
                      <a:pt x="10" y="215"/>
                    </a:moveTo>
                    <a:cubicBezTo>
                      <a:pt x="6" y="215"/>
                      <a:pt x="3" y="213"/>
                      <a:pt x="2" y="210"/>
                    </a:cubicBezTo>
                    <a:cubicBezTo>
                      <a:pt x="0" y="205"/>
                      <a:pt x="2" y="200"/>
                      <a:pt x="6" y="198"/>
                    </a:cubicBezTo>
                    <a:cubicBezTo>
                      <a:pt x="41" y="181"/>
                      <a:pt x="74" y="154"/>
                      <a:pt x="101" y="120"/>
                    </a:cubicBezTo>
                    <a:cubicBezTo>
                      <a:pt x="125" y="88"/>
                      <a:pt x="144" y="50"/>
                      <a:pt x="158" y="7"/>
                    </a:cubicBezTo>
                    <a:cubicBezTo>
                      <a:pt x="160" y="2"/>
                      <a:pt x="165" y="0"/>
                      <a:pt x="169" y="1"/>
                    </a:cubicBezTo>
                    <a:cubicBezTo>
                      <a:pt x="174" y="3"/>
                      <a:pt x="177" y="8"/>
                      <a:pt x="175" y="13"/>
                    </a:cubicBezTo>
                    <a:cubicBezTo>
                      <a:pt x="161" y="58"/>
                      <a:pt x="140" y="97"/>
                      <a:pt x="115" y="131"/>
                    </a:cubicBezTo>
                    <a:cubicBezTo>
                      <a:pt x="87" y="167"/>
                      <a:pt x="52" y="196"/>
                      <a:pt x="14" y="214"/>
                    </a:cubicBezTo>
                    <a:cubicBezTo>
                      <a:pt x="12" y="215"/>
                      <a:pt x="11" y="215"/>
                      <a:pt x="10" y="215"/>
                    </a:cubicBezTo>
                  </a:path>
                </a:pathLst>
              </a:custGeom>
              <a:solidFill>
                <a:srgbClr val="FFF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128">
                <a:extLst>
                  <a:ext uri="{FF2B5EF4-FFF2-40B4-BE49-F238E27FC236}">
                    <a16:creationId xmlns:a16="http://schemas.microsoft.com/office/drawing/2014/main" id="{FC355D31-1FD1-F547-BFEC-B5556EEB7E22}"/>
                  </a:ext>
                </a:extLst>
              </p:cNvPr>
              <p:cNvSpPr>
                <a:spLocks/>
              </p:cNvSpPr>
              <p:nvPr/>
            </p:nvSpPr>
            <p:spPr bwMode="auto">
              <a:xfrm>
                <a:off x="4521201" y="5097463"/>
                <a:ext cx="28575" cy="1096963"/>
              </a:xfrm>
              <a:custGeom>
                <a:avLst/>
                <a:gdLst>
                  <a:gd name="T0" fmla="*/ 49 w 58"/>
                  <a:gd name="T1" fmla="*/ 2252 h 2252"/>
                  <a:gd name="T2" fmla="*/ 40 w 58"/>
                  <a:gd name="T3" fmla="*/ 2243 h 2252"/>
                  <a:gd name="T4" fmla="*/ 17 w 58"/>
                  <a:gd name="T5" fmla="*/ 1335 h 2252"/>
                  <a:gd name="T6" fmla="*/ 23 w 58"/>
                  <a:gd name="T7" fmla="*/ 9 h 2252"/>
                  <a:gd name="T8" fmla="*/ 32 w 58"/>
                  <a:gd name="T9" fmla="*/ 0 h 2252"/>
                  <a:gd name="T10" fmla="*/ 41 w 58"/>
                  <a:gd name="T11" fmla="*/ 9 h 2252"/>
                  <a:gd name="T12" fmla="*/ 35 w 58"/>
                  <a:gd name="T13" fmla="*/ 1334 h 2252"/>
                  <a:gd name="T14" fmla="*/ 58 w 58"/>
                  <a:gd name="T15" fmla="*/ 2243 h 2252"/>
                  <a:gd name="T16" fmla="*/ 49 w 58"/>
                  <a:gd name="T17" fmla="*/ 2252 h 2252"/>
                  <a:gd name="T18" fmla="*/ 49 w 58"/>
                  <a:gd name="T19" fmla="*/ 225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252">
                    <a:moveTo>
                      <a:pt x="49" y="2252"/>
                    </a:moveTo>
                    <a:cubicBezTo>
                      <a:pt x="44" y="2252"/>
                      <a:pt x="40" y="2248"/>
                      <a:pt x="40" y="2243"/>
                    </a:cubicBezTo>
                    <a:cubicBezTo>
                      <a:pt x="40" y="2237"/>
                      <a:pt x="34" y="1599"/>
                      <a:pt x="17" y="1335"/>
                    </a:cubicBezTo>
                    <a:cubicBezTo>
                      <a:pt x="0" y="1071"/>
                      <a:pt x="22" y="19"/>
                      <a:pt x="23" y="9"/>
                    </a:cubicBezTo>
                    <a:cubicBezTo>
                      <a:pt x="23" y="4"/>
                      <a:pt x="27" y="0"/>
                      <a:pt x="32" y="0"/>
                    </a:cubicBezTo>
                    <a:cubicBezTo>
                      <a:pt x="37" y="0"/>
                      <a:pt x="41" y="4"/>
                      <a:pt x="41" y="9"/>
                    </a:cubicBezTo>
                    <a:cubicBezTo>
                      <a:pt x="40" y="20"/>
                      <a:pt x="18" y="1070"/>
                      <a:pt x="35" y="1334"/>
                    </a:cubicBezTo>
                    <a:cubicBezTo>
                      <a:pt x="52" y="1598"/>
                      <a:pt x="58" y="2237"/>
                      <a:pt x="58" y="2243"/>
                    </a:cubicBezTo>
                    <a:cubicBezTo>
                      <a:pt x="58" y="2248"/>
                      <a:pt x="54" y="2252"/>
                      <a:pt x="49" y="2252"/>
                    </a:cubicBezTo>
                    <a:lnTo>
                      <a:pt x="49" y="2252"/>
                    </a:lnTo>
                  </a:path>
                </a:pathLst>
              </a:custGeom>
              <a:solidFill>
                <a:srgbClr val="FFF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29">
                <a:extLst>
                  <a:ext uri="{FF2B5EF4-FFF2-40B4-BE49-F238E27FC236}">
                    <a16:creationId xmlns:a16="http://schemas.microsoft.com/office/drawing/2014/main" id="{2097556B-722A-6249-9029-DA98B61461CE}"/>
                  </a:ext>
                </a:extLst>
              </p:cNvPr>
              <p:cNvSpPr>
                <a:spLocks/>
              </p:cNvSpPr>
              <p:nvPr/>
            </p:nvSpPr>
            <p:spPr bwMode="auto">
              <a:xfrm>
                <a:off x="4452938" y="5119688"/>
                <a:ext cx="87313" cy="104775"/>
              </a:xfrm>
              <a:custGeom>
                <a:avLst/>
                <a:gdLst>
                  <a:gd name="T0" fmla="*/ 167 w 177"/>
                  <a:gd name="T1" fmla="*/ 215 h 215"/>
                  <a:gd name="T2" fmla="*/ 163 w 177"/>
                  <a:gd name="T3" fmla="*/ 214 h 215"/>
                  <a:gd name="T4" fmla="*/ 62 w 177"/>
                  <a:gd name="T5" fmla="*/ 131 h 215"/>
                  <a:gd name="T6" fmla="*/ 1 w 177"/>
                  <a:gd name="T7" fmla="*/ 13 h 215"/>
                  <a:gd name="T8" fmla="*/ 7 w 177"/>
                  <a:gd name="T9" fmla="*/ 1 h 215"/>
                  <a:gd name="T10" fmla="*/ 18 w 177"/>
                  <a:gd name="T11" fmla="*/ 7 h 215"/>
                  <a:gd name="T12" fmla="*/ 76 w 177"/>
                  <a:gd name="T13" fmla="*/ 120 h 215"/>
                  <a:gd name="T14" fmla="*/ 170 w 177"/>
                  <a:gd name="T15" fmla="*/ 198 h 215"/>
                  <a:gd name="T16" fmla="*/ 175 w 177"/>
                  <a:gd name="T17" fmla="*/ 210 h 215"/>
                  <a:gd name="T18" fmla="*/ 167 w 177"/>
                  <a:gd name="T1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215">
                    <a:moveTo>
                      <a:pt x="167" y="215"/>
                    </a:moveTo>
                    <a:cubicBezTo>
                      <a:pt x="165" y="215"/>
                      <a:pt x="164" y="215"/>
                      <a:pt x="163" y="214"/>
                    </a:cubicBezTo>
                    <a:cubicBezTo>
                      <a:pt x="125" y="196"/>
                      <a:pt x="90" y="167"/>
                      <a:pt x="62" y="131"/>
                    </a:cubicBezTo>
                    <a:cubicBezTo>
                      <a:pt x="36" y="97"/>
                      <a:pt x="16" y="58"/>
                      <a:pt x="1" y="13"/>
                    </a:cubicBezTo>
                    <a:cubicBezTo>
                      <a:pt x="0" y="8"/>
                      <a:pt x="2" y="3"/>
                      <a:pt x="7" y="1"/>
                    </a:cubicBezTo>
                    <a:cubicBezTo>
                      <a:pt x="12" y="0"/>
                      <a:pt x="17" y="2"/>
                      <a:pt x="18" y="7"/>
                    </a:cubicBezTo>
                    <a:cubicBezTo>
                      <a:pt x="32" y="50"/>
                      <a:pt x="52" y="88"/>
                      <a:pt x="76" y="120"/>
                    </a:cubicBezTo>
                    <a:cubicBezTo>
                      <a:pt x="102" y="154"/>
                      <a:pt x="135" y="181"/>
                      <a:pt x="170" y="198"/>
                    </a:cubicBezTo>
                    <a:cubicBezTo>
                      <a:pt x="175" y="200"/>
                      <a:pt x="177" y="205"/>
                      <a:pt x="175" y="210"/>
                    </a:cubicBezTo>
                    <a:cubicBezTo>
                      <a:pt x="173" y="213"/>
                      <a:pt x="170" y="215"/>
                      <a:pt x="167" y="215"/>
                    </a:cubicBezTo>
                  </a:path>
                </a:pathLst>
              </a:custGeom>
              <a:solidFill>
                <a:srgbClr val="FFF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30">
                <a:extLst>
                  <a:ext uri="{FF2B5EF4-FFF2-40B4-BE49-F238E27FC236}">
                    <a16:creationId xmlns:a16="http://schemas.microsoft.com/office/drawing/2014/main" id="{6FDE077A-842F-F84E-9B2B-ACCDEC69C591}"/>
                  </a:ext>
                </a:extLst>
              </p:cNvPr>
              <p:cNvSpPr>
                <a:spLocks/>
              </p:cNvSpPr>
              <p:nvPr/>
            </p:nvSpPr>
            <p:spPr bwMode="auto">
              <a:xfrm>
                <a:off x="3870326" y="4438650"/>
                <a:ext cx="947738" cy="696913"/>
              </a:xfrm>
              <a:custGeom>
                <a:avLst/>
                <a:gdLst>
                  <a:gd name="T0" fmla="*/ 549 w 1945"/>
                  <a:gd name="T1" fmla="*/ 28 h 1429"/>
                  <a:gd name="T2" fmla="*/ 344 w 1945"/>
                  <a:gd name="T3" fmla="*/ 103 h 1429"/>
                  <a:gd name="T4" fmla="*/ 255 w 1945"/>
                  <a:gd name="T5" fmla="*/ 167 h 1429"/>
                  <a:gd name="T6" fmla="*/ 196 w 1945"/>
                  <a:gd name="T7" fmla="*/ 271 h 1429"/>
                  <a:gd name="T8" fmla="*/ 185 w 1945"/>
                  <a:gd name="T9" fmla="*/ 290 h 1429"/>
                  <a:gd name="T10" fmla="*/ 132 w 1945"/>
                  <a:gd name="T11" fmla="*/ 304 h 1429"/>
                  <a:gd name="T12" fmla="*/ 68 w 1945"/>
                  <a:gd name="T13" fmla="*/ 384 h 1429"/>
                  <a:gd name="T14" fmla="*/ 20 w 1945"/>
                  <a:gd name="T15" fmla="*/ 851 h 1429"/>
                  <a:gd name="T16" fmla="*/ 125 w 1945"/>
                  <a:gd name="T17" fmla="*/ 1081 h 1429"/>
                  <a:gd name="T18" fmla="*/ 341 w 1945"/>
                  <a:gd name="T19" fmla="*/ 1122 h 1429"/>
                  <a:gd name="T20" fmla="*/ 374 w 1945"/>
                  <a:gd name="T21" fmla="*/ 1121 h 1429"/>
                  <a:gd name="T22" fmla="*/ 393 w 1945"/>
                  <a:gd name="T23" fmla="*/ 1211 h 1429"/>
                  <a:gd name="T24" fmla="*/ 389 w 1945"/>
                  <a:gd name="T25" fmla="*/ 1376 h 1429"/>
                  <a:gd name="T26" fmla="*/ 398 w 1945"/>
                  <a:gd name="T27" fmla="*/ 1409 h 1429"/>
                  <a:gd name="T28" fmla="*/ 420 w 1945"/>
                  <a:gd name="T29" fmla="*/ 1416 h 1429"/>
                  <a:gd name="T30" fmla="*/ 1375 w 1945"/>
                  <a:gd name="T31" fmla="*/ 1409 h 1429"/>
                  <a:gd name="T32" fmla="*/ 1427 w 1945"/>
                  <a:gd name="T33" fmla="*/ 1385 h 1429"/>
                  <a:gd name="T34" fmla="*/ 1428 w 1945"/>
                  <a:gd name="T35" fmla="*/ 1339 h 1429"/>
                  <a:gd name="T36" fmla="*/ 1400 w 1945"/>
                  <a:gd name="T37" fmla="*/ 1045 h 1429"/>
                  <a:gd name="T38" fmla="*/ 1420 w 1945"/>
                  <a:gd name="T39" fmla="*/ 1014 h 1429"/>
                  <a:gd name="T40" fmla="*/ 1444 w 1945"/>
                  <a:gd name="T41" fmla="*/ 1020 h 1429"/>
                  <a:gd name="T42" fmla="*/ 1652 w 1945"/>
                  <a:gd name="T43" fmla="*/ 1118 h 1429"/>
                  <a:gd name="T44" fmla="*/ 1831 w 1945"/>
                  <a:gd name="T45" fmla="*/ 1100 h 1429"/>
                  <a:gd name="T46" fmla="*/ 1924 w 1945"/>
                  <a:gd name="T47" fmla="*/ 968 h 1429"/>
                  <a:gd name="T48" fmla="*/ 1908 w 1945"/>
                  <a:gd name="T49" fmla="*/ 739 h 1429"/>
                  <a:gd name="T50" fmla="*/ 1573 w 1945"/>
                  <a:gd name="T51" fmla="*/ 247 h 1429"/>
                  <a:gd name="T52" fmla="*/ 1368 w 1945"/>
                  <a:gd name="T53" fmla="*/ 76 h 1429"/>
                  <a:gd name="T54" fmla="*/ 1036 w 1945"/>
                  <a:gd name="T55" fmla="*/ 2 h 1429"/>
                  <a:gd name="T56" fmla="*/ 1014 w 1945"/>
                  <a:gd name="T57" fmla="*/ 3 h 1429"/>
                  <a:gd name="T58" fmla="*/ 978 w 1945"/>
                  <a:gd name="T59" fmla="*/ 39 h 1429"/>
                  <a:gd name="T60" fmla="*/ 932 w 1945"/>
                  <a:gd name="T61" fmla="*/ 74 h 1429"/>
                  <a:gd name="T62" fmla="*/ 823 w 1945"/>
                  <a:gd name="T63" fmla="*/ 104 h 1429"/>
                  <a:gd name="T64" fmla="*/ 650 w 1945"/>
                  <a:gd name="T65" fmla="*/ 29 h 1429"/>
                  <a:gd name="T66" fmla="*/ 637 w 1945"/>
                  <a:gd name="T67" fmla="*/ 17 h 1429"/>
                  <a:gd name="T68" fmla="*/ 614 w 1945"/>
                  <a:gd name="T69" fmla="*/ 16 h 1429"/>
                  <a:gd name="T70" fmla="*/ 549 w 1945"/>
                  <a:gd name="T71" fmla="*/ 28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45" h="1429">
                    <a:moveTo>
                      <a:pt x="549" y="28"/>
                    </a:moveTo>
                    <a:cubicBezTo>
                      <a:pt x="478" y="44"/>
                      <a:pt x="408" y="68"/>
                      <a:pt x="344" y="103"/>
                    </a:cubicBezTo>
                    <a:cubicBezTo>
                      <a:pt x="312" y="121"/>
                      <a:pt x="281" y="141"/>
                      <a:pt x="255" y="167"/>
                    </a:cubicBezTo>
                    <a:cubicBezTo>
                      <a:pt x="223" y="198"/>
                      <a:pt x="211" y="230"/>
                      <a:pt x="196" y="271"/>
                    </a:cubicBezTo>
                    <a:cubicBezTo>
                      <a:pt x="193" y="278"/>
                      <a:pt x="190" y="285"/>
                      <a:pt x="185" y="290"/>
                    </a:cubicBezTo>
                    <a:cubicBezTo>
                      <a:pt x="172" y="304"/>
                      <a:pt x="151" y="300"/>
                      <a:pt x="132" y="304"/>
                    </a:cubicBezTo>
                    <a:cubicBezTo>
                      <a:pt x="98" y="313"/>
                      <a:pt x="80" y="350"/>
                      <a:pt x="68" y="384"/>
                    </a:cubicBezTo>
                    <a:cubicBezTo>
                      <a:pt x="17" y="533"/>
                      <a:pt x="0" y="695"/>
                      <a:pt x="20" y="851"/>
                    </a:cubicBezTo>
                    <a:cubicBezTo>
                      <a:pt x="30" y="937"/>
                      <a:pt x="56" y="1029"/>
                      <a:pt x="125" y="1081"/>
                    </a:cubicBezTo>
                    <a:cubicBezTo>
                      <a:pt x="185" y="1126"/>
                      <a:pt x="267" y="1133"/>
                      <a:pt x="341" y="1122"/>
                    </a:cubicBezTo>
                    <a:cubicBezTo>
                      <a:pt x="352" y="1120"/>
                      <a:pt x="364" y="1118"/>
                      <a:pt x="374" y="1121"/>
                    </a:cubicBezTo>
                    <a:cubicBezTo>
                      <a:pt x="409" y="1132"/>
                      <a:pt x="394" y="1186"/>
                      <a:pt x="393" y="1211"/>
                    </a:cubicBezTo>
                    <a:cubicBezTo>
                      <a:pt x="391" y="1266"/>
                      <a:pt x="390" y="1321"/>
                      <a:pt x="389" y="1376"/>
                    </a:cubicBezTo>
                    <a:cubicBezTo>
                      <a:pt x="389" y="1388"/>
                      <a:pt x="390" y="1401"/>
                      <a:pt x="398" y="1409"/>
                    </a:cubicBezTo>
                    <a:cubicBezTo>
                      <a:pt x="404" y="1415"/>
                      <a:pt x="412" y="1416"/>
                      <a:pt x="420" y="1416"/>
                    </a:cubicBezTo>
                    <a:cubicBezTo>
                      <a:pt x="739" y="1429"/>
                      <a:pt x="1057" y="1426"/>
                      <a:pt x="1375" y="1409"/>
                    </a:cubicBezTo>
                    <a:cubicBezTo>
                      <a:pt x="1394" y="1408"/>
                      <a:pt x="1419" y="1408"/>
                      <a:pt x="1427" y="1385"/>
                    </a:cubicBezTo>
                    <a:cubicBezTo>
                      <a:pt x="1432" y="1370"/>
                      <a:pt x="1430" y="1354"/>
                      <a:pt x="1428" y="1339"/>
                    </a:cubicBezTo>
                    <a:cubicBezTo>
                      <a:pt x="1414" y="1242"/>
                      <a:pt x="1397" y="1143"/>
                      <a:pt x="1400" y="1045"/>
                    </a:cubicBezTo>
                    <a:cubicBezTo>
                      <a:pt x="1400" y="1032"/>
                      <a:pt x="1407" y="1016"/>
                      <a:pt x="1420" y="1014"/>
                    </a:cubicBezTo>
                    <a:cubicBezTo>
                      <a:pt x="1428" y="1012"/>
                      <a:pt x="1437" y="1016"/>
                      <a:pt x="1444" y="1020"/>
                    </a:cubicBezTo>
                    <a:cubicBezTo>
                      <a:pt x="1514" y="1057"/>
                      <a:pt x="1573" y="1100"/>
                      <a:pt x="1652" y="1118"/>
                    </a:cubicBezTo>
                    <a:cubicBezTo>
                      <a:pt x="1709" y="1132"/>
                      <a:pt x="1780" y="1134"/>
                      <a:pt x="1831" y="1100"/>
                    </a:cubicBezTo>
                    <a:cubicBezTo>
                      <a:pt x="1877" y="1070"/>
                      <a:pt x="1910" y="1021"/>
                      <a:pt x="1924" y="968"/>
                    </a:cubicBezTo>
                    <a:cubicBezTo>
                      <a:pt x="1945" y="893"/>
                      <a:pt x="1932" y="812"/>
                      <a:pt x="1908" y="739"/>
                    </a:cubicBezTo>
                    <a:cubicBezTo>
                      <a:pt x="1842" y="544"/>
                      <a:pt x="1698" y="402"/>
                      <a:pt x="1573" y="247"/>
                    </a:cubicBezTo>
                    <a:cubicBezTo>
                      <a:pt x="1514" y="175"/>
                      <a:pt x="1452" y="104"/>
                      <a:pt x="1368" y="76"/>
                    </a:cubicBezTo>
                    <a:cubicBezTo>
                      <a:pt x="1259" y="41"/>
                      <a:pt x="1149" y="15"/>
                      <a:pt x="1036" y="2"/>
                    </a:cubicBezTo>
                    <a:cubicBezTo>
                      <a:pt x="1029" y="1"/>
                      <a:pt x="1021" y="0"/>
                      <a:pt x="1014" y="3"/>
                    </a:cubicBezTo>
                    <a:cubicBezTo>
                      <a:pt x="999" y="9"/>
                      <a:pt x="989" y="28"/>
                      <a:pt x="978" y="39"/>
                    </a:cubicBezTo>
                    <a:cubicBezTo>
                      <a:pt x="964" y="52"/>
                      <a:pt x="949" y="64"/>
                      <a:pt x="932" y="74"/>
                    </a:cubicBezTo>
                    <a:cubicBezTo>
                      <a:pt x="899" y="93"/>
                      <a:pt x="861" y="104"/>
                      <a:pt x="823" y="104"/>
                    </a:cubicBezTo>
                    <a:cubicBezTo>
                      <a:pt x="758" y="106"/>
                      <a:pt x="693" y="77"/>
                      <a:pt x="650" y="29"/>
                    </a:cubicBezTo>
                    <a:cubicBezTo>
                      <a:pt x="646" y="25"/>
                      <a:pt x="642" y="20"/>
                      <a:pt x="637" y="17"/>
                    </a:cubicBezTo>
                    <a:cubicBezTo>
                      <a:pt x="630" y="14"/>
                      <a:pt x="622" y="15"/>
                      <a:pt x="614" y="16"/>
                    </a:cubicBezTo>
                    <a:cubicBezTo>
                      <a:pt x="592" y="19"/>
                      <a:pt x="571" y="23"/>
                      <a:pt x="549" y="28"/>
                    </a:cubicBezTo>
                  </a:path>
                </a:pathLst>
              </a:custGeom>
              <a:solidFill>
                <a:srgbClr val="5F8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31">
                <a:extLst>
                  <a:ext uri="{FF2B5EF4-FFF2-40B4-BE49-F238E27FC236}">
                    <a16:creationId xmlns:a16="http://schemas.microsoft.com/office/drawing/2014/main" id="{4642CF0E-B80A-2744-A9FD-CD1B3CB468EA}"/>
                  </a:ext>
                </a:extLst>
              </p:cNvPr>
              <p:cNvSpPr>
                <a:spLocks/>
              </p:cNvSpPr>
              <p:nvPr/>
            </p:nvSpPr>
            <p:spPr bwMode="auto">
              <a:xfrm>
                <a:off x="4533901" y="4711700"/>
                <a:ext cx="234950" cy="112713"/>
              </a:xfrm>
              <a:custGeom>
                <a:avLst/>
                <a:gdLst>
                  <a:gd name="T0" fmla="*/ 478 w 484"/>
                  <a:gd name="T1" fmla="*/ 232 h 232"/>
                  <a:gd name="T2" fmla="*/ 474 w 484"/>
                  <a:gd name="T3" fmla="*/ 231 h 232"/>
                  <a:gd name="T4" fmla="*/ 5 w 484"/>
                  <a:gd name="T5" fmla="*/ 11 h 232"/>
                  <a:gd name="T6" fmla="*/ 0 w 484"/>
                  <a:gd name="T7" fmla="*/ 5 h 232"/>
                  <a:gd name="T8" fmla="*/ 7 w 484"/>
                  <a:gd name="T9" fmla="*/ 0 h 232"/>
                  <a:gd name="T10" fmla="*/ 482 w 484"/>
                  <a:gd name="T11" fmla="*/ 222 h 232"/>
                  <a:gd name="T12" fmla="*/ 482 w 484"/>
                  <a:gd name="T13" fmla="*/ 230 h 232"/>
                  <a:gd name="T14" fmla="*/ 478 w 484"/>
                  <a:gd name="T15" fmla="*/ 232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232">
                    <a:moveTo>
                      <a:pt x="478" y="232"/>
                    </a:moveTo>
                    <a:cubicBezTo>
                      <a:pt x="477" y="232"/>
                      <a:pt x="475" y="232"/>
                      <a:pt x="474" y="231"/>
                    </a:cubicBezTo>
                    <a:cubicBezTo>
                      <a:pt x="358" y="121"/>
                      <a:pt x="187" y="41"/>
                      <a:pt x="5" y="11"/>
                    </a:cubicBezTo>
                    <a:cubicBezTo>
                      <a:pt x="2" y="11"/>
                      <a:pt x="0" y="8"/>
                      <a:pt x="0" y="5"/>
                    </a:cubicBezTo>
                    <a:cubicBezTo>
                      <a:pt x="1" y="2"/>
                      <a:pt x="4" y="0"/>
                      <a:pt x="7" y="0"/>
                    </a:cubicBezTo>
                    <a:cubicBezTo>
                      <a:pt x="191" y="30"/>
                      <a:pt x="364" y="111"/>
                      <a:pt x="482" y="222"/>
                    </a:cubicBezTo>
                    <a:cubicBezTo>
                      <a:pt x="484" y="225"/>
                      <a:pt x="484" y="228"/>
                      <a:pt x="482" y="230"/>
                    </a:cubicBezTo>
                    <a:cubicBezTo>
                      <a:pt x="481" y="232"/>
                      <a:pt x="479" y="232"/>
                      <a:pt x="478" y="232"/>
                    </a:cubicBezTo>
                    <a:close/>
                  </a:path>
                </a:pathLst>
              </a:custGeom>
              <a:solidFill>
                <a:srgbClr val="3A71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32">
                <a:extLst>
                  <a:ext uri="{FF2B5EF4-FFF2-40B4-BE49-F238E27FC236}">
                    <a16:creationId xmlns:a16="http://schemas.microsoft.com/office/drawing/2014/main" id="{890C62E0-5726-1C4A-B4D2-E9BBB2C7A9F2}"/>
                  </a:ext>
                </a:extLst>
              </p:cNvPr>
              <p:cNvSpPr>
                <a:spLocks/>
              </p:cNvSpPr>
              <p:nvPr/>
            </p:nvSpPr>
            <p:spPr bwMode="auto">
              <a:xfrm>
                <a:off x="4540251" y="4511675"/>
                <a:ext cx="12700" cy="206375"/>
              </a:xfrm>
              <a:custGeom>
                <a:avLst/>
                <a:gdLst>
                  <a:gd name="T0" fmla="*/ 20 w 26"/>
                  <a:gd name="T1" fmla="*/ 426 h 426"/>
                  <a:gd name="T2" fmla="*/ 15 w 26"/>
                  <a:gd name="T3" fmla="*/ 421 h 426"/>
                  <a:gd name="T4" fmla="*/ 3 w 26"/>
                  <a:gd name="T5" fmla="*/ 5 h 426"/>
                  <a:gd name="T6" fmla="*/ 9 w 26"/>
                  <a:gd name="T7" fmla="*/ 0 h 426"/>
                  <a:gd name="T8" fmla="*/ 14 w 26"/>
                  <a:gd name="T9" fmla="*/ 6 h 426"/>
                  <a:gd name="T10" fmla="*/ 26 w 26"/>
                  <a:gd name="T11" fmla="*/ 420 h 426"/>
                  <a:gd name="T12" fmla="*/ 21 w 26"/>
                  <a:gd name="T13" fmla="*/ 426 h 426"/>
                  <a:gd name="T14" fmla="*/ 20 w 26"/>
                  <a:gd name="T15" fmla="*/ 426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26">
                    <a:moveTo>
                      <a:pt x="20" y="426"/>
                    </a:moveTo>
                    <a:cubicBezTo>
                      <a:pt x="17" y="426"/>
                      <a:pt x="15" y="424"/>
                      <a:pt x="15" y="421"/>
                    </a:cubicBezTo>
                    <a:cubicBezTo>
                      <a:pt x="1" y="285"/>
                      <a:pt x="0" y="117"/>
                      <a:pt x="3" y="5"/>
                    </a:cubicBezTo>
                    <a:cubicBezTo>
                      <a:pt x="3" y="2"/>
                      <a:pt x="6" y="0"/>
                      <a:pt x="9" y="0"/>
                    </a:cubicBezTo>
                    <a:cubicBezTo>
                      <a:pt x="12" y="0"/>
                      <a:pt x="14" y="3"/>
                      <a:pt x="14" y="6"/>
                    </a:cubicBezTo>
                    <a:cubicBezTo>
                      <a:pt x="11" y="117"/>
                      <a:pt x="12" y="284"/>
                      <a:pt x="26" y="420"/>
                    </a:cubicBezTo>
                    <a:cubicBezTo>
                      <a:pt x="26" y="423"/>
                      <a:pt x="24" y="426"/>
                      <a:pt x="21" y="426"/>
                    </a:cubicBezTo>
                    <a:cubicBezTo>
                      <a:pt x="21" y="426"/>
                      <a:pt x="20" y="426"/>
                      <a:pt x="20" y="426"/>
                    </a:cubicBezTo>
                  </a:path>
                </a:pathLst>
              </a:custGeom>
              <a:solidFill>
                <a:srgbClr val="3A71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33">
                <a:extLst>
                  <a:ext uri="{FF2B5EF4-FFF2-40B4-BE49-F238E27FC236}">
                    <a16:creationId xmlns:a16="http://schemas.microsoft.com/office/drawing/2014/main" id="{F48AFE4E-2D57-D14F-947B-71425427B72D}"/>
                  </a:ext>
                </a:extLst>
              </p:cNvPr>
              <p:cNvSpPr>
                <a:spLocks/>
              </p:cNvSpPr>
              <p:nvPr/>
            </p:nvSpPr>
            <p:spPr bwMode="auto">
              <a:xfrm>
                <a:off x="4814888" y="5424488"/>
                <a:ext cx="206375" cy="219075"/>
              </a:xfrm>
              <a:custGeom>
                <a:avLst/>
                <a:gdLst>
                  <a:gd name="T0" fmla="*/ 123 w 130"/>
                  <a:gd name="T1" fmla="*/ 138 h 138"/>
                  <a:gd name="T2" fmla="*/ 0 w 130"/>
                  <a:gd name="T3" fmla="*/ 66 h 138"/>
                  <a:gd name="T4" fmla="*/ 73 w 130"/>
                  <a:gd name="T5" fmla="*/ 0 h 138"/>
                  <a:gd name="T6" fmla="*/ 130 w 130"/>
                  <a:gd name="T7" fmla="*/ 129 h 138"/>
                  <a:gd name="T8" fmla="*/ 123 w 130"/>
                  <a:gd name="T9" fmla="*/ 138 h 138"/>
                </a:gdLst>
                <a:ahLst/>
                <a:cxnLst>
                  <a:cxn ang="0">
                    <a:pos x="T0" y="T1"/>
                  </a:cxn>
                  <a:cxn ang="0">
                    <a:pos x="T2" y="T3"/>
                  </a:cxn>
                  <a:cxn ang="0">
                    <a:pos x="T4" y="T5"/>
                  </a:cxn>
                  <a:cxn ang="0">
                    <a:pos x="T6" y="T7"/>
                  </a:cxn>
                  <a:cxn ang="0">
                    <a:pos x="T8" y="T9"/>
                  </a:cxn>
                </a:cxnLst>
                <a:rect l="0" t="0" r="r" b="b"/>
                <a:pathLst>
                  <a:path w="130" h="138">
                    <a:moveTo>
                      <a:pt x="123" y="138"/>
                    </a:moveTo>
                    <a:lnTo>
                      <a:pt x="0" y="66"/>
                    </a:lnTo>
                    <a:lnTo>
                      <a:pt x="73" y="0"/>
                    </a:lnTo>
                    <a:lnTo>
                      <a:pt x="130" y="129"/>
                    </a:lnTo>
                    <a:lnTo>
                      <a:pt x="123" y="138"/>
                    </a:lnTo>
                    <a:close/>
                  </a:path>
                </a:pathLst>
              </a:custGeom>
              <a:solidFill>
                <a:srgbClr val="FF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34">
                <a:extLst>
                  <a:ext uri="{FF2B5EF4-FFF2-40B4-BE49-F238E27FC236}">
                    <a16:creationId xmlns:a16="http://schemas.microsoft.com/office/drawing/2014/main" id="{65C24BB3-62A7-BC45-957F-4DF8517B3237}"/>
                  </a:ext>
                </a:extLst>
              </p:cNvPr>
              <p:cNvSpPr>
                <a:spLocks/>
              </p:cNvSpPr>
              <p:nvPr/>
            </p:nvSpPr>
            <p:spPr bwMode="auto">
              <a:xfrm>
                <a:off x="3819526" y="4081463"/>
                <a:ext cx="1111250" cy="1447800"/>
              </a:xfrm>
              <a:custGeom>
                <a:avLst/>
                <a:gdLst>
                  <a:gd name="T0" fmla="*/ 0 w 700"/>
                  <a:gd name="T1" fmla="*/ 82 h 912"/>
                  <a:gd name="T2" fmla="*/ 627 w 700"/>
                  <a:gd name="T3" fmla="*/ 912 h 912"/>
                  <a:gd name="T4" fmla="*/ 700 w 700"/>
                  <a:gd name="T5" fmla="*/ 846 h 912"/>
                  <a:gd name="T6" fmla="*/ 98 w 700"/>
                  <a:gd name="T7" fmla="*/ 0 h 912"/>
                  <a:gd name="T8" fmla="*/ 0 w 700"/>
                  <a:gd name="T9" fmla="*/ 82 h 912"/>
                </a:gdLst>
                <a:ahLst/>
                <a:cxnLst>
                  <a:cxn ang="0">
                    <a:pos x="T0" y="T1"/>
                  </a:cxn>
                  <a:cxn ang="0">
                    <a:pos x="T2" y="T3"/>
                  </a:cxn>
                  <a:cxn ang="0">
                    <a:pos x="T4" y="T5"/>
                  </a:cxn>
                  <a:cxn ang="0">
                    <a:pos x="T6" y="T7"/>
                  </a:cxn>
                  <a:cxn ang="0">
                    <a:pos x="T8" y="T9"/>
                  </a:cxn>
                </a:cxnLst>
                <a:rect l="0" t="0" r="r" b="b"/>
                <a:pathLst>
                  <a:path w="700" h="912">
                    <a:moveTo>
                      <a:pt x="0" y="82"/>
                    </a:moveTo>
                    <a:lnTo>
                      <a:pt x="627" y="912"/>
                    </a:lnTo>
                    <a:lnTo>
                      <a:pt x="700" y="846"/>
                    </a:lnTo>
                    <a:lnTo>
                      <a:pt x="98" y="0"/>
                    </a:lnTo>
                    <a:lnTo>
                      <a:pt x="0" y="82"/>
                    </a:lnTo>
                    <a:close/>
                  </a:path>
                </a:pathLst>
              </a:cu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35">
                <a:extLst>
                  <a:ext uri="{FF2B5EF4-FFF2-40B4-BE49-F238E27FC236}">
                    <a16:creationId xmlns:a16="http://schemas.microsoft.com/office/drawing/2014/main" id="{3081110A-852B-AD46-A625-BA49EB554EF1}"/>
                  </a:ext>
                </a:extLst>
              </p:cNvPr>
              <p:cNvSpPr>
                <a:spLocks/>
              </p:cNvSpPr>
              <p:nvPr/>
            </p:nvSpPr>
            <p:spPr bwMode="auto">
              <a:xfrm>
                <a:off x="3949701" y="4151313"/>
                <a:ext cx="935038" cy="1287463"/>
              </a:xfrm>
              <a:custGeom>
                <a:avLst/>
                <a:gdLst>
                  <a:gd name="T0" fmla="*/ 1913 w 1920"/>
                  <a:gd name="T1" fmla="*/ 2644 h 2644"/>
                  <a:gd name="T2" fmla="*/ 1909 w 1920"/>
                  <a:gd name="T3" fmla="*/ 2642 h 2644"/>
                  <a:gd name="T4" fmla="*/ 2 w 1920"/>
                  <a:gd name="T5" fmla="*/ 9 h 2644"/>
                  <a:gd name="T6" fmla="*/ 3 w 1920"/>
                  <a:gd name="T7" fmla="*/ 2 h 2644"/>
                  <a:gd name="T8" fmla="*/ 11 w 1920"/>
                  <a:gd name="T9" fmla="*/ 3 h 2644"/>
                  <a:gd name="T10" fmla="*/ 1918 w 1920"/>
                  <a:gd name="T11" fmla="*/ 2635 h 2644"/>
                  <a:gd name="T12" fmla="*/ 1917 w 1920"/>
                  <a:gd name="T13" fmla="*/ 2643 h 2644"/>
                  <a:gd name="T14" fmla="*/ 1913 w 1920"/>
                  <a:gd name="T15" fmla="*/ 2644 h 2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2644">
                    <a:moveTo>
                      <a:pt x="1913" y="2644"/>
                    </a:moveTo>
                    <a:cubicBezTo>
                      <a:pt x="1911" y="2644"/>
                      <a:pt x="1910" y="2643"/>
                      <a:pt x="1909" y="2642"/>
                    </a:cubicBezTo>
                    <a:lnTo>
                      <a:pt x="2" y="9"/>
                    </a:lnTo>
                    <a:cubicBezTo>
                      <a:pt x="0" y="7"/>
                      <a:pt x="0" y="3"/>
                      <a:pt x="3" y="2"/>
                    </a:cubicBezTo>
                    <a:cubicBezTo>
                      <a:pt x="6" y="0"/>
                      <a:pt x="9" y="0"/>
                      <a:pt x="11" y="3"/>
                    </a:cubicBezTo>
                    <a:lnTo>
                      <a:pt x="1918" y="2635"/>
                    </a:lnTo>
                    <a:cubicBezTo>
                      <a:pt x="1920" y="2638"/>
                      <a:pt x="1919" y="2641"/>
                      <a:pt x="1917" y="2643"/>
                    </a:cubicBezTo>
                    <a:cubicBezTo>
                      <a:pt x="1916" y="2644"/>
                      <a:pt x="1914" y="2644"/>
                      <a:pt x="1913" y="26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4" name="Freeform 136">
                <a:extLst>
                  <a:ext uri="{FF2B5EF4-FFF2-40B4-BE49-F238E27FC236}">
                    <a16:creationId xmlns:a16="http://schemas.microsoft.com/office/drawing/2014/main" id="{CF5CA5EA-DEEE-BF40-B405-1BA8C0308712}"/>
                  </a:ext>
                </a:extLst>
              </p:cNvPr>
              <p:cNvSpPr>
                <a:spLocks/>
              </p:cNvSpPr>
              <p:nvPr/>
            </p:nvSpPr>
            <p:spPr bwMode="auto">
              <a:xfrm>
                <a:off x="3902076" y="4197350"/>
                <a:ext cx="935038" cy="1289050"/>
              </a:xfrm>
              <a:custGeom>
                <a:avLst/>
                <a:gdLst>
                  <a:gd name="T0" fmla="*/ 1913 w 1920"/>
                  <a:gd name="T1" fmla="*/ 2645 h 2645"/>
                  <a:gd name="T2" fmla="*/ 1909 w 1920"/>
                  <a:gd name="T3" fmla="*/ 2642 h 2645"/>
                  <a:gd name="T4" fmla="*/ 2 w 1920"/>
                  <a:gd name="T5" fmla="*/ 10 h 2645"/>
                  <a:gd name="T6" fmla="*/ 3 w 1920"/>
                  <a:gd name="T7" fmla="*/ 2 h 2645"/>
                  <a:gd name="T8" fmla="*/ 11 w 1920"/>
                  <a:gd name="T9" fmla="*/ 3 h 2645"/>
                  <a:gd name="T10" fmla="*/ 1918 w 1920"/>
                  <a:gd name="T11" fmla="*/ 2636 h 2645"/>
                  <a:gd name="T12" fmla="*/ 1916 w 1920"/>
                  <a:gd name="T13" fmla="*/ 2644 h 2645"/>
                  <a:gd name="T14" fmla="*/ 1913 w 1920"/>
                  <a:gd name="T15" fmla="*/ 2645 h 2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2645">
                    <a:moveTo>
                      <a:pt x="1913" y="2645"/>
                    </a:moveTo>
                    <a:cubicBezTo>
                      <a:pt x="1911" y="2645"/>
                      <a:pt x="1910" y="2644"/>
                      <a:pt x="1909" y="2642"/>
                    </a:cubicBezTo>
                    <a:lnTo>
                      <a:pt x="2" y="10"/>
                    </a:lnTo>
                    <a:cubicBezTo>
                      <a:pt x="0" y="8"/>
                      <a:pt x="0" y="4"/>
                      <a:pt x="3" y="2"/>
                    </a:cubicBezTo>
                    <a:cubicBezTo>
                      <a:pt x="5" y="0"/>
                      <a:pt x="9" y="1"/>
                      <a:pt x="11" y="3"/>
                    </a:cubicBezTo>
                    <a:lnTo>
                      <a:pt x="1918" y="2636"/>
                    </a:lnTo>
                    <a:cubicBezTo>
                      <a:pt x="1920" y="2638"/>
                      <a:pt x="1919" y="2642"/>
                      <a:pt x="1916" y="2644"/>
                    </a:cubicBezTo>
                    <a:cubicBezTo>
                      <a:pt x="1915" y="2644"/>
                      <a:pt x="1914" y="2645"/>
                      <a:pt x="1913" y="2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5" name="Freeform 137">
                <a:extLst>
                  <a:ext uri="{FF2B5EF4-FFF2-40B4-BE49-F238E27FC236}">
                    <a16:creationId xmlns:a16="http://schemas.microsoft.com/office/drawing/2014/main" id="{DA15FB16-3F2B-0940-B9CC-8266258B4BD4}"/>
                  </a:ext>
                </a:extLst>
              </p:cNvPr>
              <p:cNvSpPr>
                <a:spLocks/>
              </p:cNvSpPr>
              <p:nvPr/>
            </p:nvSpPr>
            <p:spPr bwMode="auto">
              <a:xfrm>
                <a:off x="5010151" y="5629275"/>
                <a:ext cx="53975" cy="55563"/>
              </a:xfrm>
              <a:custGeom>
                <a:avLst/>
                <a:gdLst>
                  <a:gd name="T0" fmla="*/ 0 w 34"/>
                  <a:gd name="T1" fmla="*/ 9 h 35"/>
                  <a:gd name="T2" fmla="*/ 7 w 34"/>
                  <a:gd name="T3" fmla="*/ 0 h 35"/>
                  <a:gd name="T4" fmla="*/ 34 w 34"/>
                  <a:gd name="T5" fmla="*/ 23 h 35"/>
                  <a:gd name="T6" fmla="*/ 23 w 34"/>
                  <a:gd name="T7" fmla="*/ 35 h 35"/>
                  <a:gd name="T8" fmla="*/ 0 w 34"/>
                  <a:gd name="T9" fmla="*/ 9 h 35"/>
                </a:gdLst>
                <a:ahLst/>
                <a:cxnLst>
                  <a:cxn ang="0">
                    <a:pos x="T0" y="T1"/>
                  </a:cxn>
                  <a:cxn ang="0">
                    <a:pos x="T2" y="T3"/>
                  </a:cxn>
                  <a:cxn ang="0">
                    <a:pos x="T4" y="T5"/>
                  </a:cxn>
                  <a:cxn ang="0">
                    <a:pos x="T6" y="T7"/>
                  </a:cxn>
                  <a:cxn ang="0">
                    <a:pos x="T8" y="T9"/>
                  </a:cxn>
                </a:cxnLst>
                <a:rect l="0" t="0" r="r" b="b"/>
                <a:pathLst>
                  <a:path w="34" h="35">
                    <a:moveTo>
                      <a:pt x="0" y="9"/>
                    </a:moveTo>
                    <a:lnTo>
                      <a:pt x="7" y="0"/>
                    </a:lnTo>
                    <a:lnTo>
                      <a:pt x="34" y="23"/>
                    </a:lnTo>
                    <a:lnTo>
                      <a:pt x="23" y="35"/>
                    </a:lnTo>
                    <a:lnTo>
                      <a:pt x="0" y="9"/>
                    </a:lnTo>
                    <a:close/>
                  </a:path>
                </a:pathLst>
              </a:custGeom>
              <a:solidFill>
                <a:srgbClr val="3A2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6" name="Freeform 138">
                <a:extLst>
                  <a:ext uri="{FF2B5EF4-FFF2-40B4-BE49-F238E27FC236}">
                    <a16:creationId xmlns:a16="http://schemas.microsoft.com/office/drawing/2014/main" id="{7F420DBF-2FE3-4E44-865F-C969EAE1CDB8}"/>
                  </a:ext>
                </a:extLst>
              </p:cNvPr>
              <p:cNvSpPr>
                <a:spLocks/>
              </p:cNvSpPr>
              <p:nvPr/>
            </p:nvSpPr>
            <p:spPr bwMode="auto">
              <a:xfrm>
                <a:off x="3814763" y="4073525"/>
                <a:ext cx="165100" cy="144463"/>
              </a:xfrm>
              <a:custGeom>
                <a:avLst/>
                <a:gdLst>
                  <a:gd name="T0" fmla="*/ 231 w 338"/>
                  <a:gd name="T1" fmla="*/ 18 h 297"/>
                  <a:gd name="T2" fmla="*/ 302 w 338"/>
                  <a:gd name="T3" fmla="*/ 2 h 297"/>
                  <a:gd name="T4" fmla="*/ 333 w 338"/>
                  <a:gd name="T5" fmla="*/ 55 h 297"/>
                  <a:gd name="T6" fmla="*/ 290 w 338"/>
                  <a:gd name="T7" fmla="*/ 126 h 297"/>
                  <a:gd name="T8" fmla="*/ 123 w 338"/>
                  <a:gd name="T9" fmla="*/ 264 h 297"/>
                  <a:gd name="T10" fmla="*/ 49 w 338"/>
                  <a:gd name="T11" fmla="*/ 295 h 297"/>
                  <a:gd name="T12" fmla="*/ 9 w 338"/>
                  <a:gd name="T13" fmla="*/ 283 h 297"/>
                  <a:gd name="T14" fmla="*/ 11 w 338"/>
                  <a:gd name="T15" fmla="*/ 238 h 297"/>
                  <a:gd name="T16" fmla="*/ 231 w 338"/>
                  <a:gd name="T17" fmla="*/ 1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97">
                    <a:moveTo>
                      <a:pt x="231" y="18"/>
                    </a:moveTo>
                    <a:cubicBezTo>
                      <a:pt x="253" y="9"/>
                      <a:pt x="278" y="0"/>
                      <a:pt x="302" y="2"/>
                    </a:cubicBezTo>
                    <a:cubicBezTo>
                      <a:pt x="331" y="6"/>
                      <a:pt x="338" y="28"/>
                      <a:pt x="333" y="55"/>
                    </a:cubicBezTo>
                    <a:cubicBezTo>
                      <a:pt x="327" y="82"/>
                      <a:pt x="309" y="105"/>
                      <a:pt x="290" y="126"/>
                    </a:cubicBezTo>
                    <a:cubicBezTo>
                      <a:pt x="241" y="180"/>
                      <a:pt x="185" y="226"/>
                      <a:pt x="123" y="264"/>
                    </a:cubicBezTo>
                    <a:cubicBezTo>
                      <a:pt x="100" y="278"/>
                      <a:pt x="76" y="291"/>
                      <a:pt x="49" y="295"/>
                    </a:cubicBezTo>
                    <a:cubicBezTo>
                      <a:pt x="35" y="297"/>
                      <a:pt x="18" y="295"/>
                      <a:pt x="9" y="283"/>
                    </a:cubicBezTo>
                    <a:cubicBezTo>
                      <a:pt x="0" y="271"/>
                      <a:pt x="5" y="253"/>
                      <a:pt x="11" y="238"/>
                    </a:cubicBezTo>
                    <a:cubicBezTo>
                      <a:pt x="52" y="145"/>
                      <a:pt x="134" y="57"/>
                      <a:pt x="231" y="18"/>
                    </a:cubicBezTo>
                  </a:path>
                </a:pathLst>
              </a:custGeom>
              <a:solidFill>
                <a:srgbClr val="825B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139">
                <a:extLst>
                  <a:ext uri="{FF2B5EF4-FFF2-40B4-BE49-F238E27FC236}">
                    <a16:creationId xmlns:a16="http://schemas.microsoft.com/office/drawing/2014/main" id="{896833D0-A575-9340-AAD1-6BB8EDB50571}"/>
                  </a:ext>
                </a:extLst>
              </p:cNvPr>
              <p:cNvSpPr>
                <a:spLocks/>
              </p:cNvSpPr>
              <p:nvPr/>
            </p:nvSpPr>
            <p:spPr bwMode="auto">
              <a:xfrm>
                <a:off x="4325938" y="4598988"/>
                <a:ext cx="201613" cy="163513"/>
              </a:xfrm>
              <a:custGeom>
                <a:avLst/>
                <a:gdLst>
                  <a:gd name="T0" fmla="*/ 121 w 416"/>
                  <a:gd name="T1" fmla="*/ 233 h 334"/>
                  <a:gd name="T2" fmla="*/ 124 w 416"/>
                  <a:gd name="T3" fmla="*/ 236 h 334"/>
                  <a:gd name="T4" fmla="*/ 133 w 416"/>
                  <a:gd name="T5" fmla="*/ 248 h 334"/>
                  <a:gd name="T6" fmla="*/ 246 w 416"/>
                  <a:gd name="T7" fmla="*/ 296 h 334"/>
                  <a:gd name="T8" fmla="*/ 310 w 416"/>
                  <a:gd name="T9" fmla="*/ 333 h 334"/>
                  <a:gd name="T10" fmla="*/ 353 w 416"/>
                  <a:gd name="T11" fmla="*/ 308 h 334"/>
                  <a:gd name="T12" fmla="*/ 399 w 416"/>
                  <a:gd name="T13" fmla="*/ 265 h 334"/>
                  <a:gd name="T14" fmla="*/ 413 w 416"/>
                  <a:gd name="T15" fmla="*/ 245 h 334"/>
                  <a:gd name="T16" fmla="*/ 371 w 416"/>
                  <a:gd name="T17" fmla="*/ 190 h 334"/>
                  <a:gd name="T18" fmla="*/ 221 w 416"/>
                  <a:gd name="T19" fmla="*/ 49 h 334"/>
                  <a:gd name="T20" fmla="*/ 134 w 416"/>
                  <a:gd name="T21" fmla="*/ 3 h 334"/>
                  <a:gd name="T22" fmla="*/ 51 w 416"/>
                  <a:gd name="T23" fmla="*/ 19 h 334"/>
                  <a:gd name="T24" fmla="*/ 9 w 416"/>
                  <a:gd name="T25" fmla="*/ 47 h 334"/>
                  <a:gd name="T26" fmla="*/ 14 w 416"/>
                  <a:gd name="T27" fmla="*/ 93 h 334"/>
                  <a:gd name="T28" fmla="*/ 44 w 416"/>
                  <a:gd name="T29" fmla="*/ 112 h 334"/>
                  <a:gd name="T30" fmla="*/ 43 w 416"/>
                  <a:gd name="T31" fmla="*/ 134 h 334"/>
                  <a:gd name="T32" fmla="*/ 90 w 416"/>
                  <a:gd name="T33" fmla="*/ 175 h 334"/>
                  <a:gd name="T34" fmla="*/ 104 w 416"/>
                  <a:gd name="T35" fmla="*/ 223 h 334"/>
                  <a:gd name="T36" fmla="*/ 121 w 416"/>
                  <a:gd name="T37" fmla="*/ 23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334">
                    <a:moveTo>
                      <a:pt x="121" y="233"/>
                    </a:moveTo>
                    <a:cubicBezTo>
                      <a:pt x="122" y="234"/>
                      <a:pt x="123" y="235"/>
                      <a:pt x="124" y="236"/>
                    </a:cubicBezTo>
                    <a:cubicBezTo>
                      <a:pt x="128" y="239"/>
                      <a:pt x="130" y="244"/>
                      <a:pt x="133" y="248"/>
                    </a:cubicBezTo>
                    <a:cubicBezTo>
                      <a:pt x="157" y="282"/>
                      <a:pt x="210" y="275"/>
                      <a:pt x="246" y="296"/>
                    </a:cubicBezTo>
                    <a:cubicBezTo>
                      <a:pt x="267" y="309"/>
                      <a:pt x="285" y="334"/>
                      <a:pt x="310" y="333"/>
                    </a:cubicBezTo>
                    <a:cubicBezTo>
                      <a:pt x="327" y="332"/>
                      <a:pt x="340" y="320"/>
                      <a:pt x="353" y="308"/>
                    </a:cubicBezTo>
                    <a:cubicBezTo>
                      <a:pt x="368" y="294"/>
                      <a:pt x="384" y="279"/>
                      <a:pt x="399" y="265"/>
                    </a:cubicBezTo>
                    <a:cubicBezTo>
                      <a:pt x="405" y="259"/>
                      <a:pt x="411" y="253"/>
                      <a:pt x="413" y="245"/>
                    </a:cubicBezTo>
                    <a:cubicBezTo>
                      <a:pt x="416" y="231"/>
                      <a:pt x="381" y="200"/>
                      <a:pt x="371" y="190"/>
                    </a:cubicBezTo>
                    <a:cubicBezTo>
                      <a:pt x="322" y="141"/>
                      <a:pt x="273" y="95"/>
                      <a:pt x="221" y="49"/>
                    </a:cubicBezTo>
                    <a:cubicBezTo>
                      <a:pt x="196" y="27"/>
                      <a:pt x="167" y="7"/>
                      <a:pt x="134" y="3"/>
                    </a:cubicBezTo>
                    <a:cubicBezTo>
                      <a:pt x="105" y="0"/>
                      <a:pt x="77" y="8"/>
                      <a:pt x="51" y="19"/>
                    </a:cubicBezTo>
                    <a:cubicBezTo>
                      <a:pt x="35" y="25"/>
                      <a:pt x="19" y="33"/>
                      <a:pt x="9" y="47"/>
                    </a:cubicBezTo>
                    <a:cubicBezTo>
                      <a:pt x="0" y="61"/>
                      <a:pt x="0" y="83"/>
                      <a:pt x="14" y="93"/>
                    </a:cubicBezTo>
                    <a:cubicBezTo>
                      <a:pt x="24" y="100"/>
                      <a:pt x="40" y="100"/>
                      <a:pt x="44" y="112"/>
                    </a:cubicBezTo>
                    <a:cubicBezTo>
                      <a:pt x="47" y="119"/>
                      <a:pt x="43" y="126"/>
                      <a:pt x="43" y="134"/>
                    </a:cubicBezTo>
                    <a:cubicBezTo>
                      <a:pt x="42" y="156"/>
                      <a:pt x="68" y="169"/>
                      <a:pt x="90" y="175"/>
                    </a:cubicBezTo>
                    <a:cubicBezTo>
                      <a:pt x="83" y="192"/>
                      <a:pt x="89" y="212"/>
                      <a:pt x="104" y="223"/>
                    </a:cubicBezTo>
                    <a:cubicBezTo>
                      <a:pt x="109" y="227"/>
                      <a:pt x="116" y="229"/>
                      <a:pt x="121" y="233"/>
                    </a:cubicBezTo>
                  </a:path>
                </a:pathLst>
              </a:custGeom>
              <a:solidFill>
                <a:srgbClr val="FF8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140">
                <a:extLst>
                  <a:ext uri="{FF2B5EF4-FFF2-40B4-BE49-F238E27FC236}">
                    <a16:creationId xmlns:a16="http://schemas.microsoft.com/office/drawing/2014/main" id="{53C1D2C7-B152-6944-92D4-7DEE8FF9E4E0}"/>
                  </a:ext>
                </a:extLst>
              </p:cNvPr>
              <p:cNvSpPr>
                <a:spLocks/>
              </p:cNvSpPr>
              <p:nvPr/>
            </p:nvSpPr>
            <p:spPr bwMode="auto">
              <a:xfrm>
                <a:off x="4348163" y="4632325"/>
                <a:ext cx="31750" cy="14288"/>
              </a:xfrm>
              <a:custGeom>
                <a:avLst/>
                <a:gdLst>
                  <a:gd name="T0" fmla="*/ 63 w 66"/>
                  <a:gd name="T1" fmla="*/ 11 h 31"/>
                  <a:gd name="T2" fmla="*/ 65 w 66"/>
                  <a:gd name="T3" fmla="*/ 5 h 31"/>
                  <a:gd name="T4" fmla="*/ 58 w 66"/>
                  <a:gd name="T5" fmla="*/ 1 h 31"/>
                  <a:gd name="T6" fmla="*/ 5 w 66"/>
                  <a:gd name="T7" fmla="*/ 19 h 31"/>
                  <a:gd name="T8" fmla="*/ 1 w 66"/>
                  <a:gd name="T9" fmla="*/ 26 h 31"/>
                  <a:gd name="T10" fmla="*/ 9 w 66"/>
                  <a:gd name="T11" fmla="*/ 30 h 31"/>
                  <a:gd name="T12" fmla="*/ 61 w 66"/>
                  <a:gd name="T13" fmla="*/ 12 h 31"/>
                  <a:gd name="T14" fmla="*/ 63 w 66"/>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31">
                    <a:moveTo>
                      <a:pt x="63" y="11"/>
                    </a:moveTo>
                    <a:cubicBezTo>
                      <a:pt x="65" y="9"/>
                      <a:pt x="66" y="7"/>
                      <a:pt x="65" y="5"/>
                    </a:cubicBezTo>
                    <a:cubicBezTo>
                      <a:pt x="64" y="2"/>
                      <a:pt x="61" y="0"/>
                      <a:pt x="58" y="1"/>
                    </a:cubicBezTo>
                    <a:cubicBezTo>
                      <a:pt x="40" y="6"/>
                      <a:pt x="22" y="12"/>
                      <a:pt x="5" y="19"/>
                    </a:cubicBezTo>
                    <a:cubicBezTo>
                      <a:pt x="2" y="20"/>
                      <a:pt x="0" y="23"/>
                      <a:pt x="1" y="26"/>
                    </a:cubicBezTo>
                    <a:cubicBezTo>
                      <a:pt x="2" y="29"/>
                      <a:pt x="6" y="31"/>
                      <a:pt x="9" y="30"/>
                    </a:cubicBezTo>
                    <a:cubicBezTo>
                      <a:pt x="26" y="23"/>
                      <a:pt x="44" y="17"/>
                      <a:pt x="61" y="12"/>
                    </a:cubicBezTo>
                    <a:cubicBezTo>
                      <a:pt x="62" y="12"/>
                      <a:pt x="63" y="11"/>
                      <a:pt x="63" y="11"/>
                    </a:cubicBezTo>
                  </a:path>
                </a:pathLst>
              </a:custGeom>
              <a:solidFill>
                <a:srgbClr val="F24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141">
                <a:extLst>
                  <a:ext uri="{FF2B5EF4-FFF2-40B4-BE49-F238E27FC236}">
                    <a16:creationId xmlns:a16="http://schemas.microsoft.com/office/drawing/2014/main" id="{4AC37DA0-95F3-944E-A4E6-D541F03669E9}"/>
                  </a:ext>
                </a:extLst>
              </p:cNvPr>
              <p:cNvSpPr>
                <a:spLocks/>
              </p:cNvSpPr>
              <p:nvPr/>
            </p:nvSpPr>
            <p:spPr bwMode="auto">
              <a:xfrm>
                <a:off x="4368801" y="4662488"/>
                <a:ext cx="34925" cy="14288"/>
              </a:xfrm>
              <a:custGeom>
                <a:avLst/>
                <a:gdLst>
                  <a:gd name="T0" fmla="*/ 68 w 71"/>
                  <a:gd name="T1" fmla="*/ 11 h 28"/>
                  <a:gd name="T2" fmla="*/ 70 w 71"/>
                  <a:gd name="T3" fmla="*/ 6 h 28"/>
                  <a:gd name="T4" fmla="*/ 64 w 71"/>
                  <a:gd name="T5" fmla="*/ 0 h 28"/>
                  <a:gd name="T6" fmla="*/ 4 w 71"/>
                  <a:gd name="T7" fmla="*/ 16 h 28"/>
                  <a:gd name="T8" fmla="*/ 1 w 71"/>
                  <a:gd name="T9" fmla="*/ 24 h 28"/>
                  <a:gd name="T10" fmla="*/ 9 w 71"/>
                  <a:gd name="T11" fmla="*/ 27 h 28"/>
                  <a:gd name="T12" fmla="*/ 65 w 71"/>
                  <a:gd name="T13" fmla="*/ 12 h 28"/>
                  <a:gd name="T14" fmla="*/ 68 w 71"/>
                  <a:gd name="T15" fmla="*/ 1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8">
                    <a:moveTo>
                      <a:pt x="68" y="11"/>
                    </a:moveTo>
                    <a:cubicBezTo>
                      <a:pt x="70" y="10"/>
                      <a:pt x="71" y="8"/>
                      <a:pt x="70" y="6"/>
                    </a:cubicBezTo>
                    <a:cubicBezTo>
                      <a:pt x="70" y="2"/>
                      <a:pt x="67" y="0"/>
                      <a:pt x="64" y="0"/>
                    </a:cubicBezTo>
                    <a:cubicBezTo>
                      <a:pt x="43" y="3"/>
                      <a:pt x="23" y="8"/>
                      <a:pt x="4" y="16"/>
                    </a:cubicBezTo>
                    <a:cubicBezTo>
                      <a:pt x="1" y="17"/>
                      <a:pt x="0" y="21"/>
                      <a:pt x="1" y="24"/>
                    </a:cubicBezTo>
                    <a:cubicBezTo>
                      <a:pt x="2" y="27"/>
                      <a:pt x="6" y="28"/>
                      <a:pt x="9" y="27"/>
                    </a:cubicBezTo>
                    <a:cubicBezTo>
                      <a:pt x="27" y="19"/>
                      <a:pt x="46" y="14"/>
                      <a:pt x="65" y="12"/>
                    </a:cubicBezTo>
                    <a:cubicBezTo>
                      <a:pt x="66" y="12"/>
                      <a:pt x="67" y="11"/>
                      <a:pt x="68" y="11"/>
                    </a:cubicBezTo>
                  </a:path>
                </a:pathLst>
              </a:custGeom>
              <a:solidFill>
                <a:srgbClr val="F24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142">
                <a:extLst>
                  <a:ext uri="{FF2B5EF4-FFF2-40B4-BE49-F238E27FC236}">
                    <a16:creationId xmlns:a16="http://schemas.microsoft.com/office/drawing/2014/main" id="{3D2DEA8B-9B05-AB4E-9D70-6598A2AF989A}"/>
                  </a:ext>
                </a:extLst>
              </p:cNvPr>
              <p:cNvSpPr>
                <a:spLocks/>
              </p:cNvSpPr>
              <p:nvPr/>
            </p:nvSpPr>
            <p:spPr bwMode="auto">
              <a:xfrm>
                <a:off x="4389438" y="4695825"/>
                <a:ext cx="26988" cy="11113"/>
              </a:xfrm>
              <a:custGeom>
                <a:avLst/>
                <a:gdLst>
                  <a:gd name="T0" fmla="*/ 52 w 55"/>
                  <a:gd name="T1" fmla="*/ 11 h 22"/>
                  <a:gd name="T2" fmla="*/ 54 w 55"/>
                  <a:gd name="T3" fmla="*/ 6 h 22"/>
                  <a:gd name="T4" fmla="*/ 48 w 55"/>
                  <a:gd name="T5" fmla="*/ 1 h 22"/>
                  <a:gd name="T6" fmla="*/ 5 w 55"/>
                  <a:gd name="T7" fmla="*/ 10 h 22"/>
                  <a:gd name="T8" fmla="*/ 1 w 55"/>
                  <a:gd name="T9" fmla="*/ 17 h 22"/>
                  <a:gd name="T10" fmla="*/ 8 w 55"/>
                  <a:gd name="T11" fmla="*/ 21 h 22"/>
                  <a:gd name="T12" fmla="*/ 49 w 55"/>
                  <a:gd name="T13" fmla="*/ 12 h 22"/>
                  <a:gd name="T14" fmla="*/ 52 w 55"/>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2">
                    <a:moveTo>
                      <a:pt x="52" y="11"/>
                    </a:moveTo>
                    <a:cubicBezTo>
                      <a:pt x="54" y="10"/>
                      <a:pt x="55" y="8"/>
                      <a:pt x="54" y="6"/>
                    </a:cubicBezTo>
                    <a:cubicBezTo>
                      <a:pt x="54" y="3"/>
                      <a:pt x="51" y="0"/>
                      <a:pt x="48" y="1"/>
                    </a:cubicBezTo>
                    <a:cubicBezTo>
                      <a:pt x="33" y="2"/>
                      <a:pt x="19" y="5"/>
                      <a:pt x="5" y="10"/>
                    </a:cubicBezTo>
                    <a:cubicBezTo>
                      <a:pt x="2" y="11"/>
                      <a:pt x="0" y="14"/>
                      <a:pt x="1" y="17"/>
                    </a:cubicBezTo>
                    <a:cubicBezTo>
                      <a:pt x="2" y="20"/>
                      <a:pt x="5" y="22"/>
                      <a:pt x="8" y="21"/>
                    </a:cubicBezTo>
                    <a:cubicBezTo>
                      <a:pt x="21" y="17"/>
                      <a:pt x="35" y="14"/>
                      <a:pt x="49" y="12"/>
                    </a:cubicBezTo>
                    <a:cubicBezTo>
                      <a:pt x="50" y="12"/>
                      <a:pt x="51" y="12"/>
                      <a:pt x="52" y="11"/>
                    </a:cubicBezTo>
                  </a:path>
                </a:pathLst>
              </a:custGeom>
              <a:solidFill>
                <a:srgbClr val="F24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143">
                <a:extLst>
                  <a:ext uri="{FF2B5EF4-FFF2-40B4-BE49-F238E27FC236}">
                    <a16:creationId xmlns:a16="http://schemas.microsoft.com/office/drawing/2014/main" id="{A17BD575-3423-614D-9E2E-BE6033D75FFE}"/>
                  </a:ext>
                </a:extLst>
              </p:cNvPr>
              <p:cNvSpPr>
                <a:spLocks/>
              </p:cNvSpPr>
              <p:nvPr/>
            </p:nvSpPr>
            <p:spPr bwMode="auto">
              <a:xfrm>
                <a:off x="3935413" y="4413250"/>
                <a:ext cx="127000" cy="187325"/>
              </a:xfrm>
              <a:custGeom>
                <a:avLst/>
                <a:gdLst>
                  <a:gd name="T0" fmla="*/ 0 w 262"/>
                  <a:gd name="T1" fmla="*/ 320 h 385"/>
                  <a:gd name="T2" fmla="*/ 1 w 262"/>
                  <a:gd name="T3" fmla="*/ 373 h 385"/>
                  <a:gd name="T4" fmla="*/ 3 w 262"/>
                  <a:gd name="T5" fmla="*/ 381 h 385"/>
                  <a:gd name="T6" fmla="*/ 14 w 262"/>
                  <a:gd name="T7" fmla="*/ 385 h 385"/>
                  <a:gd name="T8" fmla="*/ 118 w 262"/>
                  <a:gd name="T9" fmla="*/ 385 h 385"/>
                  <a:gd name="T10" fmla="*/ 127 w 262"/>
                  <a:gd name="T11" fmla="*/ 383 h 385"/>
                  <a:gd name="T12" fmla="*/ 132 w 262"/>
                  <a:gd name="T13" fmla="*/ 372 h 385"/>
                  <a:gd name="T14" fmla="*/ 131 w 262"/>
                  <a:gd name="T15" fmla="*/ 315 h 385"/>
                  <a:gd name="T16" fmla="*/ 132 w 262"/>
                  <a:gd name="T17" fmla="*/ 307 h 385"/>
                  <a:gd name="T18" fmla="*/ 143 w 262"/>
                  <a:gd name="T19" fmla="*/ 302 h 385"/>
                  <a:gd name="T20" fmla="*/ 186 w 262"/>
                  <a:gd name="T21" fmla="*/ 219 h 385"/>
                  <a:gd name="T22" fmla="*/ 186 w 262"/>
                  <a:gd name="T23" fmla="*/ 206 h 385"/>
                  <a:gd name="T24" fmla="*/ 194 w 262"/>
                  <a:gd name="T25" fmla="*/ 199 h 385"/>
                  <a:gd name="T26" fmla="*/ 240 w 262"/>
                  <a:gd name="T27" fmla="*/ 170 h 385"/>
                  <a:gd name="T28" fmla="*/ 241 w 262"/>
                  <a:gd name="T29" fmla="*/ 119 h 385"/>
                  <a:gd name="T30" fmla="*/ 262 w 262"/>
                  <a:gd name="T31" fmla="*/ 88 h 385"/>
                  <a:gd name="T32" fmla="*/ 238 w 262"/>
                  <a:gd name="T33" fmla="*/ 55 h 385"/>
                  <a:gd name="T34" fmla="*/ 241 w 262"/>
                  <a:gd name="T35" fmla="*/ 11 h 385"/>
                  <a:gd name="T36" fmla="*/ 173 w 262"/>
                  <a:gd name="T37" fmla="*/ 16 h 385"/>
                  <a:gd name="T38" fmla="*/ 134 w 262"/>
                  <a:gd name="T39" fmla="*/ 27 h 385"/>
                  <a:gd name="T40" fmla="*/ 76 w 262"/>
                  <a:gd name="T41" fmla="*/ 49 h 385"/>
                  <a:gd name="T42" fmla="*/ 21 w 262"/>
                  <a:gd name="T43" fmla="*/ 128 h 385"/>
                  <a:gd name="T44" fmla="*/ 0 w 262"/>
                  <a:gd name="T45" fmla="*/ 32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385">
                    <a:moveTo>
                      <a:pt x="0" y="320"/>
                    </a:moveTo>
                    <a:cubicBezTo>
                      <a:pt x="0" y="338"/>
                      <a:pt x="0" y="356"/>
                      <a:pt x="1" y="373"/>
                    </a:cubicBezTo>
                    <a:cubicBezTo>
                      <a:pt x="1" y="376"/>
                      <a:pt x="1" y="379"/>
                      <a:pt x="3" y="381"/>
                    </a:cubicBezTo>
                    <a:cubicBezTo>
                      <a:pt x="6" y="384"/>
                      <a:pt x="10" y="385"/>
                      <a:pt x="14" y="385"/>
                    </a:cubicBezTo>
                    <a:cubicBezTo>
                      <a:pt x="49" y="385"/>
                      <a:pt x="84" y="385"/>
                      <a:pt x="118" y="385"/>
                    </a:cubicBezTo>
                    <a:cubicBezTo>
                      <a:pt x="122" y="385"/>
                      <a:pt x="125" y="385"/>
                      <a:pt x="127" y="383"/>
                    </a:cubicBezTo>
                    <a:cubicBezTo>
                      <a:pt x="131" y="381"/>
                      <a:pt x="131" y="376"/>
                      <a:pt x="132" y="372"/>
                    </a:cubicBezTo>
                    <a:cubicBezTo>
                      <a:pt x="133" y="353"/>
                      <a:pt x="131" y="334"/>
                      <a:pt x="131" y="315"/>
                    </a:cubicBezTo>
                    <a:cubicBezTo>
                      <a:pt x="131" y="312"/>
                      <a:pt x="131" y="309"/>
                      <a:pt x="132" y="307"/>
                    </a:cubicBezTo>
                    <a:cubicBezTo>
                      <a:pt x="135" y="304"/>
                      <a:pt x="139" y="303"/>
                      <a:pt x="143" y="302"/>
                    </a:cubicBezTo>
                    <a:cubicBezTo>
                      <a:pt x="176" y="291"/>
                      <a:pt x="191" y="253"/>
                      <a:pt x="186" y="219"/>
                    </a:cubicBezTo>
                    <a:cubicBezTo>
                      <a:pt x="185" y="214"/>
                      <a:pt x="184" y="210"/>
                      <a:pt x="186" y="206"/>
                    </a:cubicBezTo>
                    <a:cubicBezTo>
                      <a:pt x="188" y="202"/>
                      <a:pt x="191" y="200"/>
                      <a:pt x="194" y="199"/>
                    </a:cubicBezTo>
                    <a:cubicBezTo>
                      <a:pt x="210" y="190"/>
                      <a:pt x="228" y="183"/>
                      <a:pt x="240" y="170"/>
                    </a:cubicBezTo>
                    <a:cubicBezTo>
                      <a:pt x="252" y="156"/>
                      <a:pt x="256" y="132"/>
                      <a:pt x="241" y="119"/>
                    </a:cubicBezTo>
                    <a:cubicBezTo>
                      <a:pt x="254" y="114"/>
                      <a:pt x="262" y="101"/>
                      <a:pt x="262" y="88"/>
                    </a:cubicBezTo>
                    <a:cubicBezTo>
                      <a:pt x="261" y="74"/>
                      <a:pt x="251" y="60"/>
                      <a:pt x="238" y="55"/>
                    </a:cubicBezTo>
                    <a:cubicBezTo>
                      <a:pt x="256" y="50"/>
                      <a:pt x="257" y="21"/>
                      <a:pt x="241" y="11"/>
                    </a:cubicBezTo>
                    <a:cubicBezTo>
                      <a:pt x="222" y="0"/>
                      <a:pt x="190" y="10"/>
                      <a:pt x="173" y="16"/>
                    </a:cubicBezTo>
                    <a:cubicBezTo>
                      <a:pt x="160" y="19"/>
                      <a:pt x="147" y="23"/>
                      <a:pt x="134" y="27"/>
                    </a:cubicBezTo>
                    <a:cubicBezTo>
                      <a:pt x="114" y="33"/>
                      <a:pt x="94" y="39"/>
                      <a:pt x="76" y="49"/>
                    </a:cubicBezTo>
                    <a:cubicBezTo>
                      <a:pt x="45" y="66"/>
                      <a:pt x="28" y="94"/>
                      <a:pt x="21" y="128"/>
                    </a:cubicBezTo>
                    <a:cubicBezTo>
                      <a:pt x="8" y="191"/>
                      <a:pt x="1" y="255"/>
                      <a:pt x="0" y="320"/>
                    </a:cubicBezTo>
                  </a:path>
                </a:pathLst>
              </a:custGeom>
              <a:solidFill>
                <a:srgbClr val="FF8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144">
                <a:extLst>
                  <a:ext uri="{FF2B5EF4-FFF2-40B4-BE49-F238E27FC236}">
                    <a16:creationId xmlns:a16="http://schemas.microsoft.com/office/drawing/2014/main" id="{95F67BF1-B430-BE4E-A0D5-820BCD6F4995}"/>
                  </a:ext>
                </a:extLst>
              </p:cNvPr>
              <p:cNvSpPr>
                <a:spLocks/>
              </p:cNvSpPr>
              <p:nvPr/>
            </p:nvSpPr>
            <p:spPr bwMode="auto">
              <a:xfrm>
                <a:off x="4005263" y="4433888"/>
                <a:ext cx="41275" cy="14288"/>
              </a:xfrm>
              <a:custGeom>
                <a:avLst/>
                <a:gdLst>
                  <a:gd name="T0" fmla="*/ 3 w 84"/>
                  <a:gd name="T1" fmla="*/ 29 h 30"/>
                  <a:gd name="T2" fmla="*/ 8 w 84"/>
                  <a:gd name="T3" fmla="*/ 30 h 30"/>
                  <a:gd name="T4" fmla="*/ 79 w 84"/>
                  <a:gd name="T5" fmla="*/ 12 h 30"/>
                  <a:gd name="T6" fmla="*/ 84 w 84"/>
                  <a:gd name="T7" fmla="*/ 6 h 30"/>
                  <a:gd name="T8" fmla="*/ 77 w 84"/>
                  <a:gd name="T9" fmla="*/ 1 h 30"/>
                  <a:gd name="T10" fmla="*/ 4 w 84"/>
                  <a:gd name="T11" fmla="*/ 19 h 30"/>
                  <a:gd name="T12" fmla="*/ 1 w 84"/>
                  <a:gd name="T13" fmla="*/ 26 h 30"/>
                  <a:gd name="T14" fmla="*/ 3 w 84"/>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30">
                    <a:moveTo>
                      <a:pt x="3" y="29"/>
                    </a:moveTo>
                    <a:cubicBezTo>
                      <a:pt x="5" y="30"/>
                      <a:pt x="7" y="30"/>
                      <a:pt x="8" y="30"/>
                    </a:cubicBezTo>
                    <a:cubicBezTo>
                      <a:pt x="31" y="21"/>
                      <a:pt x="55" y="16"/>
                      <a:pt x="79" y="12"/>
                    </a:cubicBezTo>
                    <a:cubicBezTo>
                      <a:pt x="82" y="12"/>
                      <a:pt x="84" y="9"/>
                      <a:pt x="84" y="6"/>
                    </a:cubicBezTo>
                    <a:cubicBezTo>
                      <a:pt x="84" y="3"/>
                      <a:pt x="81" y="0"/>
                      <a:pt x="77" y="1"/>
                    </a:cubicBezTo>
                    <a:cubicBezTo>
                      <a:pt x="53" y="4"/>
                      <a:pt x="28" y="10"/>
                      <a:pt x="4" y="19"/>
                    </a:cubicBezTo>
                    <a:cubicBezTo>
                      <a:pt x="1" y="20"/>
                      <a:pt x="0" y="23"/>
                      <a:pt x="1" y="26"/>
                    </a:cubicBezTo>
                    <a:cubicBezTo>
                      <a:pt x="1" y="27"/>
                      <a:pt x="2" y="28"/>
                      <a:pt x="3" y="29"/>
                    </a:cubicBezTo>
                  </a:path>
                </a:pathLst>
              </a:custGeom>
              <a:solidFill>
                <a:srgbClr val="F24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145">
                <a:extLst>
                  <a:ext uri="{FF2B5EF4-FFF2-40B4-BE49-F238E27FC236}">
                    <a16:creationId xmlns:a16="http://schemas.microsoft.com/office/drawing/2014/main" id="{729F0B9B-AAA0-8944-88DA-B6FD58024C45}"/>
                  </a:ext>
                </a:extLst>
              </p:cNvPr>
              <p:cNvSpPr>
                <a:spLocks/>
              </p:cNvSpPr>
              <p:nvPr/>
            </p:nvSpPr>
            <p:spPr bwMode="auto">
              <a:xfrm>
                <a:off x="4006851" y="4468813"/>
                <a:ext cx="39688" cy="12700"/>
              </a:xfrm>
              <a:custGeom>
                <a:avLst/>
                <a:gdLst>
                  <a:gd name="T0" fmla="*/ 3 w 83"/>
                  <a:gd name="T1" fmla="*/ 25 h 26"/>
                  <a:gd name="T2" fmla="*/ 9 w 83"/>
                  <a:gd name="T3" fmla="*/ 25 h 26"/>
                  <a:gd name="T4" fmla="*/ 78 w 83"/>
                  <a:gd name="T5" fmla="*/ 11 h 26"/>
                  <a:gd name="T6" fmla="*/ 83 w 83"/>
                  <a:gd name="T7" fmla="*/ 5 h 26"/>
                  <a:gd name="T8" fmla="*/ 77 w 83"/>
                  <a:gd name="T9" fmla="*/ 0 h 26"/>
                  <a:gd name="T10" fmla="*/ 5 w 83"/>
                  <a:gd name="T11" fmla="*/ 14 h 26"/>
                  <a:gd name="T12" fmla="*/ 1 w 83"/>
                  <a:gd name="T13" fmla="*/ 22 h 26"/>
                  <a:gd name="T14" fmla="*/ 3 w 83"/>
                  <a:gd name="T15" fmla="*/ 25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6">
                    <a:moveTo>
                      <a:pt x="3" y="25"/>
                    </a:moveTo>
                    <a:cubicBezTo>
                      <a:pt x="5" y="26"/>
                      <a:pt x="7" y="26"/>
                      <a:pt x="9" y="25"/>
                    </a:cubicBezTo>
                    <a:cubicBezTo>
                      <a:pt x="31" y="17"/>
                      <a:pt x="54" y="12"/>
                      <a:pt x="78" y="11"/>
                    </a:cubicBezTo>
                    <a:cubicBezTo>
                      <a:pt x="81" y="11"/>
                      <a:pt x="83" y="8"/>
                      <a:pt x="83" y="5"/>
                    </a:cubicBezTo>
                    <a:cubicBezTo>
                      <a:pt x="83" y="2"/>
                      <a:pt x="80" y="0"/>
                      <a:pt x="77" y="0"/>
                    </a:cubicBezTo>
                    <a:cubicBezTo>
                      <a:pt x="52" y="1"/>
                      <a:pt x="28" y="6"/>
                      <a:pt x="5" y="14"/>
                    </a:cubicBezTo>
                    <a:cubicBezTo>
                      <a:pt x="2" y="16"/>
                      <a:pt x="0" y="19"/>
                      <a:pt x="1" y="22"/>
                    </a:cubicBezTo>
                    <a:cubicBezTo>
                      <a:pt x="2" y="23"/>
                      <a:pt x="2" y="24"/>
                      <a:pt x="3" y="25"/>
                    </a:cubicBezTo>
                  </a:path>
                </a:pathLst>
              </a:custGeom>
              <a:solidFill>
                <a:srgbClr val="F24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146">
                <a:extLst>
                  <a:ext uri="{FF2B5EF4-FFF2-40B4-BE49-F238E27FC236}">
                    <a16:creationId xmlns:a16="http://schemas.microsoft.com/office/drawing/2014/main" id="{287F96AB-E512-0D47-9251-2929F651589B}"/>
                  </a:ext>
                </a:extLst>
              </p:cNvPr>
              <p:cNvSpPr>
                <a:spLocks/>
              </p:cNvSpPr>
              <p:nvPr/>
            </p:nvSpPr>
            <p:spPr bwMode="auto">
              <a:xfrm>
                <a:off x="4013201" y="4584700"/>
                <a:ext cx="55563" cy="344488"/>
              </a:xfrm>
              <a:custGeom>
                <a:avLst/>
                <a:gdLst>
                  <a:gd name="T0" fmla="*/ 83 w 114"/>
                  <a:gd name="T1" fmla="*/ 708 h 708"/>
                  <a:gd name="T2" fmla="*/ 81 w 114"/>
                  <a:gd name="T3" fmla="*/ 707 h 708"/>
                  <a:gd name="T4" fmla="*/ 79 w 114"/>
                  <a:gd name="T5" fmla="*/ 700 h 708"/>
                  <a:gd name="T6" fmla="*/ 103 w 114"/>
                  <a:gd name="T7" fmla="*/ 577 h 708"/>
                  <a:gd name="T8" fmla="*/ 1 w 114"/>
                  <a:gd name="T9" fmla="*/ 8 h 708"/>
                  <a:gd name="T10" fmla="*/ 4 w 114"/>
                  <a:gd name="T11" fmla="*/ 1 h 708"/>
                  <a:gd name="T12" fmla="*/ 11 w 114"/>
                  <a:gd name="T13" fmla="*/ 4 h 708"/>
                  <a:gd name="T14" fmla="*/ 114 w 114"/>
                  <a:gd name="T15" fmla="*/ 577 h 708"/>
                  <a:gd name="T16" fmla="*/ 88 w 114"/>
                  <a:gd name="T17" fmla="*/ 705 h 708"/>
                  <a:gd name="T18" fmla="*/ 83 w 114"/>
                  <a:gd name="T19"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708">
                    <a:moveTo>
                      <a:pt x="83" y="708"/>
                    </a:moveTo>
                    <a:cubicBezTo>
                      <a:pt x="83" y="708"/>
                      <a:pt x="82" y="708"/>
                      <a:pt x="81" y="707"/>
                    </a:cubicBezTo>
                    <a:cubicBezTo>
                      <a:pt x="78" y="706"/>
                      <a:pt x="77" y="702"/>
                      <a:pt x="79" y="700"/>
                    </a:cubicBezTo>
                    <a:cubicBezTo>
                      <a:pt x="101" y="661"/>
                      <a:pt x="103" y="618"/>
                      <a:pt x="103" y="577"/>
                    </a:cubicBezTo>
                    <a:cubicBezTo>
                      <a:pt x="103" y="385"/>
                      <a:pt x="69" y="193"/>
                      <a:pt x="1" y="8"/>
                    </a:cubicBezTo>
                    <a:cubicBezTo>
                      <a:pt x="0" y="5"/>
                      <a:pt x="1" y="2"/>
                      <a:pt x="4" y="1"/>
                    </a:cubicBezTo>
                    <a:cubicBezTo>
                      <a:pt x="7" y="0"/>
                      <a:pt x="10" y="1"/>
                      <a:pt x="11" y="4"/>
                    </a:cubicBezTo>
                    <a:cubicBezTo>
                      <a:pt x="80" y="191"/>
                      <a:pt x="114" y="383"/>
                      <a:pt x="114" y="577"/>
                    </a:cubicBezTo>
                    <a:cubicBezTo>
                      <a:pt x="114" y="619"/>
                      <a:pt x="112" y="664"/>
                      <a:pt x="88" y="705"/>
                    </a:cubicBezTo>
                    <a:cubicBezTo>
                      <a:pt x="87" y="707"/>
                      <a:pt x="85" y="708"/>
                      <a:pt x="83" y="708"/>
                    </a:cubicBezTo>
                  </a:path>
                </a:pathLst>
              </a:custGeom>
              <a:solidFill>
                <a:srgbClr val="3A71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147">
                <a:extLst>
                  <a:ext uri="{FF2B5EF4-FFF2-40B4-BE49-F238E27FC236}">
                    <a16:creationId xmlns:a16="http://schemas.microsoft.com/office/drawing/2014/main" id="{D5C9BA2C-6C97-6447-85C4-E158FA271EC9}"/>
                  </a:ext>
                </a:extLst>
              </p:cNvPr>
              <p:cNvSpPr>
                <a:spLocks/>
              </p:cNvSpPr>
              <p:nvPr/>
            </p:nvSpPr>
            <p:spPr bwMode="auto">
              <a:xfrm>
                <a:off x="4076701" y="6170613"/>
                <a:ext cx="225425" cy="76200"/>
              </a:xfrm>
              <a:custGeom>
                <a:avLst/>
                <a:gdLst>
                  <a:gd name="T0" fmla="*/ 464 w 464"/>
                  <a:gd name="T1" fmla="*/ 21 h 157"/>
                  <a:gd name="T2" fmla="*/ 464 w 464"/>
                  <a:gd name="T3" fmla="*/ 25 h 157"/>
                  <a:gd name="T4" fmla="*/ 460 w 464"/>
                  <a:gd name="T5" fmla="*/ 129 h 157"/>
                  <a:gd name="T6" fmla="*/ 428 w 464"/>
                  <a:gd name="T7" fmla="*/ 153 h 157"/>
                  <a:gd name="T8" fmla="*/ 341 w 464"/>
                  <a:gd name="T9" fmla="*/ 155 h 157"/>
                  <a:gd name="T10" fmla="*/ 164 w 464"/>
                  <a:gd name="T11" fmla="*/ 156 h 157"/>
                  <a:gd name="T12" fmla="*/ 76 w 464"/>
                  <a:gd name="T13" fmla="*/ 154 h 157"/>
                  <a:gd name="T14" fmla="*/ 36 w 464"/>
                  <a:gd name="T15" fmla="*/ 153 h 157"/>
                  <a:gd name="T16" fmla="*/ 9 w 464"/>
                  <a:gd name="T17" fmla="*/ 141 h 157"/>
                  <a:gd name="T18" fmla="*/ 6 w 464"/>
                  <a:gd name="T19" fmla="*/ 127 h 157"/>
                  <a:gd name="T20" fmla="*/ 1 w 464"/>
                  <a:gd name="T21" fmla="*/ 48 h 157"/>
                  <a:gd name="T22" fmla="*/ 2 w 464"/>
                  <a:gd name="T23" fmla="*/ 11 h 157"/>
                  <a:gd name="T24" fmla="*/ 7 w 464"/>
                  <a:gd name="T25" fmla="*/ 2 h 157"/>
                  <a:gd name="T26" fmla="*/ 15 w 464"/>
                  <a:gd name="T27" fmla="*/ 0 h 157"/>
                  <a:gd name="T28" fmla="*/ 70 w 464"/>
                  <a:gd name="T29" fmla="*/ 4 h 157"/>
                  <a:gd name="T30" fmla="*/ 237 w 464"/>
                  <a:gd name="T31" fmla="*/ 10 h 157"/>
                  <a:gd name="T32" fmla="*/ 414 w 464"/>
                  <a:gd name="T33" fmla="*/ 7 h 157"/>
                  <a:gd name="T34" fmla="*/ 450 w 464"/>
                  <a:gd name="T35" fmla="*/ 7 h 157"/>
                  <a:gd name="T36" fmla="*/ 459 w 464"/>
                  <a:gd name="T37" fmla="*/ 9 h 157"/>
                  <a:gd name="T38" fmla="*/ 464 w 464"/>
                  <a:gd name="T39" fmla="*/ 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4" h="157">
                    <a:moveTo>
                      <a:pt x="464" y="21"/>
                    </a:moveTo>
                    <a:cubicBezTo>
                      <a:pt x="464" y="22"/>
                      <a:pt x="464" y="23"/>
                      <a:pt x="464" y="25"/>
                    </a:cubicBezTo>
                    <a:cubicBezTo>
                      <a:pt x="464" y="60"/>
                      <a:pt x="463" y="95"/>
                      <a:pt x="460" y="129"/>
                    </a:cubicBezTo>
                    <a:cubicBezTo>
                      <a:pt x="458" y="151"/>
                      <a:pt x="447" y="152"/>
                      <a:pt x="428" y="153"/>
                    </a:cubicBezTo>
                    <a:cubicBezTo>
                      <a:pt x="399" y="154"/>
                      <a:pt x="370" y="154"/>
                      <a:pt x="341" y="155"/>
                    </a:cubicBezTo>
                    <a:cubicBezTo>
                      <a:pt x="282" y="156"/>
                      <a:pt x="223" y="157"/>
                      <a:pt x="164" y="156"/>
                    </a:cubicBezTo>
                    <a:cubicBezTo>
                      <a:pt x="135" y="156"/>
                      <a:pt x="105" y="155"/>
                      <a:pt x="76" y="154"/>
                    </a:cubicBezTo>
                    <a:cubicBezTo>
                      <a:pt x="63" y="153"/>
                      <a:pt x="49" y="153"/>
                      <a:pt x="36" y="153"/>
                    </a:cubicBezTo>
                    <a:cubicBezTo>
                      <a:pt x="27" y="152"/>
                      <a:pt x="15" y="150"/>
                      <a:pt x="9" y="141"/>
                    </a:cubicBezTo>
                    <a:cubicBezTo>
                      <a:pt x="7" y="137"/>
                      <a:pt x="6" y="132"/>
                      <a:pt x="6" y="127"/>
                    </a:cubicBezTo>
                    <a:cubicBezTo>
                      <a:pt x="3" y="101"/>
                      <a:pt x="2" y="74"/>
                      <a:pt x="1" y="48"/>
                    </a:cubicBezTo>
                    <a:cubicBezTo>
                      <a:pt x="0" y="35"/>
                      <a:pt x="0" y="23"/>
                      <a:pt x="2" y="11"/>
                    </a:cubicBezTo>
                    <a:cubicBezTo>
                      <a:pt x="3" y="7"/>
                      <a:pt x="4" y="4"/>
                      <a:pt x="7" y="2"/>
                    </a:cubicBezTo>
                    <a:cubicBezTo>
                      <a:pt x="9" y="0"/>
                      <a:pt x="12" y="0"/>
                      <a:pt x="15" y="0"/>
                    </a:cubicBezTo>
                    <a:cubicBezTo>
                      <a:pt x="34" y="0"/>
                      <a:pt x="52" y="3"/>
                      <a:pt x="70" y="4"/>
                    </a:cubicBezTo>
                    <a:cubicBezTo>
                      <a:pt x="125" y="6"/>
                      <a:pt x="181" y="11"/>
                      <a:pt x="237" y="10"/>
                    </a:cubicBezTo>
                    <a:cubicBezTo>
                      <a:pt x="296" y="8"/>
                      <a:pt x="355" y="8"/>
                      <a:pt x="414" y="7"/>
                    </a:cubicBezTo>
                    <a:cubicBezTo>
                      <a:pt x="426" y="7"/>
                      <a:pt x="438" y="7"/>
                      <a:pt x="450" y="7"/>
                    </a:cubicBezTo>
                    <a:cubicBezTo>
                      <a:pt x="453" y="7"/>
                      <a:pt x="456" y="7"/>
                      <a:pt x="459" y="9"/>
                    </a:cubicBezTo>
                    <a:cubicBezTo>
                      <a:pt x="463" y="11"/>
                      <a:pt x="464" y="16"/>
                      <a:pt x="46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148">
                <a:extLst>
                  <a:ext uri="{FF2B5EF4-FFF2-40B4-BE49-F238E27FC236}">
                    <a16:creationId xmlns:a16="http://schemas.microsoft.com/office/drawing/2014/main" id="{CFEECE8C-3E3C-C144-A84D-51E70B19FEF4}"/>
                  </a:ext>
                </a:extLst>
              </p:cNvPr>
              <p:cNvSpPr>
                <a:spLocks/>
              </p:cNvSpPr>
              <p:nvPr/>
            </p:nvSpPr>
            <p:spPr bwMode="auto">
              <a:xfrm>
                <a:off x="4375151" y="6170613"/>
                <a:ext cx="222250" cy="76200"/>
              </a:xfrm>
              <a:custGeom>
                <a:avLst/>
                <a:gdLst>
                  <a:gd name="T0" fmla="*/ 0 w 458"/>
                  <a:gd name="T1" fmla="*/ 20 h 156"/>
                  <a:gd name="T2" fmla="*/ 0 w 458"/>
                  <a:gd name="T3" fmla="*/ 24 h 156"/>
                  <a:gd name="T4" fmla="*/ 5 w 458"/>
                  <a:gd name="T5" fmla="*/ 129 h 156"/>
                  <a:gd name="T6" fmla="*/ 36 w 458"/>
                  <a:gd name="T7" fmla="*/ 152 h 156"/>
                  <a:gd name="T8" fmla="*/ 121 w 458"/>
                  <a:gd name="T9" fmla="*/ 154 h 156"/>
                  <a:gd name="T10" fmla="*/ 296 w 458"/>
                  <a:gd name="T11" fmla="*/ 155 h 156"/>
                  <a:gd name="T12" fmla="*/ 383 w 458"/>
                  <a:gd name="T13" fmla="*/ 153 h 156"/>
                  <a:gd name="T14" fmla="*/ 422 w 458"/>
                  <a:gd name="T15" fmla="*/ 152 h 156"/>
                  <a:gd name="T16" fmla="*/ 448 w 458"/>
                  <a:gd name="T17" fmla="*/ 141 h 156"/>
                  <a:gd name="T18" fmla="*/ 452 w 458"/>
                  <a:gd name="T19" fmla="*/ 127 h 156"/>
                  <a:gd name="T20" fmla="*/ 457 w 458"/>
                  <a:gd name="T21" fmla="*/ 47 h 156"/>
                  <a:gd name="T22" fmla="*/ 455 w 458"/>
                  <a:gd name="T23" fmla="*/ 10 h 156"/>
                  <a:gd name="T24" fmla="*/ 451 w 458"/>
                  <a:gd name="T25" fmla="*/ 1 h 156"/>
                  <a:gd name="T26" fmla="*/ 443 w 458"/>
                  <a:gd name="T27" fmla="*/ 0 h 156"/>
                  <a:gd name="T28" fmla="*/ 389 w 458"/>
                  <a:gd name="T29" fmla="*/ 3 h 156"/>
                  <a:gd name="T30" fmla="*/ 225 w 458"/>
                  <a:gd name="T31" fmla="*/ 9 h 156"/>
                  <a:gd name="T32" fmla="*/ 50 w 458"/>
                  <a:gd name="T33" fmla="*/ 7 h 156"/>
                  <a:gd name="T34" fmla="*/ 15 w 458"/>
                  <a:gd name="T35" fmla="*/ 7 h 156"/>
                  <a:gd name="T36" fmla="*/ 6 w 458"/>
                  <a:gd name="T37" fmla="*/ 8 h 156"/>
                  <a:gd name="T38" fmla="*/ 0 w 458"/>
                  <a:gd name="T39" fmla="*/ 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8" h="156">
                    <a:moveTo>
                      <a:pt x="0" y="20"/>
                    </a:moveTo>
                    <a:cubicBezTo>
                      <a:pt x="0" y="21"/>
                      <a:pt x="0" y="23"/>
                      <a:pt x="0" y="24"/>
                    </a:cubicBezTo>
                    <a:cubicBezTo>
                      <a:pt x="1" y="59"/>
                      <a:pt x="2" y="94"/>
                      <a:pt x="5" y="129"/>
                    </a:cubicBezTo>
                    <a:cubicBezTo>
                      <a:pt x="6" y="150"/>
                      <a:pt x="17" y="152"/>
                      <a:pt x="36" y="152"/>
                    </a:cubicBezTo>
                    <a:cubicBezTo>
                      <a:pt x="65" y="153"/>
                      <a:pt x="93" y="154"/>
                      <a:pt x="121" y="154"/>
                    </a:cubicBezTo>
                    <a:cubicBezTo>
                      <a:pt x="180" y="155"/>
                      <a:pt x="238" y="156"/>
                      <a:pt x="296" y="155"/>
                    </a:cubicBezTo>
                    <a:cubicBezTo>
                      <a:pt x="325" y="155"/>
                      <a:pt x="354" y="154"/>
                      <a:pt x="383" y="153"/>
                    </a:cubicBezTo>
                    <a:cubicBezTo>
                      <a:pt x="396" y="153"/>
                      <a:pt x="409" y="152"/>
                      <a:pt x="422" y="152"/>
                    </a:cubicBezTo>
                    <a:cubicBezTo>
                      <a:pt x="431" y="152"/>
                      <a:pt x="443" y="150"/>
                      <a:pt x="448" y="141"/>
                    </a:cubicBezTo>
                    <a:cubicBezTo>
                      <a:pt x="451" y="136"/>
                      <a:pt x="451" y="131"/>
                      <a:pt x="452" y="127"/>
                    </a:cubicBezTo>
                    <a:cubicBezTo>
                      <a:pt x="454" y="100"/>
                      <a:pt x="456" y="74"/>
                      <a:pt x="457" y="47"/>
                    </a:cubicBezTo>
                    <a:cubicBezTo>
                      <a:pt x="458" y="35"/>
                      <a:pt x="458" y="22"/>
                      <a:pt x="455" y="10"/>
                    </a:cubicBezTo>
                    <a:cubicBezTo>
                      <a:pt x="455" y="7"/>
                      <a:pt x="454" y="3"/>
                      <a:pt x="451" y="1"/>
                    </a:cubicBezTo>
                    <a:cubicBezTo>
                      <a:pt x="449" y="0"/>
                      <a:pt x="446" y="0"/>
                      <a:pt x="443" y="0"/>
                    </a:cubicBezTo>
                    <a:cubicBezTo>
                      <a:pt x="424" y="0"/>
                      <a:pt x="407" y="2"/>
                      <a:pt x="389" y="3"/>
                    </a:cubicBezTo>
                    <a:cubicBezTo>
                      <a:pt x="334" y="5"/>
                      <a:pt x="279" y="10"/>
                      <a:pt x="225" y="9"/>
                    </a:cubicBezTo>
                    <a:cubicBezTo>
                      <a:pt x="166" y="8"/>
                      <a:pt x="108" y="7"/>
                      <a:pt x="50" y="7"/>
                    </a:cubicBezTo>
                    <a:cubicBezTo>
                      <a:pt x="38" y="7"/>
                      <a:pt x="26" y="7"/>
                      <a:pt x="15" y="7"/>
                    </a:cubicBezTo>
                    <a:cubicBezTo>
                      <a:pt x="12" y="7"/>
                      <a:pt x="8" y="7"/>
                      <a:pt x="6" y="8"/>
                    </a:cubicBezTo>
                    <a:cubicBezTo>
                      <a:pt x="2" y="11"/>
                      <a:pt x="1" y="15"/>
                      <a:pt x="0"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34" name="그룹 158">
              <a:extLst>
                <a:ext uri="{FF2B5EF4-FFF2-40B4-BE49-F238E27FC236}">
                  <a16:creationId xmlns:a16="http://schemas.microsoft.com/office/drawing/2014/main" id="{D48519B9-57ED-EB47-9A68-50880AA347A1}"/>
                </a:ext>
              </a:extLst>
            </p:cNvPr>
            <p:cNvGrpSpPr/>
            <p:nvPr/>
          </p:nvGrpSpPr>
          <p:grpSpPr>
            <a:xfrm>
              <a:off x="4033736" y="1202630"/>
              <a:ext cx="1249362" cy="1794970"/>
              <a:chOff x="6726238" y="325438"/>
              <a:chExt cx="752475" cy="1081088"/>
            </a:xfrm>
          </p:grpSpPr>
          <p:sp>
            <p:nvSpPr>
              <p:cNvPr id="166" name="Freeform 149">
                <a:extLst>
                  <a:ext uri="{FF2B5EF4-FFF2-40B4-BE49-F238E27FC236}">
                    <a16:creationId xmlns:a16="http://schemas.microsoft.com/office/drawing/2014/main" id="{11E19142-D2DF-2E48-8157-13086F202491}"/>
                  </a:ext>
                </a:extLst>
              </p:cNvPr>
              <p:cNvSpPr>
                <a:spLocks/>
              </p:cNvSpPr>
              <p:nvPr/>
            </p:nvSpPr>
            <p:spPr bwMode="auto">
              <a:xfrm>
                <a:off x="6770688" y="696913"/>
                <a:ext cx="708025" cy="709613"/>
              </a:xfrm>
              <a:custGeom>
                <a:avLst/>
                <a:gdLst>
                  <a:gd name="T0" fmla="*/ 1389 w 1456"/>
                  <a:gd name="T1" fmla="*/ 849 h 1455"/>
                  <a:gd name="T2" fmla="*/ 606 w 1456"/>
                  <a:gd name="T3" fmla="*/ 1388 h 1455"/>
                  <a:gd name="T4" fmla="*/ 67 w 1456"/>
                  <a:gd name="T5" fmla="*/ 606 h 1455"/>
                  <a:gd name="T6" fmla="*/ 849 w 1456"/>
                  <a:gd name="T7" fmla="*/ 66 h 1455"/>
                  <a:gd name="T8" fmla="*/ 1389 w 1456"/>
                  <a:gd name="T9" fmla="*/ 849 h 1455"/>
                </a:gdLst>
                <a:ahLst/>
                <a:cxnLst>
                  <a:cxn ang="0">
                    <a:pos x="T0" y="T1"/>
                  </a:cxn>
                  <a:cxn ang="0">
                    <a:pos x="T2" y="T3"/>
                  </a:cxn>
                  <a:cxn ang="0">
                    <a:pos x="T4" y="T5"/>
                  </a:cxn>
                  <a:cxn ang="0">
                    <a:pos x="T6" y="T7"/>
                  </a:cxn>
                  <a:cxn ang="0">
                    <a:pos x="T8" y="T9"/>
                  </a:cxn>
                </a:cxnLst>
                <a:rect l="0" t="0" r="r" b="b"/>
                <a:pathLst>
                  <a:path w="1456" h="1455">
                    <a:moveTo>
                      <a:pt x="1389" y="849"/>
                    </a:moveTo>
                    <a:cubicBezTo>
                      <a:pt x="1322" y="1214"/>
                      <a:pt x="971" y="1455"/>
                      <a:pt x="606" y="1388"/>
                    </a:cubicBezTo>
                    <a:cubicBezTo>
                      <a:pt x="241" y="1321"/>
                      <a:pt x="0" y="971"/>
                      <a:pt x="67" y="606"/>
                    </a:cubicBezTo>
                    <a:cubicBezTo>
                      <a:pt x="134" y="241"/>
                      <a:pt x="484" y="0"/>
                      <a:pt x="849" y="66"/>
                    </a:cubicBezTo>
                    <a:cubicBezTo>
                      <a:pt x="1214" y="133"/>
                      <a:pt x="1456" y="484"/>
                      <a:pt x="1389" y="84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7" name="Freeform 150">
                <a:extLst>
                  <a:ext uri="{FF2B5EF4-FFF2-40B4-BE49-F238E27FC236}">
                    <a16:creationId xmlns:a16="http://schemas.microsoft.com/office/drawing/2014/main" id="{5DF40348-C434-844F-9664-7C8E9F2D7002}"/>
                  </a:ext>
                </a:extLst>
              </p:cNvPr>
              <p:cNvSpPr>
                <a:spLocks/>
              </p:cNvSpPr>
              <p:nvPr/>
            </p:nvSpPr>
            <p:spPr bwMode="auto">
              <a:xfrm>
                <a:off x="6945313" y="885825"/>
                <a:ext cx="369888" cy="358775"/>
              </a:xfrm>
              <a:custGeom>
                <a:avLst/>
                <a:gdLst>
                  <a:gd name="T0" fmla="*/ 498 w 759"/>
                  <a:gd name="T1" fmla="*/ 88 h 735"/>
                  <a:gd name="T2" fmla="*/ 620 w 759"/>
                  <a:gd name="T3" fmla="*/ 67 h 735"/>
                  <a:gd name="T4" fmla="*/ 745 w 759"/>
                  <a:gd name="T5" fmla="*/ 282 h 735"/>
                  <a:gd name="T6" fmla="*/ 605 w 759"/>
                  <a:gd name="T7" fmla="*/ 513 h 735"/>
                  <a:gd name="T8" fmla="*/ 317 w 759"/>
                  <a:gd name="T9" fmla="*/ 723 h 735"/>
                  <a:gd name="T10" fmla="*/ 274 w 759"/>
                  <a:gd name="T11" fmla="*/ 733 h 735"/>
                  <a:gd name="T12" fmla="*/ 140 w 759"/>
                  <a:gd name="T13" fmla="*/ 580 h 735"/>
                  <a:gd name="T14" fmla="*/ 36 w 759"/>
                  <a:gd name="T15" fmla="*/ 374 h 735"/>
                  <a:gd name="T16" fmla="*/ 15 w 759"/>
                  <a:gd name="T17" fmla="*/ 180 h 735"/>
                  <a:gd name="T18" fmla="*/ 282 w 759"/>
                  <a:gd name="T19" fmla="*/ 104 h 735"/>
                  <a:gd name="T20" fmla="*/ 351 w 759"/>
                  <a:gd name="T21" fmla="*/ 255 h 735"/>
                  <a:gd name="T22" fmla="*/ 458 w 759"/>
                  <a:gd name="T23" fmla="*/ 116 h 735"/>
                  <a:gd name="T24" fmla="*/ 498 w 759"/>
                  <a:gd name="T25" fmla="*/ 88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9" h="735">
                    <a:moveTo>
                      <a:pt x="498" y="88"/>
                    </a:moveTo>
                    <a:cubicBezTo>
                      <a:pt x="536" y="68"/>
                      <a:pt x="579" y="57"/>
                      <a:pt x="620" y="67"/>
                    </a:cubicBezTo>
                    <a:cubicBezTo>
                      <a:pt x="710" y="87"/>
                      <a:pt x="759" y="192"/>
                      <a:pt x="745" y="282"/>
                    </a:cubicBezTo>
                    <a:cubicBezTo>
                      <a:pt x="730" y="372"/>
                      <a:pt x="669" y="447"/>
                      <a:pt x="605" y="513"/>
                    </a:cubicBezTo>
                    <a:cubicBezTo>
                      <a:pt x="521" y="598"/>
                      <a:pt x="426" y="675"/>
                      <a:pt x="317" y="723"/>
                    </a:cubicBezTo>
                    <a:cubicBezTo>
                      <a:pt x="303" y="729"/>
                      <a:pt x="289" y="735"/>
                      <a:pt x="274" y="733"/>
                    </a:cubicBezTo>
                    <a:cubicBezTo>
                      <a:pt x="233" y="729"/>
                      <a:pt x="163" y="613"/>
                      <a:pt x="140" y="580"/>
                    </a:cubicBezTo>
                    <a:cubicBezTo>
                      <a:pt x="96" y="516"/>
                      <a:pt x="61" y="447"/>
                      <a:pt x="36" y="374"/>
                    </a:cubicBezTo>
                    <a:cubicBezTo>
                      <a:pt x="14" y="312"/>
                      <a:pt x="0" y="245"/>
                      <a:pt x="15" y="180"/>
                    </a:cubicBezTo>
                    <a:cubicBezTo>
                      <a:pt x="44" y="57"/>
                      <a:pt x="192" y="0"/>
                      <a:pt x="282" y="104"/>
                    </a:cubicBezTo>
                    <a:cubicBezTo>
                      <a:pt x="318" y="147"/>
                      <a:pt x="335" y="201"/>
                      <a:pt x="351" y="255"/>
                    </a:cubicBezTo>
                    <a:cubicBezTo>
                      <a:pt x="382" y="205"/>
                      <a:pt x="413" y="154"/>
                      <a:pt x="458" y="116"/>
                    </a:cubicBezTo>
                    <a:cubicBezTo>
                      <a:pt x="470" y="106"/>
                      <a:pt x="484" y="96"/>
                      <a:pt x="498" y="88"/>
                    </a:cubicBezTo>
                  </a:path>
                </a:pathLst>
              </a:cu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8" name="Freeform 151">
                <a:extLst>
                  <a:ext uri="{FF2B5EF4-FFF2-40B4-BE49-F238E27FC236}">
                    <a16:creationId xmlns:a16="http://schemas.microsoft.com/office/drawing/2014/main" id="{6B089884-16C4-8A40-8E91-54E3395C761B}"/>
                  </a:ext>
                </a:extLst>
              </p:cNvPr>
              <p:cNvSpPr>
                <a:spLocks/>
              </p:cNvSpPr>
              <p:nvPr/>
            </p:nvSpPr>
            <p:spPr bwMode="auto">
              <a:xfrm>
                <a:off x="7185026" y="615950"/>
                <a:ext cx="265113" cy="258763"/>
              </a:xfrm>
              <a:custGeom>
                <a:avLst/>
                <a:gdLst>
                  <a:gd name="T0" fmla="*/ 366 w 547"/>
                  <a:gd name="T1" fmla="*/ 82 h 532"/>
                  <a:gd name="T2" fmla="*/ 455 w 547"/>
                  <a:gd name="T3" fmla="*/ 75 h 532"/>
                  <a:gd name="T4" fmla="*/ 531 w 547"/>
                  <a:gd name="T5" fmla="*/ 237 h 532"/>
                  <a:gd name="T6" fmla="*/ 416 w 547"/>
                  <a:gd name="T7" fmla="*/ 393 h 532"/>
                  <a:gd name="T8" fmla="*/ 196 w 547"/>
                  <a:gd name="T9" fmla="*/ 526 h 532"/>
                  <a:gd name="T10" fmla="*/ 165 w 547"/>
                  <a:gd name="T11" fmla="*/ 530 h 532"/>
                  <a:gd name="T12" fmla="*/ 79 w 547"/>
                  <a:gd name="T13" fmla="*/ 412 h 532"/>
                  <a:gd name="T14" fmla="*/ 17 w 547"/>
                  <a:gd name="T15" fmla="*/ 258 h 532"/>
                  <a:gd name="T16" fmla="*/ 15 w 547"/>
                  <a:gd name="T17" fmla="*/ 118 h 532"/>
                  <a:gd name="T18" fmla="*/ 210 w 547"/>
                  <a:gd name="T19" fmla="*/ 80 h 532"/>
                  <a:gd name="T20" fmla="*/ 251 w 547"/>
                  <a:gd name="T21" fmla="*/ 192 h 532"/>
                  <a:gd name="T22" fmla="*/ 336 w 547"/>
                  <a:gd name="T23" fmla="*/ 100 h 532"/>
                  <a:gd name="T24" fmla="*/ 366 w 547"/>
                  <a:gd name="T25" fmla="*/ 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532">
                    <a:moveTo>
                      <a:pt x="366" y="82"/>
                    </a:moveTo>
                    <a:cubicBezTo>
                      <a:pt x="395" y="70"/>
                      <a:pt x="426" y="66"/>
                      <a:pt x="455" y="75"/>
                    </a:cubicBezTo>
                    <a:cubicBezTo>
                      <a:pt x="518" y="95"/>
                      <a:pt x="547" y="173"/>
                      <a:pt x="531" y="237"/>
                    </a:cubicBezTo>
                    <a:cubicBezTo>
                      <a:pt x="515" y="300"/>
                      <a:pt x="466" y="350"/>
                      <a:pt x="416" y="393"/>
                    </a:cubicBezTo>
                    <a:cubicBezTo>
                      <a:pt x="351" y="449"/>
                      <a:pt x="278" y="498"/>
                      <a:pt x="196" y="526"/>
                    </a:cubicBezTo>
                    <a:cubicBezTo>
                      <a:pt x="186" y="529"/>
                      <a:pt x="175" y="532"/>
                      <a:pt x="165" y="530"/>
                    </a:cubicBezTo>
                    <a:cubicBezTo>
                      <a:pt x="136" y="524"/>
                      <a:pt x="93" y="437"/>
                      <a:pt x="79" y="412"/>
                    </a:cubicBezTo>
                    <a:cubicBezTo>
                      <a:pt x="51" y="363"/>
                      <a:pt x="30" y="312"/>
                      <a:pt x="17" y="258"/>
                    </a:cubicBezTo>
                    <a:cubicBezTo>
                      <a:pt x="6" y="212"/>
                      <a:pt x="0" y="163"/>
                      <a:pt x="15" y="118"/>
                    </a:cubicBezTo>
                    <a:cubicBezTo>
                      <a:pt x="43" y="31"/>
                      <a:pt x="153" y="0"/>
                      <a:pt x="210" y="80"/>
                    </a:cubicBezTo>
                    <a:cubicBezTo>
                      <a:pt x="234" y="113"/>
                      <a:pt x="243" y="153"/>
                      <a:pt x="251" y="192"/>
                    </a:cubicBezTo>
                    <a:cubicBezTo>
                      <a:pt x="276" y="159"/>
                      <a:pt x="301" y="124"/>
                      <a:pt x="336" y="100"/>
                    </a:cubicBezTo>
                    <a:cubicBezTo>
                      <a:pt x="345" y="93"/>
                      <a:pt x="356" y="87"/>
                      <a:pt x="366" y="82"/>
                    </a:cubicBezTo>
                  </a:path>
                </a:pathLst>
              </a:custGeom>
              <a:solidFill>
                <a:srgbClr val="FF6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9" name="Freeform 152">
                <a:extLst>
                  <a:ext uri="{FF2B5EF4-FFF2-40B4-BE49-F238E27FC236}">
                    <a16:creationId xmlns:a16="http://schemas.microsoft.com/office/drawing/2014/main" id="{5F61C602-4EDF-3C45-85FF-48ADEAC3C31A}"/>
                  </a:ext>
                </a:extLst>
              </p:cNvPr>
              <p:cNvSpPr>
                <a:spLocks/>
              </p:cNvSpPr>
              <p:nvPr/>
            </p:nvSpPr>
            <p:spPr bwMode="auto">
              <a:xfrm>
                <a:off x="7202488" y="325438"/>
                <a:ext cx="165100" cy="158750"/>
              </a:xfrm>
              <a:custGeom>
                <a:avLst/>
                <a:gdLst>
                  <a:gd name="T0" fmla="*/ 219 w 340"/>
                  <a:gd name="T1" fmla="*/ 28 h 327"/>
                  <a:gd name="T2" fmla="*/ 273 w 340"/>
                  <a:gd name="T3" fmla="*/ 14 h 327"/>
                  <a:gd name="T4" fmla="*/ 337 w 340"/>
                  <a:gd name="T5" fmla="*/ 107 h 327"/>
                  <a:gd name="T6" fmla="*/ 282 w 340"/>
                  <a:gd name="T7" fmla="*/ 216 h 327"/>
                  <a:gd name="T8" fmla="*/ 159 w 340"/>
                  <a:gd name="T9" fmla="*/ 321 h 327"/>
                  <a:gd name="T10" fmla="*/ 140 w 340"/>
                  <a:gd name="T11" fmla="*/ 327 h 327"/>
                  <a:gd name="T12" fmla="*/ 75 w 340"/>
                  <a:gd name="T13" fmla="*/ 262 h 327"/>
                  <a:gd name="T14" fmla="*/ 20 w 340"/>
                  <a:gd name="T15" fmla="*/ 174 h 327"/>
                  <a:gd name="T16" fmla="*/ 4 w 340"/>
                  <a:gd name="T17" fmla="*/ 87 h 327"/>
                  <a:gd name="T18" fmla="*/ 122 w 340"/>
                  <a:gd name="T19" fmla="*/ 43 h 327"/>
                  <a:gd name="T20" fmla="*/ 158 w 340"/>
                  <a:gd name="T21" fmla="*/ 109 h 327"/>
                  <a:gd name="T22" fmla="*/ 201 w 340"/>
                  <a:gd name="T23" fmla="*/ 42 h 327"/>
                  <a:gd name="T24" fmla="*/ 219 w 340"/>
                  <a:gd name="T25" fmla="*/ 2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27">
                    <a:moveTo>
                      <a:pt x="219" y="28"/>
                    </a:moveTo>
                    <a:cubicBezTo>
                      <a:pt x="235" y="18"/>
                      <a:pt x="254" y="12"/>
                      <a:pt x="273" y="14"/>
                    </a:cubicBezTo>
                    <a:cubicBezTo>
                      <a:pt x="314" y="20"/>
                      <a:pt x="340" y="66"/>
                      <a:pt x="337" y="107"/>
                    </a:cubicBezTo>
                    <a:cubicBezTo>
                      <a:pt x="333" y="148"/>
                      <a:pt x="309" y="184"/>
                      <a:pt x="282" y="216"/>
                    </a:cubicBezTo>
                    <a:cubicBezTo>
                      <a:pt x="247" y="257"/>
                      <a:pt x="207" y="295"/>
                      <a:pt x="159" y="321"/>
                    </a:cubicBezTo>
                    <a:cubicBezTo>
                      <a:pt x="153" y="324"/>
                      <a:pt x="147" y="327"/>
                      <a:pt x="140" y="327"/>
                    </a:cubicBezTo>
                    <a:cubicBezTo>
                      <a:pt x="122" y="326"/>
                      <a:pt x="86" y="277"/>
                      <a:pt x="75" y="262"/>
                    </a:cubicBezTo>
                    <a:cubicBezTo>
                      <a:pt x="53" y="235"/>
                      <a:pt x="34" y="206"/>
                      <a:pt x="20" y="174"/>
                    </a:cubicBezTo>
                    <a:cubicBezTo>
                      <a:pt x="8" y="146"/>
                      <a:pt x="0" y="117"/>
                      <a:pt x="4" y="87"/>
                    </a:cubicBezTo>
                    <a:cubicBezTo>
                      <a:pt x="13" y="30"/>
                      <a:pt x="78" y="0"/>
                      <a:pt x="122" y="43"/>
                    </a:cubicBezTo>
                    <a:cubicBezTo>
                      <a:pt x="140" y="61"/>
                      <a:pt x="149" y="85"/>
                      <a:pt x="158" y="109"/>
                    </a:cubicBezTo>
                    <a:cubicBezTo>
                      <a:pt x="170" y="85"/>
                      <a:pt x="183" y="61"/>
                      <a:pt x="201" y="42"/>
                    </a:cubicBezTo>
                    <a:cubicBezTo>
                      <a:pt x="206" y="37"/>
                      <a:pt x="212" y="32"/>
                      <a:pt x="219" y="28"/>
                    </a:cubicBezTo>
                    <a:close/>
                  </a:path>
                </a:pathLst>
              </a:custGeom>
              <a:solidFill>
                <a:srgbClr val="FF6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0" name="Freeform 153">
                <a:extLst>
                  <a:ext uri="{FF2B5EF4-FFF2-40B4-BE49-F238E27FC236}">
                    <a16:creationId xmlns:a16="http://schemas.microsoft.com/office/drawing/2014/main" id="{4CB2B912-807C-5041-9A10-03B08381DE98}"/>
                  </a:ext>
                </a:extLst>
              </p:cNvPr>
              <p:cNvSpPr>
                <a:spLocks/>
              </p:cNvSpPr>
              <p:nvPr/>
            </p:nvSpPr>
            <p:spPr bwMode="auto">
              <a:xfrm>
                <a:off x="7011988" y="460375"/>
                <a:ext cx="207963" cy="201613"/>
              </a:xfrm>
              <a:custGeom>
                <a:avLst/>
                <a:gdLst>
                  <a:gd name="T0" fmla="*/ 145 w 427"/>
                  <a:gd name="T1" fmla="*/ 53 h 414"/>
                  <a:gd name="T2" fmla="*/ 77 w 427"/>
                  <a:gd name="T3" fmla="*/ 42 h 414"/>
                  <a:gd name="T4" fmla="*/ 9 w 427"/>
                  <a:gd name="T5" fmla="*/ 164 h 414"/>
                  <a:gd name="T6" fmla="*/ 90 w 427"/>
                  <a:gd name="T7" fmla="*/ 292 h 414"/>
                  <a:gd name="T8" fmla="*/ 254 w 427"/>
                  <a:gd name="T9" fmla="*/ 408 h 414"/>
                  <a:gd name="T10" fmla="*/ 278 w 427"/>
                  <a:gd name="T11" fmla="*/ 413 h 414"/>
                  <a:gd name="T12" fmla="*/ 352 w 427"/>
                  <a:gd name="T13" fmla="*/ 325 h 414"/>
                  <a:gd name="T14" fmla="*/ 409 w 427"/>
                  <a:gd name="T15" fmla="*/ 209 h 414"/>
                  <a:gd name="T16" fmla="*/ 418 w 427"/>
                  <a:gd name="T17" fmla="*/ 99 h 414"/>
                  <a:gd name="T18" fmla="*/ 267 w 427"/>
                  <a:gd name="T19" fmla="*/ 59 h 414"/>
                  <a:gd name="T20" fmla="*/ 230 w 427"/>
                  <a:gd name="T21" fmla="*/ 145 h 414"/>
                  <a:gd name="T22" fmla="*/ 169 w 427"/>
                  <a:gd name="T23" fmla="*/ 68 h 414"/>
                  <a:gd name="T24" fmla="*/ 145 w 427"/>
                  <a:gd name="T25" fmla="*/ 53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7" h="414">
                    <a:moveTo>
                      <a:pt x="145" y="53"/>
                    </a:moveTo>
                    <a:cubicBezTo>
                      <a:pt x="124" y="41"/>
                      <a:pt x="100" y="36"/>
                      <a:pt x="77" y="42"/>
                    </a:cubicBezTo>
                    <a:cubicBezTo>
                      <a:pt x="26" y="54"/>
                      <a:pt x="0" y="114"/>
                      <a:pt x="9" y="164"/>
                    </a:cubicBezTo>
                    <a:cubicBezTo>
                      <a:pt x="18" y="215"/>
                      <a:pt x="53" y="256"/>
                      <a:pt x="90" y="292"/>
                    </a:cubicBezTo>
                    <a:cubicBezTo>
                      <a:pt x="138" y="340"/>
                      <a:pt x="192" y="382"/>
                      <a:pt x="254" y="408"/>
                    </a:cubicBezTo>
                    <a:cubicBezTo>
                      <a:pt x="262" y="411"/>
                      <a:pt x="270" y="414"/>
                      <a:pt x="278" y="413"/>
                    </a:cubicBezTo>
                    <a:cubicBezTo>
                      <a:pt x="301" y="410"/>
                      <a:pt x="340" y="344"/>
                      <a:pt x="352" y="325"/>
                    </a:cubicBezTo>
                    <a:cubicBezTo>
                      <a:pt x="376" y="289"/>
                      <a:pt x="395" y="250"/>
                      <a:pt x="409" y="209"/>
                    </a:cubicBezTo>
                    <a:cubicBezTo>
                      <a:pt x="420" y="173"/>
                      <a:pt x="427" y="135"/>
                      <a:pt x="418" y="99"/>
                    </a:cubicBezTo>
                    <a:cubicBezTo>
                      <a:pt x="401" y="30"/>
                      <a:pt x="316" y="0"/>
                      <a:pt x="267" y="59"/>
                    </a:cubicBezTo>
                    <a:cubicBezTo>
                      <a:pt x="247" y="84"/>
                      <a:pt x="238" y="115"/>
                      <a:pt x="230" y="145"/>
                    </a:cubicBezTo>
                    <a:cubicBezTo>
                      <a:pt x="212" y="117"/>
                      <a:pt x="194" y="89"/>
                      <a:pt x="169" y="68"/>
                    </a:cubicBezTo>
                    <a:cubicBezTo>
                      <a:pt x="161" y="62"/>
                      <a:pt x="154" y="57"/>
                      <a:pt x="145" y="53"/>
                    </a:cubicBezTo>
                  </a:path>
                </a:pathLst>
              </a:cu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1" name="Freeform 154">
                <a:extLst>
                  <a:ext uri="{FF2B5EF4-FFF2-40B4-BE49-F238E27FC236}">
                    <a16:creationId xmlns:a16="http://schemas.microsoft.com/office/drawing/2014/main" id="{668D79AE-3DE6-3D40-96CD-6993B6D9C37A}"/>
                  </a:ext>
                </a:extLst>
              </p:cNvPr>
              <p:cNvSpPr>
                <a:spLocks/>
              </p:cNvSpPr>
              <p:nvPr/>
            </p:nvSpPr>
            <p:spPr bwMode="auto">
              <a:xfrm>
                <a:off x="6726238" y="1089025"/>
                <a:ext cx="241300" cy="177800"/>
              </a:xfrm>
              <a:custGeom>
                <a:avLst/>
                <a:gdLst>
                  <a:gd name="T0" fmla="*/ 496 w 496"/>
                  <a:gd name="T1" fmla="*/ 255 h 366"/>
                  <a:gd name="T2" fmla="*/ 0 w 496"/>
                  <a:gd name="T3" fmla="*/ 366 h 366"/>
                  <a:gd name="T4" fmla="*/ 345 w 496"/>
                  <a:gd name="T5" fmla="*/ 0 h 366"/>
                  <a:gd name="T6" fmla="*/ 496 w 496"/>
                  <a:gd name="T7" fmla="*/ 255 h 366"/>
                </a:gdLst>
                <a:ahLst/>
                <a:cxnLst>
                  <a:cxn ang="0">
                    <a:pos x="T0" y="T1"/>
                  </a:cxn>
                  <a:cxn ang="0">
                    <a:pos x="T2" y="T3"/>
                  </a:cxn>
                  <a:cxn ang="0">
                    <a:pos x="T4" y="T5"/>
                  </a:cxn>
                  <a:cxn ang="0">
                    <a:pos x="T6" y="T7"/>
                  </a:cxn>
                </a:cxnLst>
                <a:rect l="0" t="0" r="r" b="b"/>
                <a:pathLst>
                  <a:path w="496" h="366">
                    <a:moveTo>
                      <a:pt x="496" y="255"/>
                    </a:moveTo>
                    <a:lnTo>
                      <a:pt x="0" y="366"/>
                    </a:lnTo>
                    <a:lnTo>
                      <a:pt x="345" y="0"/>
                    </a:lnTo>
                    <a:lnTo>
                      <a:pt x="496" y="25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135" name="그룹 165">
              <a:extLst>
                <a:ext uri="{FF2B5EF4-FFF2-40B4-BE49-F238E27FC236}">
                  <a16:creationId xmlns:a16="http://schemas.microsoft.com/office/drawing/2014/main" id="{9953A7ED-F362-5B49-87B3-A68C5D17737E}"/>
                </a:ext>
              </a:extLst>
            </p:cNvPr>
            <p:cNvGrpSpPr/>
            <p:nvPr/>
          </p:nvGrpSpPr>
          <p:grpSpPr>
            <a:xfrm>
              <a:off x="3859111" y="4800601"/>
              <a:ext cx="1144587" cy="1144587"/>
              <a:chOff x="3871913" y="296863"/>
              <a:chExt cx="739775" cy="739775"/>
            </a:xfrm>
          </p:grpSpPr>
          <p:sp>
            <p:nvSpPr>
              <p:cNvPr id="163" name="Oval 155">
                <a:extLst>
                  <a:ext uri="{FF2B5EF4-FFF2-40B4-BE49-F238E27FC236}">
                    <a16:creationId xmlns:a16="http://schemas.microsoft.com/office/drawing/2014/main" id="{9FE56F1A-F890-9E49-AC00-E864714083B0}"/>
                  </a:ext>
                </a:extLst>
              </p:cNvPr>
              <p:cNvSpPr>
                <a:spLocks noChangeArrowheads="1"/>
              </p:cNvSpPr>
              <p:nvPr/>
            </p:nvSpPr>
            <p:spPr bwMode="auto">
              <a:xfrm>
                <a:off x="3871913" y="296863"/>
                <a:ext cx="739775" cy="7397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4" name="Freeform 156">
                <a:extLst>
                  <a:ext uri="{FF2B5EF4-FFF2-40B4-BE49-F238E27FC236}">
                    <a16:creationId xmlns:a16="http://schemas.microsoft.com/office/drawing/2014/main" id="{BE11F474-0BA8-B74F-8AB0-81F538951260}"/>
                  </a:ext>
                </a:extLst>
              </p:cNvPr>
              <p:cNvSpPr>
                <a:spLocks/>
              </p:cNvSpPr>
              <p:nvPr/>
            </p:nvSpPr>
            <p:spPr bwMode="auto">
              <a:xfrm>
                <a:off x="4122738" y="412750"/>
                <a:ext cx="346075" cy="436563"/>
              </a:xfrm>
              <a:custGeom>
                <a:avLst/>
                <a:gdLst>
                  <a:gd name="T0" fmla="*/ 190 w 710"/>
                  <a:gd name="T1" fmla="*/ 46 h 896"/>
                  <a:gd name="T2" fmla="*/ 191 w 710"/>
                  <a:gd name="T3" fmla="*/ 42 h 896"/>
                  <a:gd name="T4" fmla="*/ 285 w 710"/>
                  <a:gd name="T5" fmla="*/ 17 h 896"/>
                  <a:gd name="T6" fmla="*/ 348 w 710"/>
                  <a:gd name="T7" fmla="*/ 101 h 896"/>
                  <a:gd name="T8" fmla="*/ 364 w 710"/>
                  <a:gd name="T9" fmla="*/ 207 h 896"/>
                  <a:gd name="T10" fmla="*/ 346 w 710"/>
                  <a:gd name="T11" fmla="*/ 313 h 896"/>
                  <a:gd name="T12" fmla="*/ 345 w 710"/>
                  <a:gd name="T13" fmla="*/ 324 h 896"/>
                  <a:gd name="T14" fmla="*/ 355 w 710"/>
                  <a:gd name="T15" fmla="*/ 330 h 896"/>
                  <a:gd name="T16" fmla="*/ 392 w 710"/>
                  <a:gd name="T17" fmla="*/ 334 h 896"/>
                  <a:gd name="T18" fmla="*/ 520 w 710"/>
                  <a:gd name="T19" fmla="*/ 331 h 896"/>
                  <a:gd name="T20" fmla="*/ 610 w 710"/>
                  <a:gd name="T21" fmla="*/ 342 h 896"/>
                  <a:gd name="T22" fmla="*/ 666 w 710"/>
                  <a:gd name="T23" fmla="*/ 374 h 896"/>
                  <a:gd name="T24" fmla="*/ 690 w 710"/>
                  <a:gd name="T25" fmla="*/ 432 h 896"/>
                  <a:gd name="T26" fmla="*/ 656 w 710"/>
                  <a:gd name="T27" fmla="*/ 509 h 896"/>
                  <a:gd name="T28" fmla="*/ 708 w 710"/>
                  <a:gd name="T29" fmla="*/ 611 h 896"/>
                  <a:gd name="T30" fmla="*/ 648 w 710"/>
                  <a:gd name="T31" fmla="*/ 705 h 896"/>
                  <a:gd name="T32" fmla="*/ 663 w 710"/>
                  <a:gd name="T33" fmla="*/ 751 h 896"/>
                  <a:gd name="T34" fmla="*/ 611 w 710"/>
                  <a:gd name="T35" fmla="*/ 860 h 896"/>
                  <a:gd name="T36" fmla="*/ 478 w 710"/>
                  <a:gd name="T37" fmla="*/ 888 h 896"/>
                  <a:gd name="T38" fmla="*/ 75 w 710"/>
                  <a:gd name="T39" fmla="*/ 877 h 896"/>
                  <a:gd name="T40" fmla="*/ 53 w 710"/>
                  <a:gd name="T41" fmla="*/ 871 h 896"/>
                  <a:gd name="T42" fmla="*/ 32 w 710"/>
                  <a:gd name="T43" fmla="*/ 814 h 896"/>
                  <a:gd name="T44" fmla="*/ 21 w 710"/>
                  <a:gd name="T45" fmla="*/ 724 h 896"/>
                  <a:gd name="T46" fmla="*/ 2 w 710"/>
                  <a:gd name="T47" fmla="*/ 540 h 896"/>
                  <a:gd name="T48" fmla="*/ 30 w 710"/>
                  <a:gd name="T49" fmla="*/ 432 h 896"/>
                  <a:gd name="T50" fmla="*/ 58 w 710"/>
                  <a:gd name="T51" fmla="*/ 416 h 896"/>
                  <a:gd name="T52" fmla="*/ 150 w 710"/>
                  <a:gd name="T53" fmla="*/ 284 h 896"/>
                  <a:gd name="T54" fmla="*/ 184 w 710"/>
                  <a:gd name="T55" fmla="*/ 79 h 896"/>
                  <a:gd name="T56" fmla="*/ 190 w 710"/>
                  <a:gd name="T57" fmla="*/ 4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0" h="896">
                    <a:moveTo>
                      <a:pt x="190" y="46"/>
                    </a:moveTo>
                    <a:cubicBezTo>
                      <a:pt x="190" y="44"/>
                      <a:pt x="191" y="43"/>
                      <a:pt x="191" y="42"/>
                    </a:cubicBezTo>
                    <a:cubicBezTo>
                      <a:pt x="206" y="9"/>
                      <a:pt x="253" y="0"/>
                      <a:pt x="285" y="17"/>
                    </a:cubicBezTo>
                    <a:cubicBezTo>
                      <a:pt x="317" y="33"/>
                      <a:pt x="336" y="67"/>
                      <a:pt x="348" y="101"/>
                    </a:cubicBezTo>
                    <a:cubicBezTo>
                      <a:pt x="360" y="135"/>
                      <a:pt x="365" y="171"/>
                      <a:pt x="364" y="207"/>
                    </a:cubicBezTo>
                    <a:cubicBezTo>
                      <a:pt x="363" y="242"/>
                      <a:pt x="357" y="279"/>
                      <a:pt x="346" y="313"/>
                    </a:cubicBezTo>
                    <a:cubicBezTo>
                      <a:pt x="345" y="317"/>
                      <a:pt x="344" y="321"/>
                      <a:pt x="345" y="324"/>
                    </a:cubicBezTo>
                    <a:cubicBezTo>
                      <a:pt x="347" y="327"/>
                      <a:pt x="351" y="329"/>
                      <a:pt x="355" y="330"/>
                    </a:cubicBezTo>
                    <a:cubicBezTo>
                      <a:pt x="367" y="334"/>
                      <a:pt x="380" y="334"/>
                      <a:pt x="392" y="334"/>
                    </a:cubicBezTo>
                    <a:cubicBezTo>
                      <a:pt x="435" y="333"/>
                      <a:pt x="478" y="331"/>
                      <a:pt x="520" y="331"/>
                    </a:cubicBezTo>
                    <a:cubicBezTo>
                      <a:pt x="551" y="331"/>
                      <a:pt x="581" y="333"/>
                      <a:pt x="610" y="342"/>
                    </a:cubicBezTo>
                    <a:cubicBezTo>
                      <a:pt x="631" y="348"/>
                      <a:pt x="651" y="359"/>
                      <a:pt x="666" y="374"/>
                    </a:cubicBezTo>
                    <a:cubicBezTo>
                      <a:pt x="685" y="391"/>
                      <a:pt x="689" y="408"/>
                      <a:pt x="690" y="432"/>
                    </a:cubicBezTo>
                    <a:cubicBezTo>
                      <a:pt x="691" y="460"/>
                      <a:pt x="680" y="492"/>
                      <a:pt x="656" y="509"/>
                    </a:cubicBezTo>
                    <a:cubicBezTo>
                      <a:pt x="689" y="529"/>
                      <a:pt x="710" y="570"/>
                      <a:pt x="708" y="611"/>
                    </a:cubicBezTo>
                    <a:cubicBezTo>
                      <a:pt x="706" y="651"/>
                      <a:pt x="682" y="689"/>
                      <a:pt x="648" y="705"/>
                    </a:cubicBezTo>
                    <a:cubicBezTo>
                      <a:pt x="656" y="701"/>
                      <a:pt x="663" y="746"/>
                      <a:pt x="663" y="751"/>
                    </a:cubicBezTo>
                    <a:cubicBezTo>
                      <a:pt x="666" y="797"/>
                      <a:pt x="651" y="838"/>
                      <a:pt x="611" y="860"/>
                    </a:cubicBezTo>
                    <a:cubicBezTo>
                      <a:pt x="570" y="881"/>
                      <a:pt x="523" y="886"/>
                      <a:pt x="478" y="888"/>
                    </a:cubicBezTo>
                    <a:cubicBezTo>
                      <a:pt x="344" y="896"/>
                      <a:pt x="209" y="892"/>
                      <a:pt x="75" y="877"/>
                    </a:cubicBezTo>
                    <a:cubicBezTo>
                      <a:pt x="67" y="876"/>
                      <a:pt x="59" y="875"/>
                      <a:pt x="53" y="871"/>
                    </a:cubicBezTo>
                    <a:cubicBezTo>
                      <a:pt x="36" y="860"/>
                      <a:pt x="35" y="832"/>
                      <a:pt x="32" y="814"/>
                    </a:cubicBezTo>
                    <a:cubicBezTo>
                      <a:pt x="27" y="785"/>
                      <a:pt x="24" y="754"/>
                      <a:pt x="21" y="724"/>
                    </a:cubicBezTo>
                    <a:cubicBezTo>
                      <a:pt x="13" y="663"/>
                      <a:pt x="6" y="602"/>
                      <a:pt x="2" y="540"/>
                    </a:cubicBezTo>
                    <a:cubicBezTo>
                      <a:pt x="0" y="506"/>
                      <a:pt x="0" y="457"/>
                      <a:pt x="30" y="432"/>
                    </a:cubicBezTo>
                    <a:cubicBezTo>
                      <a:pt x="38" y="425"/>
                      <a:pt x="48" y="421"/>
                      <a:pt x="58" y="416"/>
                    </a:cubicBezTo>
                    <a:cubicBezTo>
                      <a:pt x="108" y="390"/>
                      <a:pt x="136" y="336"/>
                      <a:pt x="150" y="284"/>
                    </a:cubicBezTo>
                    <a:cubicBezTo>
                      <a:pt x="169" y="217"/>
                      <a:pt x="178" y="147"/>
                      <a:pt x="184" y="79"/>
                    </a:cubicBezTo>
                    <a:cubicBezTo>
                      <a:pt x="185" y="68"/>
                      <a:pt x="186" y="56"/>
                      <a:pt x="190" y="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5" name="Freeform 159">
                <a:extLst>
                  <a:ext uri="{FF2B5EF4-FFF2-40B4-BE49-F238E27FC236}">
                    <a16:creationId xmlns:a16="http://schemas.microsoft.com/office/drawing/2014/main" id="{15EBE917-2DD7-E344-B987-D29CF8056885}"/>
                  </a:ext>
                </a:extLst>
              </p:cNvPr>
              <p:cNvSpPr>
                <a:spLocks/>
              </p:cNvSpPr>
              <p:nvPr/>
            </p:nvSpPr>
            <p:spPr bwMode="auto">
              <a:xfrm>
                <a:off x="4021138" y="604838"/>
                <a:ext cx="125413" cy="246063"/>
              </a:xfrm>
              <a:custGeom>
                <a:avLst/>
                <a:gdLst>
                  <a:gd name="T0" fmla="*/ 255 w 258"/>
                  <a:gd name="T1" fmla="*/ 311 h 504"/>
                  <a:gd name="T2" fmla="*/ 250 w 258"/>
                  <a:gd name="T3" fmla="*/ 171 h 504"/>
                  <a:gd name="T4" fmla="*/ 248 w 258"/>
                  <a:gd name="T5" fmla="*/ 34 h 504"/>
                  <a:gd name="T6" fmla="*/ 230 w 258"/>
                  <a:gd name="T7" fmla="*/ 2 h 504"/>
                  <a:gd name="T8" fmla="*/ 209 w 258"/>
                  <a:gd name="T9" fmla="*/ 0 h 504"/>
                  <a:gd name="T10" fmla="*/ 44 w 258"/>
                  <a:gd name="T11" fmla="*/ 4 h 504"/>
                  <a:gd name="T12" fmla="*/ 1 w 258"/>
                  <a:gd name="T13" fmla="*/ 34 h 504"/>
                  <a:gd name="T14" fmla="*/ 0 w 258"/>
                  <a:gd name="T15" fmla="*/ 53 h 504"/>
                  <a:gd name="T16" fmla="*/ 2 w 258"/>
                  <a:gd name="T17" fmla="*/ 182 h 504"/>
                  <a:gd name="T18" fmla="*/ 8 w 258"/>
                  <a:gd name="T19" fmla="*/ 447 h 504"/>
                  <a:gd name="T20" fmla="*/ 25 w 258"/>
                  <a:gd name="T21" fmla="*/ 496 h 504"/>
                  <a:gd name="T22" fmla="*/ 83 w 258"/>
                  <a:gd name="T23" fmla="*/ 502 h 504"/>
                  <a:gd name="T24" fmla="*/ 228 w 258"/>
                  <a:gd name="T25" fmla="*/ 491 h 504"/>
                  <a:gd name="T26" fmla="*/ 244 w 258"/>
                  <a:gd name="T27" fmla="*/ 485 h 504"/>
                  <a:gd name="T28" fmla="*/ 255 w 258"/>
                  <a:gd name="T29" fmla="*/ 456 h 504"/>
                  <a:gd name="T30" fmla="*/ 255 w 258"/>
                  <a:gd name="T31" fmla="*/ 31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504">
                    <a:moveTo>
                      <a:pt x="255" y="311"/>
                    </a:moveTo>
                    <a:cubicBezTo>
                      <a:pt x="254" y="265"/>
                      <a:pt x="252" y="218"/>
                      <a:pt x="250" y="171"/>
                    </a:cubicBezTo>
                    <a:cubicBezTo>
                      <a:pt x="249" y="126"/>
                      <a:pt x="251" y="80"/>
                      <a:pt x="248" y="34"/>
                    </a:cubicBezTo>
                    <a:cubicBezTo>
                      <a:pt x="247" y="19"/>
                      <a:pt x="244" y="7"/>
                      <a:pt x="230" y="2"/>
                    </a:cubicBezTo>
                    <a:cubicBezTo>
                      <a:pt x="223" y="0"/>
                      <a:pt x="216" y="0"/>
                      <a:pt x="209" y="0"/>
                    </a:cubicBezTo>
                    <a:cubicBezTo>
                      <a:pt x="154" y="0"/>
                      <a:pt x="99" y="1"/>
                      <a:pt x="44" y="4"/>
                    </a:cubicBezTo>
                    <a:cubicBezTo>
                      <a:pt x="25" y="5"/>
                      <a:pt x="5" y="11"/>
                      <a:pt x="1" y="34"/>
                    </a:cubicBezTo>
                    <a:cubicBezTo>
                      <a:pt x="0" y="40"/>
                      <a:pt x="0" y="47"/>
                      <a:pt x="0" y="53"/>
                    </a:cubicBezTo>
                    <a:cubicBezTo>
                      <a:pt x="2" y="96"/>
                      <a:pt x="2" y="139"/>
                      <a:pt x="2" y="182"/>
                    </a:cubicBezTo>
                    <a:cubicBezTo>
                      <a:pt x="4" y="270"/>
                      <a:pt x="6" y="359"/>
                      <a:pt x="8" y="447"/>
                    </a:cubicBezTo>
                    <a:cubicBezTo>
                      <a:pt x="8" y="465"/>
                      <a:pt x="10" y="487"/>
                      <a:pt x="25" y="496"/>
                    </a:cubicBezTo>
                    <a:cubicBezTo>
                      <a:pt x="39" y="504"/>
                      <a:pt x="67" y="502"/>
                      <a:pt x="83" y="502"/>
                    </a:cubicBezTo>
                    <a:cubicBezTo>
                      <a:pt x="132" y="503"/>
                      <a:pt x="180" y="499"/>
                      <a:pt x="228" y="491"/>
                    </a:cubicBezTo>
                    <a:cubicBezTo>
                      <a:pt x="234" y="490"/>
                      <a:pt x="240" y="489"/>
                      <a:pt x="244" y="485"/>
                    </a:cubicBezTo>
                    <a:cubicBezTo>
                      <a:pt x="252" y="479"/>
                      <a:pt x="254" y="467"/>
                      <a:pt x="255" y="456"/>
                    </a:cubicBezTo>
                    <a:cubicBezTo>
                      <a:pt x="258" y="408"/>
                      <a:pt x="257" y="360"/>
                      <a:pt x="255" y="311"/>
                    </a:cubicBezTo>
                  </a:path>
                </a:pathLst>
              </a:custGeom>
              <a:solidFill>
                <a:srgbClr val="354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36" name="그룹 169">
              <a:extLst>
                <a:ext uri="{FF2B5EF4-FFF2-40B4-BE49-F238E27FC236}">
                  <a16:creationId xmlns:a16="http://schemas.microsoft.com/office/drawing/2014/main" id="{F43BD372-D8F0-F64E-86C1-6C343C2B0F4E}"/>
                </a:ext>
              </a:extLst>
            </p:cNvPr>
            <p:cNvGrpSpPr/>
            <p:nvPr/>
          </p:nvGrpSpPr>
          <p:grpSpPr>
            <a:xfrm>
              <a:off x="2476399" y="461963"/>
              <a:ext cx="625475" cy="625475"/>
              <a:chOff x="7670801" y="271463"/>
              <a:chExt cx="625475" cy="625475"/>
            </a:xfrm>
          </p:grpSpPr>
          <p:sp>
            <p:nvSpPr>
              <p:cNvPr id="160" name="Oval 160">
                <a:extLst>
                  <a:ext uri="{FF2B5EF4-FFF2-40B4-BE49-F238E27FC236}">
                    <a16:creationId xmlns:a16="http://schemas.microsoft.com/office/drawing/2014/main" id="{184ACE2C-CADA-C24C-8905-82432D9B136F}"/>
                  </a:ext>
                </a:extLst>
              </p:cNvPr>
              <p:cNvSpPr>
                <a:spLocks noChangeArrowheads="1"/>
              </p:cNvSpPr>
              <p:nvPr/>
            </p:nvSpPr>
            <p:spPr bwMode="auto">
              <a:xfrm>
                <a:off x="7670801" y="271463"/>
                <a:ext cx="625475" cy="6254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1" name="Freeform 161">
                <a:extLst>
                  <a:ext uri="{FF2B5EF4-FFF2-40B4-BE49-F238E27FC236}">
                    <a16:creationId xmlns:a16="http://schemas.microsoft.com/office/drawing/2014/main" id="{B1FC9220-B24C-9644-9B0F-7ADBF38B3900}"/>
                  </a:ext>
                </a:extLst>
              </p:cNvPr>
              <p:cNvSpPr>
                <a:spLocks/>
              </p:cNvSpPr>
              <p:nvPr/>
            </p:nvSpPr>
            <p:spPr bwMode="auto">
              <a:xfrm>
                <a:off x="7883526" y="368300"/>
                <a:ext cx="292100" cy="369888"/>
              </a:xfrm>
              <a:custGeom>
                <a:avLst/>
                <a:gdLst>
                  <a:gd name="T0" fmla="*/ 160 w 600"/>
                  <a:gd name="T1" fmla="*/ 39 h 757"/>
                  <a:gd name="T2" fmla="*/ 162 w 600"/>
                  <a:gd name="T3" fmla="*/ 35 h 757"/>
                  <a:gd name="T4" fmla="*/ 241 w 600"/>
                  <a:gd name="T5" fmla="*/ 14 h 757"/>
                  <a:gd name="T6" fmla="*/ 294 w 600"/>
                  <a:gd name="T7" fmla="*/ 85 h 757"/>
                  <a:gd name="T8" fmla="*/ 308 w 600"/>
                  <a:gd name="T9" fmla="*/ 174 h 757"/>
                  <a:gd name="T10" fmla="*/ 292 w 600"/>
                  <a:gd name="T11" fmla="*/ 265 h 757"/>
                  <a:gd name="T12" fmla="*/ 292 w 600"/>
                  <a:gd name="T13" fmla="*/ 274 h 757"/>
                  <a:gd name="T14" fmla="*/ 300 w 600"/>
                  <a:gd name="T15" fmla="*/ 279 h 757"/>
                  <a:gd name="T16" fmla="*/ 332 w 600"/>
                  <a:gd name="T17" fmla="*/ 282 h 757"/>
                  <a:gd name="T18" fmla="*/ 440 w 600"/>
                  <a:gd name="T19" fmla="*/ 280 h 757"/>
                  <a:gd name="T20" fmla="*/ 516 w 600"/>
                  <a:gd name="T21" fmla="*/ 289 h 757"/>
                  <a:gd name="T22" fmla="*/ 563 w 600"/>
                  <a:gd name="T23" fmla="*/ 316 h 757"/>
                  <a:gd name="T24" fmla="*/ 583 w 600"/>
                  <a:gd name="T25" fmla="*/ 365 h 757"/>
                  <a:gd name="T26" fmla="*/ 555 w 600"/>
                  <a:gd name="T27" fmla="*/ 430 h 757"/>
                  <a:gd name="T28" fmla="*/ 599 w 600"/>
                  <a:gd name="T29" fmla="*/ 516 h 757"/>
                  <a:gd name="T30" fmla="*/ 547 w 600"/>
                  <a:gd name="T31" fmla="*/ 596 h 757"/>
                  <a:gd name="T32" fmla="*/ 560 w 600"/>
                  <a:gd name="T33" fmla="*/ 635 h 757"/>
                  <a:gd name="T34" fmla="*/ 516 w 600"/>
                  <a:gd name="T35" fmla="*/ 727 h 757"/>
                  <a:gd name="T36" fmla="*/ 404 w 600"/>
                  <a:gd name="T37" fmla="*/ 751 h 757"/>
                  <a:gd name="T38" fmla="*/ 63 w 600"/>
                  <a:gd name="T39" fmla="*/ 741 h 757"/>
                  <a:gd name="T40" fmla="*/ 44 w 600"/>
                  <a:gd name="T41" fmla="*/ 736 h 757"/>
                  <a:gd name="T42" fmla="*/ 27 w 600"/>
                  <a:gd name="T43" fmla="*/ 688 h 757"/>
                  <a:gd name="T44" fmla="*/ 17 w 600"/>
                  <a:gd name="T45" fmla="*/ 612 h 757"/>
                  <a:gd name="T46" fmla="*/ 2 w 600"/>
                  <a:gd name="T47" fmla="*/ 457 h 757"/>
                  <a:gd name="T48" fmla="*/ 25 w 600"/>
                  <a:gd name="T49" fmla="*/ 365 h 757"/>
                  <a:gd name="T50" fmla="*/ 49 w 600"/>
                  <a:gd name="T51" fmla="*/ 352 h 757"/>
                  <a:gd name="T52" fmla="*/ 127 w 600"/>
                  <a:gd name="T53" fmla="*/ 240 h 757"/>
                  <a:gd name="T54" fmla="*/ 155 w 600"/>
                  <a:gd name="T55" fmla="*/ 66 h 757"/>
                  <a:gd name="T56" fmla="*/ 160 w 600"/>
                  <a:gd name="T57" fmla="*/ 3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0" h="757">
                    <a:moveTo>
                      <a:pt x="160" y="39"/>
                    </a:moveTo>
                    <a:cubicBezTo>
                      <a:pt x="161" y="37"/>
                      <a:pt x="161" y="36"/>
                      <a:pt x="162" y="35"/>
                    </a:cubicBezTo>
                    <a:cubicBezTo>
                      <a:pt x="174" y="7"/>
                      <a:pt x="213" y="0"/>
                      <a:pt x="241" y="14"/>
                    </a:cubicBezTo>
                    <a:cubicBezTo>
                      <a:pt x="268" y="28"/>
                      <a:pt x="284" y="56"/>
                      <a:pt x="294" y="85"/>
                    </a:cubicBezTo>
                    <a:cubicBezTo>
                      <a:pt x="304" y="114"/>
                      <a:pt x="308" y="144"/>
                      <a:pt x="308" y="174"/>
                    </a:cubicBezTo>
                    <a:cubicBezTo>
                      <a:pt x="307" y="205"/>
                      <a:pt x="301" y="236"/>
                      <a:pt x="292" y="265"/>
                    </a:cubicBezTo>
                    <a:cubicBezTo>
                      <a:pt x="292" y="268"/>
                      <a:pt x="291" y="271"/>
                      <a:pt x="292" y="274"/>
                    </a:cubicBezTo>
                    <a:cubicBezTo>
                      <a:pt x="293" y="277"/>
                      <a:pt x="297" y="278"/>
                      <a:pt x="300" y="279"/>
                    </a:cubicBezTo>
                    <a:cubicBezTo>
                      <a:pt x="310" y="282"/>
                      <a:pt x="321" y="282"/>
                      <a:pt x="332" y="282"/>
                    </a:cubicBezTo>
                    <a:cubicBezTo>
                      <a:pt x="368" y="282"/>
                      <a:pt x="404" y="279"/>
                      <a:pt x="440" y="280"/>
                    </a:cubicBezTo>
                    <a:cubicBezTo>
                      <a:pt x="465" y="280"/>
                      <a:pt x="491" y="281"/>
                      <a:pt x="516" y="289"/>
                    </a:cubicBezTo>
                    <a:cubicBezTo>
                      <a:pt x="533" y="294"/>
                      <a:pt x="550" y="303"/>
                      <a:pt x="563" y="316"/>
                    </a:cubicBezTo>
                    <a:cubicBezTo>
                      <a:pt x="579" y="330"/>
                      <a:pt x="582" y="344"/>
                      <a:pt x="583" y="365"/>
                    </a:cubicBezTo>
                    <a:cubicBezTo>
                      <a:pt x="584" y="389"/>
                      <a:pt x="575" y="416"/>
                      <a:pt x="555" y="430"/>
                    </a:cubicBezTo>
                    <a:cubicBezTo>
                      <a:pt x="582" y="447"/>
                      <a:pt x="600" y="482"/>
                      <a:pt x="599" y="516"/>
                    </a:cubicBezTo>
                    <a:cubicBezTo>
                      <a:pt x="597" y="550"/>
                      <a:pt x="576" y="583"/>
                      <a:pt x="547" y="596"/>
                    </a:cubicBezTo>
                    <a:cubicBezTo>
                      <a:pt x="555" y="593"/>
                      <a:pt x="560" y="630"/>
                      <a:pt x="560" y="635"/>
                    </a:cubicBezTo>
                    <a:cubicBezTo>
                      <a:pt x="563" y="673"/>
                      <a:pt x="551" y="708"/>
                      <a:pt x="516" y="727"/>
                    </a:cubicBezTo>
                    <a:cubicBezTo>
                      <a:pt x="482" y="745"/>
                      <a:pt x="442" y="749"/>
                      <a:pt x="404" y="751"/>
                    </a:cubicBezTo>
                    <a:cubicBezTo>
                      <a:pt x="290" y="757"/>
                      <a:pt x="176" y="754"/>
                      <a:pt x="63" y="741"/>
                    </a:cubicBezTo>
                    <a:cubicBezTo>
                      <a:pt x="57" y="741"/>
                      <a:pt x="50" y="740"/>
                      <a:pt x="44" y="736"/>
                    </a:cubicBezTo>
                    <a:cubicBezTo>
                      <a:pt x="30" y="727"/>
                      <a:pt x="29" y="703"/>
                      <a:pt x="27" y="688"/>
                    </a:cubicBezTo>
                    <a:cubicBezTo>
                      <a:pt x="22" y="663"/>
                      <a:pt x="20" y="637"/>
                      <a:pt x="17" y="612"/>
                    </a:cubicBezTo>
                    <a:cubicBezTo>
                      <a:pt x="11" y="560"/>
                      <a:pt x="5" y="509"/>
                      <a:pt x="2" y="457"/>
                    </a:cubicBezTo>
                    <a:cubicBezTo>
                      <a:pt x="0" y="428"/>
                      <a:pt x="0" y="386"/>
                      <a:pt x="25" y="365"/>
                    </a:cubicBezTo>
                    <a:cubicBezTo>
                      <a:pt x="32" y="359"/>
                      <a:pt x="41" y="356"/>
                      <a:pt x="49" y="352"/>
                    </a:cubicBezTo>
                    <a:cubicBezTo>
                      <a:pt x="91" y="330"/>
                      <a:pt x="115" y="284"/>
                      <a:pt x="127" y="240"/>
                    </a:cubicBezTo>
                    <a:cubicBezTo>
                      <a:pt x="143" y="184"/>
                      <a:pt x="151" y="124"/>
                      <a:pt x="155" y="66"/>
                    </a:cubicBezTo>
                    <a:cubicBezTo>
                      <a:pt x="156" y="57"/>
                      <a:pt x="157" y="47"/>
                      <a:pt x="160" y="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2" name="Freeform 164">
                <a:extLst>
                  <a:ext uri="{FF2B5EF4-FFF2-40B4-BE49-F238E27FC236}">
                    <a16:creationId xmlns:a16="http://schemas.microsoft.com/office/drawing/2014/main" id="{B4A52F4A-9655-FC45-8DCF-050FB76CA7D3}"/>
                  </a:ext>
                </a:extLst>
              </p:cNvPr>
              <p:cNvSpPr>
                <a:spLocks/>
              </p:cNvSpPr>
              <p:nvPr/>
            </p:nvSpPr>
            <p:spPr bwMode="auto">
              <a:xfrm>
                <a:off x="7797801" y="531813"/>
                <a:ext cx="106363" cy="207963"/>
              </a:xfrm>
              <a:custGeom>
                <a:avLst/>
                <a:gdLst>
                  <a:gd name="T0" fmla="*/ 216 w 219"/>
                  <a:gd name="T1" fmla="*/ 263 h 426"/>
                  <a:gd name="T2" fmla="*/ 212 w 219"/>
                  <a:gd name="T3" fmla="*/ 145 h 426"/>
                  <a:gd name="T4" fmla="*/ 210 w 219"/>
                  <a:gd name="T5" fmla="*/ 28 h 426"/>
                  <a:gd name="T6" fmla="*/ 194 w 219"/>
                  <a:gd name="T7" fmla="*/ 2 h 426"/>
                  <a:gd name="T8" fmla="*/ 177 w 219"/>
                  <a:gd name="T9" fmla="*/ 0 h 426"/>
                  <a:gd name="T10" fmla="*/ 37 w 219"/>
                  <a:gd name="T11" fmla="*/ 3 h 426"/>
                  <a:gd name="T12" fmla="*/ 1 w 219"/>
                  <a:gd name="T13" fmla="*/ 28 h 426"/>
                  <a:gd name="T14" fmla="*/ 0 w 219"/>
                  <a:gd name="T15" fmla="*/ 44 h 426"/>
                  <a:gd name="T16" fmla="*/ 1 w 219"/>
                  <a:gd name="T17" fmla="*/ 154 h 426"/>
                  <a:gd name="T18" fmla="*/ 7 w 219"/>
                  <a:gd name="T19" fmla="*/ 378 h 426"/>
                  <a:gd name="T20" fmla="*/ 21 w 219"/>
                  <a:gd name="T21" fmla="*/ 419 h 426"/>
                  <a:gd name="T22" fmla="*/ 70 w 219"/>
                  <a:gd name="T23" fmla="*/ 424 h 426"/>
                  <a:gd name="T24" fmla="*/ 193 w 219"/>
                  <a:gd name="T25" fmla="*/ 415 h 426"/>
                  <a:gd name="T26" fmla="*/ 207 w 219"/>
                  <a:gd name="T27" fmla="*/ 410 h 426"/>
                  <a:gd name="T28" fmla="*/ 215 w 219"/>
                  <a:gd name="T29" fmla="*/ 385 h 426"/>
                  <a:gd name="T30" fmla="*/ 216 w 219"/>
                  <a:gd name="T31" fmla="*/ 26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426">
                    <a:moveTo>
                      <a:pt x="216" y="263"/>
                    </a:moveTo>
                    <a:cubicBezTo>
                      <a:pt x="214" y="224"/>
                      <a:pt x="213" y="184"/>
                      <a:pt x="212" y="145"/>
                    </a:cubicBezTo>
                    <a:cubicBezTo>
                      <a:pt x="210" y="106"/>
                      <a:pt x="213" y="67"/>
                      <a:pt x="210" y="28"/>
                    </a:cubicBezTo>
                    <a:cubicBezTo>
                      <a:pt x="209" y="16"/>
                      <a:pt x="206" y="5"/>
                      <a:pt x="194" y="2"/>
                    </a:cubicBezTo>
                    <a:cubicBezTo>
                      <a:pt x="189" y="0"/>
                      <a:pt x="183" y="0"/>
                      <a:pt x="177" y="0"/>
                    </a:cubicBezTo>
                    <a:cubicBezTo>
                      <a:pt x="130" y="0"/>
                      <a:pt x="84" y="0"/>
                      <a:pt x="37" y="3"/>
                    </a:cubicBezTo>
                    <a:cubicBezTo>
                      <a:pt x="22" y="4"/>
                      <a:pt x="4" y="9"/>
                      <a:pt x="1" y="28"/>
                    </a:cubicBezTo>
                    <a:cubicBezTo>
                      <a:pt x="0" y="34"/>
                      <a:pt x="0" y="39"/>
                      <a:pt x="0" y="44"/>
                    </a:cubicBezTo>
                    <a:cubicBezTo>
                      <a:pt x="2" y="81"/>
                      <a:pt x="1" y="117"/>
                      <a:pt x="1" y="154"/>
                    </a:cubicBezTo>
                    <a:cubicBezTo>
                      <a:pt x="3" y="228"/>
                      <a:pt x="5" y="303"/>
                      <a:pt x="7" y="378"/>
                    </a:cubicBezTo>
                    <a:cubicBezTo>
                      <a:pt x="7" y="393"/>
                      <a:pt x="9" y="411"/>
                      <a:pt x="21" y="419"/>
                    </a:cubicBezTo>
                    <a:cubicBezTo>
                      <a:pt x="33" y="426"/>
                      <a:pt x="56" y="424"/>
                      <a:pt x="70" y="424"/>
                    </a:cubicBezTo>
                    <a:cubicBezTo>
                      <a:pt x="111" y="425"/>
                      <a:pt x="152" y="422"/>
                      <a:pt x="193" y="415"/>
                    </a:cubicBezTo>
                    <a:cubicBezTo>
                      <a:pt x="198" y="414"/>
                      <a:pt x="203" y="413"/>
                      <a:pt x="207" y="410"/>
                    </a:cubicBezTo>
                    <a:cubicBezTo>
                      <a:pt x="213" y="405"/>
                      <a:pt x="215" y="394"/>
                      <a:pt x="215" y="385"/>
                    </a:cubicBezTo>
                    <a:cubicBezTo>
                      <a:pt x="219" y="345"/>
                      <a:pt x="217" y="304"/>
                      <a:pt x="216" y="263"/>
                    </a:cubicBezTo>
                  </a:path>
                </a:pathLst>
              </a:custGeom>
              <a:solidFill>
                <a:srgbClr val="354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41" name="그룹 173">
              <a:extLst>
                <a:ext uri="{FF2B5EF4-FFF2-40B4-BE49-F238E27FC236}">
                  <a16:creationId xmlns:a16="http://schemas.microsoft.com/office/drawing/2014/main" id="{01265CEC-21F2-AB4C-B6FD-B6FE7A100812}"/>
                </a:ext>
              </a:extLst>
            </p:cNvPr>
            <p:cNvGrpSpPr/>
            <p:nvPr/>
          </p:nvGrpSpPr>
          <p:grpSpPr>
            <a:xfrm>
              <a:off x="5368029" y="1935562"/>
              <a:ext cx="617538" cy="803275"/>
              <a:chOff x="7265988" y="1385888"/>
              <a:chExt cx="617538" cy="803275"/>
            </a:xfrm>
          </p:grpSpPr>
          <p:sp>
            <p:nvSpPr>
              <p:cNvPr id="154" name="Freeform 165">
                <a:extLst>
                  <a:ext uri="{FF2B5EF4-FFF2-40B4-BE49-F238E27FC236}">
                    <a16:creationId xmlns:a16="http://schemas.microsoft.com/office/drawing/2014/main" id="{B8172583-9D48-DD4D-8611-FD4229F0126E}"/>
                  </a:ext>
                </a:extLst>
              </p:cNvPr>
              <p:cNvSpPr>
                <a:spLocks/>
              </p:cNvSpPr>
              <p:nvPr/>
            </p:nvSpPr>
            <p:spPr bwMode="auto">
              <a:xfrm>
                <a:off x="7265988" y="1662113"/>
                <a:ext cx="68263" cy="369888"/>
              </a:xfrm>
              <a:custGeom>
                <a:avLst/>
                <a:gdLst>
                  <a:gd name="T0" fmla="*/ 13 w 140"/>
                  <a:gd name="T1" fmla="*/ 759 h 761"/>
                  <a:gd name="T2" fmla="*/ 1 w 140"/>
                  <a:gd name="T3" fmla="*/ 741 h 761"/>
                  <a:gd name="T4" fmla="*/ 106 w 140"/>
                  <a:gd name="T5" fmla="*/ 16 h 761"/>
                  <a:gd name="T6" fmla="*/ 125 w 140"/>
                  <a:gd name="T7" fmla="*/ 2 h 761"/>
                  <a:gd name="T8" fmla="*/ 139 w 140"/>
                  <a:gd name="T9" fmla="*/ 21 h 761"/>
                  <a:gd name="T10" fmla="*/ 34 w 140"/>
                  <a:gd name="T11" fmla="*/ 746 h 761"/>
                  <a:gd name="T12" fmla="*/ 15 w 140"/>
                  <a:gd name="T13" fmla="*/ 760 h 761"/>
                  <a:gd name="T14" fmla="*/ 13 w 140"/>
                  <a:gd name="T15" fmla="*/ 759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761">
                    <a:moveTo>
                      <a:pt x="13" y="759"/>
                    </a:moveTo>
                    <a:cubicBezTo>
                      <a:pt x="5" y="757"/>
                      <a:pt x="0" y="749"/>
                      <a:pt x="1" y="741"/>
                    </a:cubicBezTo>
                    <a:lnTo>
                      <a:pt x="106" y="16"/>
                    </a:lnTo>
                    <a:cubicBezTo>
                      <a:pt x="107" y="7"/>
                      <a:pt x="115" y="0"/>
                      <a:pt x="125" y="2"/>
                    </a:cubicBezTo>
                    <a:cubicBezTo>
                      <a:pt x="134" y="3"/>
                      <a:pt x="140" y="11"/>
                      <a:pt x="139" y="21"/>
                    </a:cubicBezTo>
                    <a:lnTo>
                      <a:pt x="34" y="746"/>
                    </a:lnTo>
                    <a:cubicBezTo>
                      <a:pt x="33" y="755"/>
                      <a:pt x="24" y="761"/>
                      <a:pt x="15" y="760"/>
                    </a:cubicBezTo>
                    <a:cubicBezTo>
                      <a:pt x="14" y="760"/>
                      <a:pt x="14" y="760"/>
                      <a:pt x="13" y="759"/>
                    </a:cubicBezTo>
                  </a:path>
                </a:pathLst>
              </a:custGeom>
              <a:solidFill>
                <a:srgbClr val="FFD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5" name="Freeform 166">
                <a:extLst>
                  <a:ext uri="{FF2B5EF4-FFF2-40B4-BE49-F238E27FC236}">
                    <a16:creationId xmlns:a16="http://schemas.microsoft.com/office/drawing/2014/main" id="{D5FE4366-6EB6-054A-9026-39D64713B83A}"/>
                  </a:ext>
                </a:extLst>
              </p:cNvPr>
              <p:cNvSpPr>
                <a:spLocks/>
              </p:cNvSpPr>
              <p:nvPr/>
            </p:nvSpPr>
            <p:spPr bwMode="auto">
              <a:xfrm>
                <a:off x="7327901" y="1636713"/>
                <a:ext cx="250825" cy="454025"/>
              </a:xfrm>
              <a:custGeom>
                <a:avLst/>
                <a:gdLst>
                  <a:gd name="T0" fmla="*/ 15 w 516"/>
                  <a:gd name="T1" fmla="*/ 931 h 933"/>
                  <a:gd name="T2" fmla="*/ 11 w 516"/>
                  <a:gd name="T3" fmla="*/ 929 h 933"/>
                  <a:gd name="T4" fmla="*/ 4 w 516"/>
                  <a:gd name="T5" fmla="*/ 907 h 933"/>
                  <a:gd name="T6" fmla="*/ 482 w 516"/>
                  <a:gd name="T7" fmla="*/ 12 h 933"/>
                  <a:gd name="T8" fmla="*/ 505 w 516"/>
                  <a:gd name="T9" fmla="*/ 5 h 933"/>
                  <a:gd name="T10" fmla="*/ 512 w 516"/>
                  <a:gd name="T11" fmla="*/ 27 h 933"/>
                  <a:gd name="T12" fmla="*/ 33 w 516"/>
                  <a:gd name="T13" fmla="*/ 922 h 933"/>
                  <a:gd name="T14" fmla="*/ 15 w 516"/>
                  <a:gd name="T15" fmla="*/ 931 h 9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6" h="933">
                    <a:moveTo>
                      <a:pt x="15" y="931"/>
                    </a:moveTo>
                    <a:cubicBezTo>
                      <a:pt x="13" y="930"/>
                      <a:pt x="12" y="930"/>
                      <a:pt x="11" y="929"/>
                    </a:cubicBezTo>
                    <a:cubicBezTo>
                      <a:pt x="3" y="925"/>
                      <a:pt x="0" y="915"/>
                      <a:pt x="4" y="907"/>
                    </a:cubicBezTo>
                    <a:lnTo>
                      <a:pt x="482" y="12"/>
                    </a:lnTo>
                    <a:cubicBezTo>
                      <a:pt x="487" y="3"/>
                      <a:pt x="497" y="0"/>
                      <a:pt x="505" y="5"/>
                    </a:cubicBezTo>
                    <a:cubicBezTo>
                      <a:pt x="513" y="9"/>
                      <a:pt x="516" y="19"/>
                      <a:pt x="512" y="27"/>
                    </a:cubicBezTo>
                    <a:lnTo>
                      <a:pt x="33" y="922"/>
                    </a:lnTo>
                    <a:cubicBezTo>
                      <a:pt x="30" y="929"/>
                      <a:pt x="22" y="933"/>
                      <a:pt x="15" y="931"/>
                    </a:cubicBezTo>
                  </a:path>
                </a:pathLst>
              </a:custGeom>
              <a:solidFill>
                <a:srgbClr val="FFD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6" name="Freeform 167">
                <a:extLst>
                  <a:ext uri="{FF2B5EF4-FFF2-40B4-BE49-F238E27FC236}">
                    <a16:creationId xmlns:a16="http://schemas.microsoft.com/office/drawing/2014/main" id="{80C68C9F-0649-884E-A1FF-5EE48A3C7071}"/>
                  </a:ext>
                </a:extLst>
              </p:cNvPr>
              <p:cNvSpPr>
                <a:spLocks/>
              </p:cNvSpPr>
              <p:nvPr/>
            </p:nvSpPr>
            <p:spPr bwMode="auto">
              <a:xfrm>
                <a:off x="7453313" y="1884363"/>
                <a:ext cx="187325" cy="203200"/>
              </a:xfrm>
              <a:custGeom>
                <a:avLst/>
                <a:gdLst>
                  <a:gd name="T0" fmla="*/ 14 w 385"/>
                  <a:gd name="T1" fmla="*/ 414 h 416"/>
                  <a:gd name="T2" fmla="*/ 7 w 385"/>
                  <a:gd name="T3" fmla="*/ 410 h 416"/>
                  <a:gd name="T4" fmla="*/ 6 w 385"/>
                  <a:gd name="T5" fmla="*/ 387 h 416"/>
                  <a:gd name="T6" fmla="*/ 355 w 385"/>
                  <a:gd name="T7" fmla="*/ 7 h 416"/>
                  <a:gd name="T8" fmla="*/ 378 w 385"/>
                  <a:gd name="T9" fmla="*/ 6 h 416"/>
                  <a:gd name="T10" fmla="*/ 379 w 385"/>
                  <a:gd name="T11" fmla="*/ 30 h 416"/>
                  <a:gd name="T12" fmla="*/ 30 w 385"/>
                  <a:gd name="T13" fmla="*/ 409 h 416"/>
                  <a:gd name="T14" fmla="*/ 14 w 385"/>
                  <a:gd name="T15" fmla="*/ 414 h 4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5" h="416">
                    <a:moveTo>
                      <a:pt x="14" y="414"/>
                    </a:moveTo>
                    <a:cubicBezTo>
                      <a:pt x="11" y="414"/>
                      <a:pt x="9" y="412"/>
                      <a:pt x="7" y="410"/>
                    </a:cubicBezTo>
                    <a:cubicBezTo>
                      <a:pt x="0" y="404"/>
                      <a:pt x="0" y="394"/>
                      <a:pt x="6" y="387"/>
                    </a:cubicBezTo>
                    <a:lnTo>
                      <a:pt x="355" y="7"/>
                    </a:lnTo>
                    <a:cubicBezTo>
                      <a:pt x="361" y="0"/>
                      <a:pt x="371" y="0"/>
                      <a:pt x="378" y="6"/>
                    </a:cubicBezTo>
                    <a:cubicBezTo>
                      <a:pt x="385" y="12"/>
                      <a:pt x="385" y="23"/>
                      <a:pt x="379" y="30"/>
                    </a:cubicBezTo>
                    <a:lnTo>
                      <a:pt x="30" y="409"/>
                    </a:lnTo>
                    <a:cubicBezTo>
                      <a:pt x="26" y="414"/>
                      <a:pt x="20" y="416"/>
                      <a:pt x="14" y="414"/>
                    </a:cubicBezTo>
                  </a:path>
                </a:pathLst>
              </a:custGeom>
              <a:solidFill>
                <a:srgbClr val="FFD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7" name="Freeform 168">
                <a:extLst>
                  <a:ext uri="{FF2B5EF4-FFF2-40B4-BE49-F238E27FC236}">
                    <a16:creationId xmlns:a16="http://schemas.microsoft.com/office/drawing/2014/main" id="{A5436DA6-8554-3547-AF2D-BF9CB56B5C86}"/>
                  </a:ext>
                </a:extLst>
              </p:cNvPr>
              <p:cNvSpPr>
                <a:spLocks/>
              </p:cNvSpPr>
              <p:nvPr/>
            </p:nvSpPr>
            <p:spPr bwMode="auto">
              <a:xfrm>
                <a:off x="7461251" y="1935163"/>
                <a:ext cx="365125" cy="254000"/>
              </a:xfrm>
              <a:custGeom>
                <a:avLst/>
                <a:gdLst>
                  <a:gd name="T0" fmla="*/ 15 w 749"/>
                  <a:gd name="T1" fmla="*/ 520 h 521"/>
                  <a:gd name="T2" fmla="*/ 5 w 749"/>
                  <a:gd name="T3" fmla="*/ 513 h 521"/>
                  <a:gd name="T4" fmla="*/ 10 w 749"/>
                  <a:gd name="T5" fmla="*/ 490 h 521"/>
                  <a:gd name="T6" fmla="*/ 720 w 749"/>
                  <a:gd name="T7" fmla="*/ 6 h 521"/>
                  <a:gd name="T8" fmla="*/ 743 w 749"/>
                  <a:gd name="T9" fmla="*/ 10 h 521"/>
                  <a:gd name="T10" fmla="*/ 739 w 749"/>
                  <a:gd name="T11" fmla="*/ 33 h 521"/>
                  <a:gd name="T12" fmla="*/ 29 w 749"/>
                  <a:gd name="T13" fmla="*/ 518 h 521"/>
                  <a:gd name="T14" fmla="*/ 15 w 749"/>
                  <a:gd name="T15" fmla="*/ 52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9" h="521">
                    <a:moveTo>
                      <a:pt x="15" y="520"/>
                    </a:moveTo>
                    <a:cubicBezTo>
                      <a:pt x="11" y="519"/>
                      <a:pt x="8" y="517"/>
                      <a:pt x="5" y="513"/>
                    </a:cubicBezTo>
                    <a:cubicBezTo>
                      <a:pt x="0" y="506"/>
                      <a:pt x="2" y="495"/>
                      <a:pt x="10" y="490"/>
                    </a:cubicBezTo>
                    <a:lnTo>
                      <a:pt x="720" y="6"/>
                    </a:lnTo>
                    <a:cubicBezTo>
                      <a:pt x="728" y="0"/>
                      <a:pt x="738" y="2"/>
                      <a:pt x="743" y="10"/>
                    </a:cubicBezTo>
                    <a:cubicBezTo>
                      <a:pt x="749" y="18"/>
                      <a:pt x="747" y="28"/>
                      <a:pt x="739" y="33"/>
                    </a:cubicBezTo>
                    <a:lnTo>
                      <a:pt x="29" y="518"/>
                    </a:lnTo>
                    <a:cubicBezTo>
                      <a:pt x="25" y="521"/>
                      <a:pt x="20" y="521"/>
                      <a:pt x="15" y="520"/>
                    </a:cubicBezTo>
                  </a:path>
                </a:pathLst>
              </a:custGeom>
              <a:solidFill>
                <a:srgbClr val="FFD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8" name="Freeform 169">
                <a:extLst>
                  <a:ext uri="{FF2B5EF4-FFF2-40B4-BE49-F238E27FC236}">
                    <a16:creationId xmlns:a16="http://schemas.microsoft.com/office/drawing/2014/main" id="{23EDDFEA-2E7E-724F-8DC2-4FDACB218028}"/>
                  </a:ext>
                </a:extLst>
              </p:cNvPr>
              <p:cNvSpPr>
                <a:spLocks/>
              </p:cNvSpPr>
              <p:nvPr/>
            </p:nvSpPr>
            <p:spPr bwMode="auto">
              <a:xfrm>
                <a:off x="7654926" y="1471613"/>
                <a:ext cx="228600" cy="349250"/>
              </a:xfrm>
              <a:custGeom>
                <a:avLst/>
                <a:gdLst>
                  <a:gd name="T0" fmla="*/ 234 w 471"/>
                  <a:gd name="T1" fmla="*/ 0 h 718"/>
                  <a:gd name="T2" fmla="*/ 471 w 471"/>
                  <a:gd name="T3" fmla="*/ 360 h 718"/>
                  <a:gd name="T4" fmla="*/ 235 w 471"/>
                  <a:gd name="T5" fmla="*/ 718 h 718"/>
                  <a:gd name="T6" fmla="*/ 0 w 471"/>
                  <a:gd name="T7" fmla="*/ 360 h 718"/>
                  <a:gd name="T8" fmla="*/ 234 w 471"/>
                  <a:gd name="T9" fmla="*/ 0 h 718"/>
                </a:gdLst>
                <a:ahLst/>
                <a:cxnLst>
                  <a:cxn ang="0">
                    <a:pos x="T0" y="T1"/>
                  </a:cxn>
                  <a:cxn ang="0">
                    <a:pos x="T2" y="T3"/>
                  </a:cxn>
                  <a:cxn ang="0">
                    <a:pos x="T4" y="T5"/>
                  </a:cxn>
                  <a:cxn ang="0">
                    <a:pos x="T6" y="T7"/>
                  </a:cxn>
                  <a:cxn ang="0">
                    <a:pos x="T8" y="T9"/>
                  </a:cxn>
                </a:cxnLst>
                <a:rect l="0" t="0" r="r" b="b"/>
                <a:pathLst>
                  <a:path w="471" h="718">
                    <a:moveTo>
                      <a:pt x="234" y="0"/>
                    </a:moveTo>
                    <a:cubicBezTo>
                      <a:pt x="234" y="0"/>
                      <a:pt x="226" y="260"/>
                      <a:pt x="471" y="360"/>
                    </a:cubicBezTo>
                    <a:cubicBezTo>
                      <a:pt x="471" y="360"/>
                      <a:pt x="237" y="396"/>
                      <a:pt x="235" y="718"/>
                    </a:cubicBezTo>
                    <a:cubicBezTo>
                      <a:pt x="234" y="396"/>
                      <a:pt x="0" y="360"/>
                      <a:pt x="0" y="360"/>
                    </a:cubicBezTo>
                    <a:cubicBezTo>
                      <a:pt x="259" y="253"/>
                      <a:pt x="234" y="0"/>
                      <a:pt x="234" y="0"/>
                    </a:cubicBezTo>
                  </a:path>
                </a:pathLst>
              </a:custGeom>
              <a:solidFill>
                <a:srgbClr val="FFD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9" name="Freeform 170">
                <a:extLst>
                  <a:ext uri="{FF2B5EF4-FFF2-40B4-BE49-F238E27FC236}">
                    <a16:creationId xmlns:a16="http://schemas.microsoft.com/office/drawing/2014/main" id="{D33AE405-BCD9-F240-B7AA-874D32AB8DDB}"/>
                  </a:ext>
                </a:extLst>
              </p:cNvPr>
              <p:cNvSpPr>
                <a:spLocks/>
              </p:cNvSpPr>
              <p:nvPr/>
            </p:nvSpPr>
            <p:spPr bwMode="auto">
              <a:xfrm>
                <a:off x="7418388" y="1385888"/>
                <a:ext cx="157163" cy="234950"/>
              </a:xfrm>
              <a:custGeom>
                <a:avLst/>
                <a:gdLst>
                  <a:gd name="T0" fmla="*/ 161 w 325"/>
                  <a:gd name="T1" fmla="*/ 0 h 482"/>
                  <a:gd name="T2" fmla="*/ 325 w 325"/>
                  <a:gd name="T3" fmla="*/ 241 h 482"/>
                  <a:gd name="T4" fmla="*/ 162 w 325"/>
                  <a:gd name="T5" fmla="*/ 482 h 482"/>
                  <a:gd name="T6" fmla="*/ 0 w 325"/>
                  <a:gd name="T7" fmla="*/ 241 h 482"/>
                  <a:gd name="T8" fmla="*/ 161 w 325"/>
                  <a:gd name="T9" fmla="*/ 0 h 482"/>
                </a:gdLst>
                <a:ahLst/>
                <a:cxnLst>
                  <a:cxn ang="0">
                    <a:pos x="T0" y="T1"/>
                  </a:cxn>
                  <a:cxn ang="0">
                    <a:pos x="T2" y="T3"/>
                  </a:cxn>
                  <a:cxn ang="0">
                    <a:pos x="T4" y="T5"/>
                  </a:cxn>
                  <a:cxn ang="0">
                    <a:pos x="T6" y="T7"/>
                  </a:cxn>
                  <a:cxn ang="0">
                    <a:pos x="T8" y="T9"/>
                  </a:cxn>
                </a:cxnLst>
                <a:rect l="0" t="0" r="r" b="b"/>
                <a:pathLst>
                  <a:path w="325" h="482">
                    <a:moveTo>
                      <a:pt x="161" y="0"/>
                    </a:moveTo>
                    <a:cubicBezTo>
                      <a:pt x="161" y="0"/>
                      <a:pt x="156" y="174"/>
                      <a:pt x="325" y="241"/>
                    </a:cubicBezTo>
                    <a:cubicBezTo>
                      <a:pt x="325" y="241"/>
                      <a:pt x="164" y="265"/>
                      <a:pt x="162" y="482"/>
                    </a:cubicBezTo>
                    <a:cubicBezTo>
                      <a:pt x="161" y="265"/>
                      <a:pt x="0" y="241"/>
                      <a:pt x="0" y="241"/>
                    </a:cubicBezTo>
                    <a:cubicBezTo>
                      <a:pt x="179" y="170"/>
                      <a:pt x="161" y="0"/>
                      <a:pt x="161" y="0"/>
                    </a:cubicBezTo>
                  </a:path>
                </a:pathLst>
              </a:custGeom>
              <a:solidFill>
                <a:srgbClr val="FFD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42" name="그룹 180">
              <a:extLst>
                <a:ext uri="{FF2B5EF4-FFF2-40B4-BE49-F238E27FC236}">
                  <a16:creationId xmlns:a16="http://schemas.microsoft.com/office/drawing/2014/main" id="{66DBBA50-CB0A-CE4E-9133-635328B7F021}"/>
                </a:ext>
              </a:extLst>
            </p:cNvPr>
            <p:cNvGrpSpPr/>
            <p:nvPr/>
          </p:nvGrpSpPr>
          <p:grpSpPr>
            <a:xfrm>
              <a:off x="1711224" y="552849"/>
              <a:ext cx="471488" cy="635001"/>
              <a:chOff x="5064126" y="1387475"/>
              <a:chExt cx="471488" cy="635001"/>
            </a:xfrm>
          </p:grpSpPr>
          <p:sp>
            <p:nvSpPr>
              <p:cNvPr id="149" name="Freeform 171">
                <a:extLst>
                  <a:ext uri="{FF2B5EF4-FFF2-40B4-BE49-F238E27FC236}">
                    <a16:creationId xmlns:a16="http://schemas.microsoft.com/office/drawing/2014/main" id="{E28FAAC8-F06F-CB40-AA11-BB8695A7FF57}"/>
                  </a:ext>
                </a:extLst>
              </p:cNvPr>
              <p:cNvSpPr>
                <a:spLocks/>
              </p:cNvSpPr>
              <p:nvPr/>
            </p:nvSpPr>
            <p:spPr bwMode="auto">
              <a:xfrm>
                <a:off x="5473701" y="1666875"/>
                <a:ext cx="61913" cy="258763"/>
              </a:xfrm>
              <a:custGeom>
                <a:avLst/>
                <a:gdLst>
                  <a:gd name="T0" fmla="*/ 107 w 125"/>
                  <a:gd name="T1" fmla="*/ 532 h 532"/>
                  <a:gd name="T2" fmla="*/ 91 w 125"/>
                  <a:gd name="T3" fmla="*/ 518 h 532"/>
                  <a:gd name="T4" fmla="*/ 2 w 125"/>
                  <a:gd name="T5" fmla="*/ 21 h 532"/>
                  <a:gd name="T6" fmla="*/ 15 w 125"/>
                  <a:gd name="T7" fmla="*/ 2 h 532"/>
                  <a:gd name="T8" fmla="*/ 34 w 125"/>
                  <a:gd name="T9" fmla="*/ 15 h 532"/>
                  <a:gd name="T10" fmla="*/ 124 w 125"/>
                  <a:gd name="T11" fmla="*/ 512 h 532"/>
                  <a:gd name="T12" fmla="*/ 110 w 125"/>
                  <a:gd name="T13" fmla="*/ 531 h 532"/>
                  <a:gd name="T14" fmla="*/ 107 w 12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532">
                    <a:moveTo>
                      <a:pt x="107" y="532"/>
                    </a:moveTo>
                    <a:cubicBezTo>
                      <a:pt x="100" y="532"/>
                      <a:pt x="92" y="526"/>
                      <a:pt x="91" y="518"/>
                    </a:cubicBezTo>
                    <a:lnTo>
                      <a:pt x="2" y="21"/>
                    </a:lnTo>
                    <a:cubicBezTo>
                      <a:pt x="0" y="12"/>
                      <a:pt x="6" y="3"/>
                      <a:pt x="15" y="2"/>
                    </a:cubicBezTo>
                    <a:cubicBezTo>
                      <a:pt x="24" y="0"/>
                      <a:pt x="33" y="6"/>
                      <a:pt x="34" y="15"/>
                    </a:cubicBezTo>
                    <a:lnTo>
                      <a:pt x="124" y="512"/>
                    </a:lnTo>
                    <a:cubicBezTo>
                      <a:pt x="125" y="521"/>
                      <a:pt x="119" y="530"/>
                      <a:pt x="110" y="531"/>
                    </a:cubicBezTo>
                    <a:cubicBezTo>
                      <a:pt x="109" y="532"/>
                      <a:pt x="108" y="532"/>
                      <a:pt x="107" y="532"/>
                    </a:cubicBezTo>
                  </a:path>
                </a:pathLst>
              </a:custGeom>
              <a:solidFill>
                <a:srgbClr val="FFD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0" name="Freeform 172">
                <a:extLst>
                  <a:ext uri="{FF2B5EF4-FFF2-40B4-BE49-F238E27FC236}">
                    <a16:creationId xmlns:a16="http://schemas.microsoft.com/office/drawing/2014/main" id="{C9AE1088-3335-314E-9920-EA3F0468C6F6}"/>
                  </a:ext>
                </a:extLst>
              </p:cNvPr>
              <p:cNvSpPr>
                <a:spLocks/>
              </p:cNvSpPr>
              <p:nvPr/>
            </p:nvSpPr>
            <p:spPr bwMode="auto">
              <a:xfrm>
                <a:off x="5233988" y="1608138"/>
                <a:ext cx="244475" cy="406400"/>
              </a:xfrm>
              <a:custGeom>
                <a:avLst/>
                <a:gdLst>
                  <a:gd name="T0" fmla="*/ 485 w 504"/>
                  <a:gd name="T1" fmla="*/ 835 h 835"/>
                  <a:gd name="T2" fmla="*/ 471 w 504"/>
                  <a:gd name="T3" fmla="*/ 827 h 835"/>
                  <a:gd name="T4" fmla="*/ 5 w 504"/>
                  <a:gd name="T5" fmla="*/ 28 h 835"/>
                  <a:gd name="T6" fmla="*/ 11 w 504"/>
                  <a:gd name="T7" fmla="*/ 5 h 835"/>
                  <a:gd name="T8" fmla="*/ 34 w 504"/>
                  <a:gd name="T9" fmla="*/ 11 h 835"/>
                  <a:gd name="T10" fmla="*/ 500 w 504"/>
                  <a:gd name="T11" fmla="*/ 810 h 835"/>
                  <a:gd name="T12" fmla="*/ 494 w 504"/>
                  <a:gd name="T13" fmla="*/ 833 h 835"/>
                  <a:gd name="T14" fmla="*/ 485 w 504"/>
                  <a:gd name="T15" fmla="*/ 835 h 8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4" h="835">
                    <a:moveTo>
                      <a:pt x="485" y="835"/>
                    </a:moveTo>
                    <a:cubicBezTo>
                      <a:pt x="480" y="835"/>
                      <a:pt x="474" y="833"/>
                      <a:pt x="471" y="827"/>
                    </a:cubicBezTo>
                    <a:lnTo>
                      <a:pt x="5" y="28"/>
                    </a:lnTo>
                    <a:cubicBezTo>
                      <a:pt x="0" y="20"/>
                      <a:pt x="3" y="9"/>
                      <a:pt x="11" y="5"/>
                    </a:cubicBezTo>
                    <a:cubicBezTo>
                      <a:pt x="19" y="0"/>
                      <a:pt x="29" y="3"/>
                      <a:pt x="34" y="11"/>
                    </a:cubicBezTo>
                    <a:lnTo>
                      <a:pt x="500" y="810"/>
                    </a:lnTo>
                    <a:cubicBezTo>
                      <a:pt x="504" y="818"/>
                      <a:pt x="502" y="829"/>
                      <a:pt x="494" y="833"/>
                    </a:cubicBezTo>
                    <a:cubicBezTo>
                      <a:pt x="491" y="835"/>
                      <a:pt x="488" y="835"/>
                      <a:pt x="485" y="835"/>
                    </a:cubicBezTo>
                  </a:path>
                </a:pathLst>
              </a:custGeom>
              <a:solidFill>
                <a:srgbClr val="FFD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1" name="Freeform 173">
                <a:extLst>
                  <a:ext uri="{FF2B5EF4-FFF2-40B4-BE49-F238E27FC236}">
                    <a16:creationId xmlns:a16="http://schemas.microsoft.com/office/drawing/2014/main" id="{997A0223-3412-6F49-8E40-6F236947A8C8}"/>
                  </a:ext>
                </a:extLst>
              </p:cNvPr>
              <p:cNvSpPr>
                <a:spLocks/>
              </p:cNvSpPr>
              <p:nvPr/>
            </p:nvSpPr>
            <p:spPr bwMode="auto">
              <a:xfrm>
                <a:off x="5154613" y="1843088"/>
                <a:ext cx="212725" cy="179388"/>
              </a:xfrm>
              <a:custGeom>
                <a:avLst/>
                <a:gdLst>
                  <a:gd name="T0" fmla="*/ 418 w 436"/>
                  <a:gd name="T1" fmla="*/ 369 h 369"/>
                  <a:gd name="T2" fmla="*/ 407 w 436"/>
                  <a:gd name="T3" fmla="*/ 365 h 369"/>
                  <a:gd name="T4" fmla="*/ 8 w 436"/>
                  <a:gd name="T5" fmla="*/ 32 h 369"/>
                  <a:gd name="T6" fmla="*/ 6 w 436"/>
                  <a:gd name="T7" fmla="*/ 8 h 369"/>
                  <a:gd name="T8" fmla="*/ 29 w 436"/>
                  <a:gd name="T9" fmla="*/ 6 h 369"/>
                  <a:gd name="T10" fmla="*/ 428 w 436"/>
                  <a:gd name="T11" fmla="*/ 340 h 369"/>
                  <a:gd name="T12" fmla="*/ 430 w 436"/>
                  <a:gd name="T13" fmla="*/ 363 h 369"/>
                  <a:gd name="T14" fmla="*/ 418 w 436"/>
                  <a:gd name="T15" fmla="*/ 369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369">
                    <a:moveTo>
                      <a:pt x="418" y="369"/>
                    </a:moveTo>
                    <a:cubicBezTo>
                      <a:pt x="414" y="369"/>
                      <a:pt x="410" y="368"/>
                      <a:pt x="407" y="365"/>
                    </a:cubicBezTo>
                    <a:lnTo>
                      <a:pt x="8" y="32"/>
                    </a:lnTo>
                    <a:cubicBezTo>
                      <a:pt x="1" y="26"/>
                      <a:pt x="0" y="15"/>
                      <a:pt x="6" y="8"/>
                    </a:cubicBezTo>
                    <a:cubicBezTo>
                      <a:pt x="12" y="1"/>
                      <a:pt x="22" y="0"/>
                      <a:pt x="29" y="6"/>
                    </a:cubicBezTo>
                    <a:lnTo>
                      <a:pt x="428" y="340"/>
                    </a:lnTo>
                    <a:cubicBezTo>
                      <a:pt x="435" y="346"/>
                      <a:pt x="436" y="356"/>
                      <a:pt x="430" y="363"/>
                    </a:cubicBezTo>
                    <a:cubicBezTo>
                      <a:pt x="427" y="367"/>
                      <a:pt x="422" y="369"/>
                      <a:pt x="418" y="369"/>
                    </a:cubicBezTo>
                  </a:path>
                </a:pathLst>
              </a:custGeom>
              <a:solidFill>
                <a:srgbClr val="FFD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2" name="Freeform 174">
                <a:extLst>
                  <a:ext uri="{FF2B5EF4-FFF2-40B4-BE49-F238E27FC236}">
                    <a16:creationId xmlns:a16="http://schemas.microsoft.com/office/drawing/2014/main" id="{F3CF555A-D865-2849-8C5E-3E8B0F669463}"/>
                  </a:ext>
                </a:extLst>
              </p:cNvPr>
              <p:cNvSpPr>
                <a:spLocks/>
              </p:cNvSpPr>
              <p:nvPr/>
            </p:nvSpPr>
            <p:spPr bwMode="auto">
              <a:xfrm>
                <a:off x="5321301" y="1387475"/>
                <a:ext cx="177800" cy="269875"/>
              </a:xfrm>
              <a:custGeom>
                <a:avLst/>
                <a:gdLst>
                  <a:gd name="T0" fmla="*/ 181 w 364"/>
                  <a:gd name="T1" fmla="*/ 0 h 556"/>
                  <a:gd name="T2" fmla="*/ 364 w 364"/>
                  <a:gd name="T3" fmla="*/ 278 h 556"/>
                  <a:gd name="T4" fmla="*/ 182 w 364"/>
                  <a:gd name="T5" fmla="*/ 556 h 556"/>
                  <a:gd name="T6" fmla="*/ 0 w 364"/>
                  <a:gd name="T7" fmla="*/ 278 h 556"/>
                  <a:gd name="T8" fmla="*/ 181 w 364"/>
                  <a:gd name="T9" fmla="*/ 0 h 556"/>
                </a:gdLst>
                <a:ahLst/>
                <a:cxnLst>
                  <a:cxn ang="0">
                    <a:pos x="T0" y="T1"/>
                  </a:cxn>
                  <a:cxn ang="0">
                    <a:pos x="T2" y="T3"/>
                  </a:cxn>
                  <a:cxn ang="0">
                    <a:pos x="T4" y="T5"/>
                  </a:cxn>
                  <a:cxn ang="0">
                    <a:pos x="T6" y="T7"/>
                  </a:cxn>
                  <a:cxn ang="0">
                    <a:pos x="T8" y="T9"/>
                  </a:cxn>
                </a:cxnLst>
                <a:rect l="0" t="0" r="r" b="b"/>
                <a:pathLst>
                  <a:path w="364" h="556">
                    <a:moveTo>
                      <a:pt x="181" y="0"/>
                    </a:moveTo>
                    <a:cubicBezTo>
                      <a:pt x="181" y="0"/>
                      <a:pt x="175" y="201"/>
                      <a:pt x="364" y="278"/>
                    </a:cubicBezTo>
                    <a:cubicBezTo>
                      <a:pt x="364" y="278"/>
                      <a:pt x="183" y="306"/>
                      <a:pt x="182" y="556"/>
                    </a:cubicBezTo>
                    <a:cubicBezTo>
                      <a:pt x="181" y="306"/>
                      <a:pt x="0" y="278"/>
                      <a:pt x="0" y="278"/>
                    </a:cubicBezTo>
                    <a:cubicBezTo>
                      <a:pt x="201" y="196"/>
                      <a:pt x="181" y="0"/>
                      <a:pt x="181" y="0"/>
                    </a:cubicBezTo>
                    <a:close/>
                  </a:path>
                </a:pathLst>
              </a:custGeom>
              <a:solidFill>
                <a:srgbClr val="FFD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3" name="Freeform 175">
                <a:extLst>
                  <a:ext uri="{FF2B5EF4-FFF2-40B4-BE49-F238E27FC236}">
                    <a16:creationId xmlns:a16="http://schemas.microsoft.com/office/drawing/2014/main" id="{0A7F19A7-57DA-DA45-8FC9-D1E8CDEBF63E}"/>
                  </a:ext>
                </a:extLst>
              </p:cNvPr>
              <p:cNvSpPr>
                <a:spLocks/>
              </p:cNvSpPr>
              <p:nvPr/>
            </p:nvSpPr>
            <p:spPr bwMode="auto">
              <a:xfrm>
                <a:off x="5064126" y="1600200"/>
                <a:ext cx="128588" cy="195263"/>
              </a:xfrm>
              <a:custGeom>
                <a:avLst/>
                <a:gdLst>
                  <a:gd name="T0" fmla="*/ 131 w 264"/>
                  <a:gd name="T1" fmla="*/ 0 h 402"/>
                  <a:gd name="T2" fmla="*/ 264 w 264"/>
                  <a:gd name="T3" fmla="*/ 201 h 402"/>
                  <a:gd name="T4" fmla="*/ 132 w 264"/>
                  <a:gd name="T5" fmla="*/ 402 h 402"/>
                  <a:gd name="T6" fmla="*/ 0 w 264"/>
                  <a:gd name="T7" fmla="*/ 201 h 402"/>
                  <a:gd name="T8" fmla="*/ 131 w 264"/>
                  <a:gd name="T9" fmla="*/ 0 h 402"/>
                </a:gdLst>
                <a:ahLst/>
                <a:cxnLst>
                  <a:cxn ang="0">
                    <a:pos x="T0" y="T1"/>
                  </a:cxn>
                  <a:cxn ang="0">
                    <a:pos x="T2" y="T3"/>
                  </a:cxn>
                  <a:cxn ang="0">
                    <a:pos x="T4" y="T5"/>
                  </a:cxn>
                  <a:cxn ang="0">
                    <a:pos x="T6" y="T7"/>
                  </a:cxn>
                  <a:cxn ang="0">
                    <a:pos x="T8" y="T9"/>
                  </a:cxn>
                </a:cxnLst>
                <a:rect l="0" t="0" r="r" b="b"/>
                <a:pathLst>
                  <a:path w="264" h="402">
                    <a:moveTo>
                      <a:pt x="131" y="0"/>
                    </a:moveTo>
                    <a:cubicBezTo>
                      <a:pt x="131" y="0"/>
                      <a:pt x="127" y="146"/>
                      <a:pt x="264" y="201"/>
                    </a:cubicBezTo>
                    <a:cubicBezTo>
                      <a:pt x="264" y="201"/>
                      <a:pt x="133" y="222"/>
                      <a:pt x="132" y="402"/>
                    </a:cubicBezTo>
                    <a:cubicBezTo>
                      <a:pt x="131" y="222"/>
                      <a:pt x="0" y="201"/>
                      <a:pt x="0" y="201"/>
                    </a:cubicBezTo>
                    <a:cubicBezTo>
                      <a:pt x="145" y="142"/>
                      <a:pt x="131" y="0"/>
                      <a:pt x="131" y="0"/>
                    </a:cubicBezTo>
                  </a:path>
                </a:pathLst>
              </a:custGeom>
              <a:solidFill>
                <a:srgbClr val="FFD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43" name="그룹 186">
              <a:extLst>
                <a:ext uri="{FF2B5EF4-FFF2-40B4-BE49-F238E27FC236}">
                  <a16:creationId xmlns:a16="http://schemas.microsoft.com/office/drawing/2014/main" id="{04CF4A52-9B66-7341-B6B5-DA55FDC30A12}"/>
                </a:ext>
              </a:extLst>
            </p:cNvPr>
            <p:cNvGrpSpPr/>
            <p:nvPr/>
          </p:nvGrpSpPr>
          <p:grpSpPr>
            <a:xfrm>
              <a:off x="782536" y="1202137"/>
              <a:ext cx="950913" cy="661988"/>
              <a:chOff x="4237038" y="1731963"/>
              <a:chExt cx="950913" cy="661988"/>
            </a:xfrm>
          </p:grpSpPr>
          <p:sp>
            <p:nvSpPr>
              <p:cNvPr id="145" name="Oval 176">
                <a:extLst>
                  <a:ext uri="{FF2B5EF4-FFF2-40B4-BE49-F238E27FC236}">
                    <a16:creationId xmlns:a16="http://schemas.microsoft.com/office/drawing/2014/main" id="{3D53FAF3-A446-D844-9226-630CEFE34FA7}"/>
                  </a:ext>
                </a:extLst>
              </p:cNvPr>
              <p:cNvSpPr>
                <a:spLocks noChangeArrowheads="1"/>
              </p:cNvSpPr>
              <p:nvPr/>
            </p:nvSpPr>
            <p:spPr bwMode="auto">
              <a:xfrm>
                <a:off x="4435476" y="1738313"/>
                <a:ext cx="654050" cy="6556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46" name="Freeform 177">
                <a:extLst>
                  <a:ext uri="{FF2B5EF4-FFF2-40B4-BE49-F238E27FC236}">
                    <a16:creationId xmlns:a16="http://schemas.microsoft.com/office/drawing/2014/main" id="{B3BAB21D-B770-1A45-BA24-D7C9DC77AA92}"/>
                  </a:ext>
                </a:extLst>
              </p:cNvPr>
              <p:cNvSpPr>
                <a:spLocks/>
              </p:cNvSpPr>
              <p:nvPr/>
            </p:nvSpPr>
            <p:spPr bwMode="auto">
              <a:xfrm>
                <a:off x="4600576" y="1920875"/>
                <a:ext cx="342900" cy="341313"/>
              </a:xfrm>
              <a:custGeom>
                <a:avLst/>
                <a:gdLst>
                  <a:gd name="T0" fmla="*/ 436 w 702"/>
                  <a:gd name="T1" fmla="*/ 43 h 700"/>
                  <a:gd name="T2" fmla="*/ 546 w 702"/>
                  <a:gd name="T3" fmla="*/ 2 h 700"/>
                  <a:gd name="T4" fmla="*/ 699 w 702"/>
                  <a:gd name="T5" fmla="*/ 186 h 700"/>
                  <a:gd name="T6" fmla="*/ 610 w 702"/>
                  <a:gd name="T7" fmla="*/ 431 h 700"/>
                  <a:gd name="T8" fmla="*/ 378 w 702"/>
                  <a:gd name="T9" fmla="*/ 681 h 700"/>
                  <a:gd name="T10" fmla="*/ 341 w 702"/>
                  <a:gd name="T11" fmla="*/ 698 h 700"/>
                  <a:gd name="T12" fmla="*/ 189 w 702"/>
                  <a:gd name="T13" fmla="*/ 573 h 700"/>
                  <a:gd name="T14" fmla="*/ 56 w 702"/>
                  <a:gd name="T15" fmla="*/ 394 h 700"/>
                  <a:gd name="T16" fmla="*/ 3 w 702"/>
                  <a:gd name="T17" fmla="*/ 212 h 700"/>
                  <a:gd name="T18" fmla="*/ 238 w 702"/>
                  <a:gd name="T19" fmla="*/ 95 h 700"/>
                  <a:gd name="T20" fmla="*/ 329 w 702"/>
                  <a:gd name="T21" fmla="*/ 227 h 700"/>
                  <a:gd name="T22" fmla="*/ 403 w 702"/>
                  <a:gd name="T23" fmla="*/ 76 h 700"/>
                  <a:gd name="T24" fmla="*/ 436 w 702"/>
                  <a:gd name="T25" fmla="*/ 43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2" h="700">
                    <a:moveTo>
                      <a:pt x="436" y="43"/>
                    </a:moveTo>
                    <a:cubicBezTo>
                      <a:pt x="467" y="17"/>
                      <a:pt x="506" y="0"/>
                      <a:pt x="546" y="2"/>
                    </a:cubicBezTo>
                    <a:cubicBezTo>
                      <a:pt x="633" y="6"/>
                      <a:pt x="697" y="98"/>
                      <a:pt x="699" y="186"/>
                    </a:cubicBezTo>
                    <a:cubicBezTo>
                      <a:pt x="702" y="275"/>
                      <a:pt x="658" y="357"/>
                      <a:pt x="610" y="431"/>
                    </a:cubicBezTo>
                    <a:cubicBezTo>
                      <a:pt x="547" y="526"/>
                      <a:pt x="472" y="616"/>
                      <a:pt x="378" y="681"/>
                    </a:cubicBezTo>
                    <a:cubicBezTo>
                      <a:pt x="367" y="689"/>
                      <a:pt x="354" y="697"/>
                      <a:pt x="341" y="698"/>
                    </a:cubicBezTo>
                    <a:cubicBezTo>
                      <a:pt x="302" y="700"/>
                      <a:pt x="216" y="601"/>
                      <a:pt x="189" y="573"/>
                    </a:cubicBezTo>
                    <a:cubicBezTo>
                      <a:pt x="137" y="520"/>
                      <a:pt x="92" y="460"/>
                      <a:pt x="56" y="394"/>
                    </a:cubicBezTo>
                    <a:cubicBezTo>
                      <a:pt x="25" y="338"/>
                      <a:pt x="0" y="276"/>
                      <a:pt x="3" y="212"/>
                    </a:cubicBezTo>
                    <a:cubicBezTo>
                      <a:pt x="9" y="89"/>
                      <a:pt x="136" y="10"/>
                      <a:pt x="238" y="95"/>
                    </a:cubicBezTo>
                    <a:cubicBezTo>
                      <a:pt x="279" y="129"/>
                      <a:pt x="304" y="178"/>
                      <a:pt x="329" y="227"/>
                    </a:cubicBezTo>
                    <a:cubicBezTo>
                      <a:pt x="348" y="174"/>
                      <a:pt x="369" y="120"/>
                      <a:pt x="403" y="76"/>
                    </a:cubicBezTo>
                    <a:cubicBezTo>
                      <a:pt x="413" y="64"/>
                      <a:pt x="424" y="53"/>
                      <a:pt x="436" y="43"/>
                    </a:cubicBezTo>
                  </a:path>
                </a:pathLst>
              </a:custGeom>
              <a:solidFill>
                <a:srgbClr val="FF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7" name="Freeform 178">
                <a:extLst>
                  <a:ext uri="{FF2B5EF4-FFF2-40B4-BE49-F238E27FC236}">
                    <a16:creationId xmlns:a16="http://schemas.microsoft.com/office/drawing/2014/main" id="{FD8519F3-715A-FA4F-8026-760CAF530EB3}"/>
                  </a:ext>
                </a:extLst>
              </p:cNvPr>
              <p:cNvSpPr>
                <a:spLocks/>
              </p:cNvSpPr>
              <p:nvPr/>
            </p:nvSpPr>
            <p:spPr bwMode="auto">
              <a:xfrm>
                <a:off x="4862513" y="2119313"/>
                <a:ext cx="325438" cy="233363"/>
              </a:xfrm>
              <a:custGeom>
                <a:avLst/>
                <a:gdLst>
                  <a:gd name="T0" fmla="*/ 0 w 667"/>
                  <a:gd name="T1" fmla="*/ 234 h 480"/>
                  <a:gd name="T2" fmla="*/ 667 w 667"/>
                  <a:gd name="T3" fmla="*/ 480 h 480"/>
                  <a:gd name="T4" fmla="*/ 147 w 667"/>
                  <a:gd name="T5" fmla="*/ 0 h 480"/>
                  <a:gd name="T6" fmla="*/ 0 w 667"/>
                  <a:gd name="T7" fmla="*/ 234 h 480"/>
                </a:gdLst>
                <a:ahLst/>
                <a:cxnLst>
                  <a:cxn ang="0">
                    <a:pos x="T0" y="T1"/>
                  </a:cxn>
                  <a:cxn ang="0">
                    <a:pos x="T2" y="T3"/>
                  </a:cxn>
                  <a:cxn ang="0">
                    <a:pos x="T4" y="T5"/>
                  </a:cxn>
                  <a:cxn ang="0">
                    <a:pos x="T6" y="T7"/>
                  </a:cxn>
                </a:cxnLst>
                <a:rect l="0" t="0" r="r" b="b"/>
                <a:pathLst>
                  <a:path w="667" h="480">
                    <a:moveTo>
                      <a:pt x="0" y="234"/>
                    </a:moveTo>
                    <a:lnTo>
                      <a:pt x="667" y="480"/>
                    </a:lnTo>
                    <a:lnTo>
                      <a:pt x="147" y="0"/>
                    </a:lnTo>
                    <a:lnTo>
                      <a:pt x="0" y="2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48" name="Freeform 179">
                <a:extLst>
                  <a:ext uri="{FF2B5EF4-FFF2-40B4-BE49-F238E27FC236}">
                    <a16:creationId xmlns:a16="http://schemas.microsoft.com/office/drawing/2014/main" id="{2147C412-C957-C541-B59A-DA7DF77787D6}"/>
                  </a:ext>
                </a:extLst>
              </p:cNvPr>
              <p:cNvSpPr>
                <a:spLocks/>
              </p:cNvSpPr>
              <p:nvPr/>
            </p:nvSpPr>
            <p:spPr bwMode="auto">
              <a:xfrm>
                <a:off x="4237038" y="1731963"/>
                <a:ext cx="266700" cy="265113"/>
              </a:xfrm>
              <a:custGeom>
                <a:avLst/>
                <a:gdLst>
                  <a:gd name="T0" fmla="*/ 332 w 549"/>
                  <a:gd name="T1" fmla="*/ 38 h 546"/>
                  <a:gd name="T2" fmla="*/ 416 w 549"/>
                  <a:gd name="T3" fmla="*/ 1 h 546"/>
                  <a:gd name="T4" fmla="*/ 544 w 549"/>
                  <a:gd name="T5" fmla="*/ 134 h 546"/>
                  <a:gd name="T6" fmla="*/ 484 w 549"/>
                  <a:gd name="T7" fmla="*/ 325 h 546"/>
                  <a:gd name="T8" fmla="*/ 314 w 549"/>
                  <a:gd name="T9" fmla="*/ 528 h 546"/>
                  <a:gd name="T10" fmla="*/ 285 w 549"/>
                  <a:gd name="T11" fmla="*/ 542 h 546"/>
                  <a:gd name="T12" fmla="*/ 161 w 549"/>
                  <a:gd name="T13" fmla="*/ 455 h 546"/>
                  <a:gd name="T14" fmla="*/ 50 w 549"/>
                  <a:gd name="T15" fmla="*/ 326 h 546"/>
                  <a:gd name="T16" fmla="*/ 1 w 549"/>
                  <a:gd name="T17" fmla="*/ 190 h 546"/>
                  <a:gd name="T18" fmla="*/ 179 w 549"/>
                  <a:gd name="T19" fmla="*/ 89 h 546"/>
                  <a:gd name="T20" fmla="*/ 256 w 549"/>
                  <a:gd name="T21" fmla="*/ 184 h 546"/>
                  <a:gd name="T22" fmla="*/ 308 w 549"/>
                  <a:gd name="T23" fmla="*/ 66 h 546"/>
                  <a:gd name="T24" fmla="*/ 332 w 549"/>
                  <a:gd name="T25" fmla="*/ 3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546">
                    <a:moveTo>
                      <a:pt x="332" y="38"/>
                    </a:moveTo>
                    <a:cubicBezTo>
                      <a:pt x="355" y="17"/>
                      <a:pt x="385" y="2"/>
                      <a:pt x="416" y="1"/>
                    </a:cubicBezTo>
                    <a:cubicBezTo>
                      <a:pt x="484" y="0"/>
                      <a:pt x="538" y="67"/>
                      <a:pt x="544" y="134"/>
                    </a:cubicBezTo>
                    <a:cubicBezTo>
                      <a:pt x="549" y="201"/>
                      <a:pt x="519" y="266"/>
                      <a:pt x="484" y="325"/>
                    </a:cubicBezTo>
                    <a:cubicBezTo>
                      <a:pt x="439" y="401"/>
                      <a:pt x="384" y="473"/>
                      <a:pt x="314" y="528"/>
                    </a:cubicBezTo>
                    <a:cubicBezTo>
                      <a:pt x="305" y="534"/>
                      <a:pt x="296" y="541"/>
                      <a:pt x="285" y="542"/>
                    </a:cubicBezTo>
                    <a:cubicBezTo>
                      <a:pt x="255" y="546"/>
                      <a:pt x="184" y="475"/>
                      <a:pt x="161" y="455"/>
                    </a:cubicBezTo>
                    <a:cubicBezTo>
                      <a:pt x="118" y="418"/>
                      <a:pt x="81" y="374"/>
                      <a:pt x="50" y="326"/>
                    </a:cubicBezTo>
                    <a:cubicBezTo>
                      <a:pt x="23" y="285"/>
                      <a:pt x="1" y="239"/>
                      <a:pt x="1" y="190"/>
                    </a:cubicBezTo>
                    <a:cubicBezTo>
                      <a:pt x="0" y="96"/>
                      <a:pt x="96" y="29"/>
                      <a:pt x="179" y="89"/>
                    </a:cubicBezTo>
                    <a:cubicBezTo>
                      <a:pt x="213" y="112"/>
                      <a:pt x="235" y="149"/>
                      <a:pt x="256" y="184"/>
                    </a:cubicBezTo>
                    <a:cubicBezTo>
                      <a:pt x="269" y="143"/>
                      <a:pt x="282" y="101"/>
                      <a:pt x="308" y="66"/>
                    </a:cubicBezTo>
                    <a:cubicBezTo>
                      <a:pt x="315" y="56"/>
                      <a:pt x="323" y="47"/>
                      <a:pt x="332" y="38"/>
                    </a:cubicBezTo>
                    <a:close/>
                  </a:path>
                </a:pathLst>
              </a:custGeom>
              <a:solidFill>
                <a:srgbClr val="FF6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pic>
          <p:nvPicPr>
            <p:cNvPr id="144" name="Picture 143" descr="Graphical user interface, website&#10;&#10;Description automatically generated">
              <a:extLst>
                <a:ext uri="{FF2B5EF4-FFF2-40B4-BE49-F238E27FC236}">
                  <a16:creationId xmlns:a16="http://schemas.microsoft.com/office/drawing/2014/main" id="{86A68D5E-5518-DE40-B576-D995697D9295}"/>
                </a:ext>
              </a:extLst>
            </p:cNvPr>
            <p:cNvPicPr>
              <a:picLocks noChangeAspect="1"/>
            </p:cNvPicPr>
            <p:nvPr/>
          </p:nvPicPr>
          <p:blipFill rotWithShape="1">
            <a:blip r:embed="rId2"/>
            <a:srcRect l="8622" r="10904"/>
            <a:stretch/>
          </p:blipFill>
          <p:spPr>
            <a:xfrm>
              <a:off x="2132334" y="2088754"/>
              <a:ext cx="1861150" cy="1928582"/>
            </a:xfrm>
            <a:prstGeom prst="rect">
              <a:avLst/>
            </a:prstGeom>
          </p:spPr>
        </p:pic>
      </p:grpSp>
      <p:sp>
        <p:nvSpPr>
          <p:cNvPr id="137" name="TextBox 136">
            <a:extLst>
              <a:ext uri="{FF2B5EF4-FFF2-40B4-BE49-F238E27FC236}">
                <a16:creationId xmlns:a16="http://schemas.microsoft.com/office/drawing/2014/main" id="{ACB72AEB-233D-A649-993E-06555536DD22}"/>
              </a:ext>
            </a:extLst>
          </p:cNvPr>
          <p:cNvSpPr txBox="1"/>
          <p:nvPr/>
        </p:nvSpPr>
        <p:spPr>
          <a:xfrm>
            <a:off x="5871717" y="1646538"/>
            <a:ext cx="4788288" cy="1077218"/>
          </a:xfrm>
          <a:prstGeom prst="rect">
            <a:avLst/>
          </a:prstGeom>
          <a:noFill/>
        </p:spPr>
        <p:txBody>
          <a:bodyPr wrap="square" rtlCol="0">
            <a:spAutoFit/>
          </a:bodyPr>
          <a:lstStyle/>
          <a:p>
            <a:r>
              <a:rPr kumimoji="1" lang="en-US" altLang="ko-Kore-KR" sz="2800" b="1" dirty="0">
                <a:solidFill>
                  <a:schemeClr val="tx2">
                    <a:lumMod val="60000"/>
                    <a:lumOff val="40000"/>
                  </a:schemeClr>
                </a:solidFill>
                <a:latin typeface="+mj-lt"/>
                <a:ea typeface="NEXON Lv2 Gothic Bold" pitchFamily="2" charset="-127"/>
              </a:rPr>
              <a:t>ADVANCED</a:t>
            </a:r>
          </a:p>
          <a:p>
            <a:r>
              <a:rPr kumimoji="1" lang="en-US" altLang="ko-Kore-KR" sz="3600" b="1" dirty="0">
                <a:solidFill>
                  <a:schemeClr val="tx2"/>
                </a:solidFill>
                <a:latin typeface="+mj-lt"/>
                <a:ea typeface="NEXON Lv2 Gothic Bold" pitchFamily="2" charset="-127"/>
              </a:rPr>
              <a:t>FEATURES</a:t>
            </a:r>
            <a:endParaRPr kumimoji="1" lang="ko-Kore-KR" altLang="en-US" sz="3600" b="1" dirty="0">
              <a:solidFill>
                <a:schemeClr val="tx2">
                  <a:lumMod val="75000"/>
                </a:schemeClr>
              </a:solidFill>
              <a:latin typeface="+mj-lt"/>
              <a:ea typeface="NEXON Lv2 Gothic Bold" pitchFamily="2" charset="-127"/>
            </a:endParaRPr>
          </a:p>
        </p:txBody>
      </p:sp>
    </p:spTree>
    <p:extLst>
      <p:ext uri="{BB962C8B-B14F-4D97-AF65-F5344CB8AC3E}">
        <p14:creationId xmlns:p14="http://schemas.microsoft.com/office/powerpoint/2010/main" val="4096204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2EDDEB8-0898-D34C-A701-0CC9833A8490}"/>
              </a:ext>
            </a:extLst>
          </p:cNvPr>
          <p:cNvPicPr>
            <a:picLocks noChangeAspect="1"/>
          </p:cNvPicPr>
          <p:nvPr/>
        </p:nvPicPr>
        <p:blipFill>
          <a:blip r:embed="rId2"/>
          <a:stretch>
            <a:fillRect/>
          </a:stretch>
        </p:blipFill>
        <p:spPr>
          <a:xfrm>
            <a:off x="1183967" y="0"/>
            <a:ext cx="9824065" cy="6858000"/>
          </a:xfrm>
          <a:prstGeom prst="rect">
            <a:avLst/>
          </a:prstGeom>
        </p:spPr>
      </p:pic>
    </p:spTree>
    <p:extLst>
      <p:ext uri="{BB962C8B-B14F-4D97-AF65-F5344CB8AC3E}">
        <p14:creationId xmlns:p14="http://schemas.microsoft.com/office/powerpoint/2010/main" val="1653601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reeform 110">
            <a:extLst>
              <a:ext uri="{FF2B5EF4-FFF2-40B4-BE49-F238E27FC236}">
                <a16:creationId xmlns:a16="http://schemas.microsoft.com/office/drawing/2014/main" id="{DF197A7F-46A2-49DA-8CD6-D3EEC2C48C57}"/>
              </a:ext>
            </a:extLst>
          </p:cNvPr>
          <p:cNvSpPr>
            <a:spLocks/>
          </p:cNvSpPr>
          <p:nvPr/>
        </p:nvSpPr>
        <p:spPr bwMode="auto">
          <a:xfrm>
            <a:off x="4146270" y="1548023"/>
            <a:ext cx="1726621" cy="592545"/>
          </a:xfrm>
          <a:custGeom>
            <a:avLst/>
            <a:gdLst>
              <a:gd name="T0" fmla="*/ 412 w 6284"/>
              <a:gd name="T1" fmla="*/ 2067 h 2152"/>
              <a:gd name="T2" fmla="*/ 950 w 6284"/>
              <a:gd name="T3" fmla="*/ 2057 h 2152"/>
              <a:gd name="T4" fmla="*/ 3553 w 6284"/>
              <a:gd name="T5" fmla="*/ 1958 h 2152"/>
              <a:gd name="T6" fmla="*/ 5209 w 6284"/>
              <a:gd name="T7" fmla="*/ 2129 h 2152"/>
              <a:gd name="T8" fmla="*/ 6031 w 6284"/>
              <a:gd name="T9" fmla="*/ 2143 h 2152"/>
              <a:gd name="T10" fmla="*/ 6082 w 6284"/>
              <a:gd name="T11" fmla="*/ 2137 h 2152"/>
              <a:gd name="T12" fmla="*/ 6275 w 6284"/>
              <a:gd name="T13" fmla="*/ 1928 h 2152"/>
              <a:gd name="T14" fmla="*/ 6048 w 6284"/>
              <a:gd name="T15" fmla="*/ 1776 h 2152"/>
              <a:gd name="T16" fmla="*/ 5866 w 6284"/>
              <a:gd name="T17" fmla="*/ 1798 h 2152"/>
              <a:gd name="T18" fmla="*/ 5347 w 6284"/>
              <a:gd name="T19" fmla="*/ 1553 h 2152"/>
              <a:gd name="T20" fmla="*/ 4696 w 6284"/>
              <a:gd name="T21" fmla="*/ 964 h 2152"/>
              <a:gd name="T22" fmla="*/ 3889 w 6284"/>
              <a:gd name="T23" fmla="*/ 1372 h 2152"/>
              <a:gd name="T24" fmla="*/ 3705 w 6284"/>
              <a:gd name="T25" fmla="*/ 1167 h 2152"/>
              <a:gd name="T26" fmla="*/ 3363 w 6284"/>
              <a:gd name="T27" fmla="*/ 1037 h 2152"/>
              <a:gd name="T28" fmla="*/ 3276 w 6284"/>
              <a:gd name="T29" fmla="*/ 966 h 2152"/>
              <a:gd name="T30" fmla="*/ 2598 w 6284"/>
              <a:gd name="T31" fmla="*/ 116 h 2152"/>
              <a:gd name="T32" fmla="*/ 1381 w 6284"/>
              <a:gd name="T33" fmla="*/ 274 h 2152"/>
              <a:gd name="T34" fmla="*/ 1127 w 6284"/>
              <a:gd name="T35" fmla="*/ 710 h 2152"/>
              <a:gd name="T36" fmla="*/ 1060 w 6284"/>
              <a:gd name="T37" fmla="*/ 785 h 2152"/>
              <a:gd name="T38" fmla="*/ 607 w 6284"/>
              <a:gd name="T39" fmla="*/ 1217 h 2152"/>
              <a:gd name="T40" fmla="*/ 423 w 6284"/>
              <a:gd name="T41" fmla="*/ 1393 h 2152"/>
              <a:gd name="T42" fmla="*/ 138 w 6284"/>
              <a:gd name="T43" fmla="*/ 1918 h 2152"/>
              <a:gd name="T44" fmla="*/ 412 w 6284"/>
              <a:gd name="T45" fmla="*/ 206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84" h="2152">
                <a:moveTo>
                  <a:pt x="412" y="2067"/>
                </a:moveTo>
                <a:cubicBezTo>
                  <a:pt x="591" y="2077"/>
                  <a:pt x="775" y="2086"/>
                  <a:pt x="950" y="2057"/>
                </a:cubicBezTo>
                <a:cubicBezTo>
                  <a:pt x="1814" y="1913"/>
                  <a:pt x="2682" y="1883"/>
                  <a:pt x="3553" y="1958"/>
                </a:cubicBezTo>
                <a:cubicBezTo>
                  <a:pt x="4106" y="2006"/>
                  <a:pt x="4656" y="2082"/>
                  <a:pt x="5209" y="2129"/>
                </a:cubicBezTo>
                <a:cubicBezTo>
                  <a:pt x="5481" y="2152"/>
                  <a:pt x="5756" y="2140"/>
                  <a:pt x="6031" y="2143"/>
                </a:cubicBezTo>
                <a:cubicBezTo>
                  <a:pt x="6048" y="2143"/>
                  <a:pt x="6065" y="2140"/>
                  <a:pt x="6082" y="2137"/>
                </a:cubicBezTo>
                <a:cubicBezTo>
                  <a:pt x="6206" y="2110"/>
                  <a:pt x="6284" y="2025"/>
                  <a:pt x="6275" y="1928"/>
                </a:cubicBezTo>
                <a:cubicBezTo>
                  <a:pt x="6266" y="1835"/>
                  <a:pt x="6179" y="1774"/>
                  <a:pt x="6048" y="1776"/>
                </a:cubicBezTo>
                <a:cubicBezTo>
                  <a:pt x="5990" y="1777"/>
                  <a:pt x="5932" y="1790"/>
                  <a:pt x="5866" y="1798"/>
                </a:cubicBezTo>
                <a:cubicBezTo>
                  <a:pt x="5745" y="1530"/>
                  <a:pt x="5745" y="1530"/>
                  <a:pt x="5347" y="1553"/>
                </a:cubicBezTo>
                <a:cubicBezTo>
                  <a:pt x="5293" y="1180"/>
                  <a:pt x="5042" y="1007"/>
                  <a:pt x="4696" y="964"/>
                </a:cubicBezTo>
                <a:cubicBezTo>
                  <a:pt x="4346" y="920"/>
                  <a:pt x="4081" y="1082"/>
                  <a:pt x="3889" y="1372"/>
                </a:cubicBezTo>
                <a:cubicBezTo>
                  <a:pt x="3823" y="1299"/>
                  <a:pt x="3770" y="1227"/>
                  <a:pt x="3705" y="1167"/>
                </a:cubicBezTo>
                <a:cubicBezTo>
                  <a:pt x="3610" y="1080"/>
                  <a:pt x="3494" y="1035"/>
                  <a:pt x="3363" y="1037"/>
                </a:cubicBezTo>
                <a:cubicBezTo>
                  <a:pt x="3313" y="1038"/>
                  <a:pt x="3269" y="1032"/>
                  <a:pt x="3276" y="966"/>
                </a:cubicBezTo>
                <a:cubicBezTo>
                  <a:pt x="3327" y="523"/>
                  <a:pt x="2976" y="219"/>
                  <a:pt x="2598" y="116"/>
                </a:cubicBezTo>
                <a:cubicBezTo>
                  <a:pt x="2172" y="0"/>
                  <a:pt x="1760" y="19"/>
                  <a:pt x="1381" y="274"/>
                </a:cubicBezTo>
                <a:cubicBezTo>
                  <a:pt x="1228" y="378"/>
                  <a:pt x="1152" y="528"/>
                  <a:pt x="1127" y="710"/>
                </a:cubicBezTo>
                <a:cubicBezTo>
                  <a:pt x="1123" y="738"/>
                  <a:pt x="1082" y="785"/>
                  <a:pt x="1060" y="785"/>
                </a:cubicBezTo>
                <a:cubicBezTo>
                  <a:pt x="790" y="776"/>
                  <a:pt x="642" y="1001"/>
                  <a:pt x="607" y="1217"/>
                </a:cubicBezTo>
                <a:cubicBezTo>
                  <a:pt x="581" y="1376"/>
                  <a:pt x="582" y="1376"/>
                  <a:pt x="423" y="1393"/>
                </a:cubicBezTo>
                <a:cubicBezTo>
                  <a:pt x="151" y="1422"/>
                  <a:pt x="0" y="1699"/>
                  <a:pt x="138" y="1918"/>
                </a:cubicBezTo>
                <a:cubicBezTo>
                  <a:pt x="202" y="2019"/>
                  <a:pt x="306" y="2061"/>
                  <a:pt x="412" y="2067"/>
                </a:cubicBezTo>
              </a:path>
            </a:pathLst>
          </a:cu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7" name="Freeform 107">
            <a:extLst>
              <a:ext uri="{FF2B5EF4-FFF2-40B4-BE49-F238E27FC236}">
                <a16:creationId xmlns:a16="http://schemas.microsoft.com/office/drawing/2014/main" id="{571153CC-427D-4FE8-B2D8-9655BC89065A}"/>
              </a:ext>
            </a:extLst>
          </p:cNvPr>
          <p:cNvSpPr>
            <a:spLocks/>
          </p:cNvSpPr>
          <p:nvPr/>
        </p:nvSpPr>
        <p:spPr bwMode="auto">
          <a:xfrm>
            <a:off x="9392636" y="288171"/>
            <a:ext cx="2404760" cy="968242"/>
          </a:xfrm>
          <a:custGeom>
            <a:avLst/>
            <a:gdLst>
              <a:gd name="T0" fmla="*/ 119 w 4877"/>
              <a:gd name="T1" fmla="*/ 1923 h 1958"/>
              <a:gd name="T2" fmla="*/ 272 w 4877"/>
              <a:gd name="T3" fmla="*/ 1953 h 1958"/>
              <a:gd name="T4" fmla="*/ 679 w 4877"/>
              <a:gd name="T5" fmla="*/ 1898 h 1958"/>
              <a:gd name="T6" fmla="*/ 1715 w 4877"/>
              <a:gd name="T7" fmla="*/ 1757 h 1958"/>
              <a:gd name="T8" fmla="*/ 3220 w 4877"/>
              <a:gd name="T9" fmla="*/ 1733 h 1958"/>
              <a:gd name="T10" fmla="*/ 4174 w 4877"/>
              <a:gd name="T11" fmla="*/ 1746 h 1958"/>
              <a:gd name="T12" fmla="*/ 4542 w 4877"/>
              <a:gd name="T13" fmla="*/ 1692 h 1958"/>
              <a:gd name="T14" fmla="*/ 4635 w 4877"/>
              <a:gd name="T15" fmla="*/ 1328 h 1958"/>
              <a:gd name="T16" fmla="*/ 4796 w 4877"/>
              <a:gd name="T17" fmla="*/ 1028 h 1958"/>
              <a:gd name="T18" fmla="*/ 4532 w 4877"/>
              <a:gd name="T19" fmla="*/ 329 h 1958"/>
              <a:gd name="T20" fmla="*/ 3330 w 4877"/>
              <a:gd name="T21" fmla="*/ 133 h 1958"/>
              <a:gd name="T22" fmla="*/ 2784 w 4877"/>
              <a:gd name="T23" fmla="*/ 623 h 1958"/>
              <a:gd name="T24" fmla="*/ 2722 w 4877"/>
              <a:gd name="T25" fmla="*/ 861 h 1958"/>
              <a:gd name="T26" fmla="*/ 2422 w 4877"/>
              <a:gd name="T27" fmla="*/ 843 h 1958"/>
              <a:gd name="T28" fmla="*/ 2233 w 4877"/>
              <a:gd name="T29" fmla="*/ 1100 h 1958"/>
              <a:gd name="T30" fmla="*/ 1766 w 4877"/>
              <a:gd name="T31" fmla="*/ 1180 h 1958"/>
              <a:gd name="T32" fmla="*/ 1623 w 4877"/>
              <a:gd name="T33" fmla="*/ 1178 h 1958"/>
              <a:gd name="T34" fmla="*/ 461 w 4877"/>
              <a:gd name="T35" fmla="*/ 1496 h 1958"/>
              <a:gd name="T36" fmla="*/ 354 w 4877"/>
              <a:gd name="T37" fmla="*/ 1562 h 1958"/>
              <a:gd name="T38" fmla="*/ 50 w 4877"/>
              <a:gd name="T39" fmla="*/ 1696 h 1958"/>
              <a:gd name="T40" fmla="*/ 119 w 4877"/>
              <a:gd name="T41" fmla="*/ 1923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77" h="1958">
                <a:moveTo>
                  <a:pt x="119" y="1923"/>
                </a:moveTo>
                <a:cubicBezTo>
                  <a:pt x="165" y="1944"/>
                  <a:pt x="222" y="1958"/>
                  <a:pt x="272" y="1953"/>
                </a:cubicBezTo>
                <a:cubicBezTo>
                  <a:pt x="408" y="1941"/>
                  <a:pt x="544" y="1917"/>
                  <a:pt x="679" y="1898"/>
                </a:cubicBezTo>
                <a:cubicBezTo>
                  <a:pt x="1025" y="1849"/>
                  <a:pt x="1369" y="1777"/>
                  <a:pt x="1715" y="1757"/>
                </a:cubicBezTo>
                <a:cubicBezTo>
                  <a:pt x="2216" y="1729"/>
                  <a:pt x="2719" y="1735"/>
                  <a:pt x="3220" y="1733"/>
                </a:cubicBezTo>
                <a:cubicBezTo>
                  <a:pt x="3538" y="1732"/>
                  <a:pt x="3856" y="1749"/>
                  <a:pt x="4174" y="1746"/>
                </a:cubicBezTo>
                <a:cubicBezTo>
                  <a:pt x="4297" y="1746"/>
                  <a:pt x="4424" y="1727"/>
                  <a:pt x="4542" y="1692"/>
                </a:cubicBezTo>
                <a:cubicBezTo>
                  <a:pt x="4693" y="1646"/>
                  <a:pt x="4789" y="1458"/>
                  <a:pt x="4635" y="1328"/>
                </a:cubicBezTo>
                <a:cubicBezTo>
                  <a:pt x="4693" y="1223"/>
                  <a:pt x="4767" y="1132"/>
                  <a:pt x="4796" y="1028"/>
                </a:cubicBezTo>
                <a:cubicBezTo>
                  <a:pt x="4877" y="737"/>
                  <a:pt x="4754" y="507"/>
                  <a:pt x="4532" y="329"/>
                </a:cubicBezTo>
                <a:cubicBezTo>
                  <a:pt x="4171" y="41"/>
                  <a:pt x="3760" y="0"/>
                  <a:pt x="3330" y="133"/>
                </a:cubicBezTo>
                <a:cubicBezTo>
                  <a:pt x="3079" y="211"/>
                  <a:pt x="2886" y="373"/>
                  <a:pt x="2784" y="623"/>
                </a:cubicBezTo>
                <a:cubicBezTo>
                  <a:pt x="2754" y="695"/>
                  <a:pt x="2744" y="776"/>
                  <a:pt x="2722" y="861"/>
                </a:cubicBezTo>
                <a:cubicBezTo>
                  <a:pt x="2622" y="803"/>
                  <a:pt x="2512" y="766"/>
                  <a:pt x="2422" y="843"/>
                </a:cubicBezTo>
                <a:cubicBezTo>
                  <a:pt x="2346" y="910"/>
                  <a:pt x="2298" y="1009"/>
                  <a:pt x="2233" y="1100"/>
                </a:cubicBezTo>
                <a:cubicBezTo>
                  <a:pt x="2079" y="1058"/>
                  <a:pt x="1912" y="1062"/>
                  <a:pt x="1766" y="1180"/>
                </a:cubicBezTo>
                <a:cubicBezTo>
                  <a:pt x="1711" y="1224"/>
                  <a:pt x="1678" y="1223"/>
                  <a:pt x="1623" y="1178"/>
                </a:cubicBezTo>
                <a:cubicBezTo>
                  <a:pt x="1224" y="853"/>
                  <a:pt x="642" y="1013"/>
                  <a:pt x="461" y="1496"/>
                </a:cubicBezTo>
                <a:cubicBezTo>
                  <a:pt x="440" y="1554"/>
                  <a:pt x="417" y="1572"/>
                  <a:pt x="354" y="1562"/>
                </a:cubicBezTo>
                <a:cubicBezTo>
                  <a:pt x="217" y="1539"/>
                  <a:pt x="107" y="1592"/>
                  <a:pt x="50" y="1696"/>
                </a:cubicBezTo>
                <a:cubicBezTo>
                  <a:pt x="0" y="1788"/>
                  <a:pt x="24" y="1879"/>
                  <a:pt x="119" y="1923"/>
                </a:cubicBezTo>
              </a:path>
            </a:pathLst>
          </a:cu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2" name="자유형 3">
            <a:extLst>
              <a:ext uri="{FF2B5EF4-FFF2-40B4-BE49-F238E27FC236}">
                <a16:creationId xmlns:a16="http://schemas.microsoft.com/office/drawing/2014/main" id="{CC8BAA36-DAC2-4501-BF81-BB726FA7EB43}"/>
              </a:ext>
            </a:extLst>
          </p:cNvPr>
          <p:cNvSpPr/>
          <p:nvPr/>
        </p:nvSpPr>
        <p:spPr>
          <a:xfrm>
            <a:off x="0" y="3077246"/>
            <a:ext cx="5781675" cy="3780753"/>
          </a:xfrm>
          <a:custGeom>
            <a:avLst/>
            <a:gdLst>
              <a:gd name="connsiteX0" fmla="*/ 3256399 w 7209182"/>
              <a:gd name="connsiteY0" fmla="*/ 527 h 4714228"/>
              <a:gd name="connsiteX1" fmla="*/ 4293299 w 7209182"/>
              <a:gd name="connsiteY1" fmla="*/ 312445 h 4714228"/>
              <a:gd name="connsiteX2" fmla="*/ 5010717 w 7209182"/>
              <a:gd name="connsiteY2" fmla="*/ 855243 h 4714228"/>
              <a:gd name="connsiteX3" fmla="*/ 6206413 w 7209182"/>
              <a:gd name="connsiteY3" fmla="*/ 1445822 h 4714228"/>
              <a:gd name="connsiteX4" fmla="*/ 6671747 w 7209182"/>
              <a:gd name="connsiteY4" fmla="*/ 2374058 h 4714228"/>
              <a:gd name="connsiteX5" fmla="*/ 6614517 w 7209182"/>
              <a:gd name="connsiteY5" fmla="*/ 3211828 h 4714228"/>
              <a:gd name="connsiteX6" fmla="*/ 7041016 w 7209182"/>
              <a:gd name="connsiteY6" fmla="*/ 4069347 h 4714228"/>
              <a:gd name="connsiteX7" fmla="*/ 7087345 w 7209182"/>
              <a:gd name="connsiteY7" fmla="*/ 4162999 h 4714228"/>
              <a:gd name="connsiteX8" fmla="*/ 7209182 w 7209182"/>
              <a:gd name="connsiteY8" fmla="*/ 4639012 h 4714228"/>
              <a:gd name="connsiteX9" fmla="*/ 7208734 w 7209182"/>
              <a:gd name="connsiteY9" fmla="*/ 4714228 h 4714228"/>
              <a:gd name="connsiteX10" fmla="*/ 0 w 7209182"/>
              <a:gd name="connsiteY10" fmla="*/ 4714228 h 4714228"/>
              <a:gd name="connsiteX11" fmla="*/ 0 w 7209182"/>
              <a:gd name="connsiteY11" fmla="*/ 68713 h 4714228"/>
              <a:gd name="connsiteX12" fmla="*/ 35631 w 7209182"/>
              <a:gd name="connsiteY12" fmla="*/ 70620 h 4714228"/>
              <a:gd name="connsiteX13" fmla="*/ 153669 w 7209182"/>
              <a:gd name="connsiteY13" fmla="*/ 86279 h 4714228"/>
              <a:gd name="connsiteX14" fmla="*/ 1850127 w 7209182"/>
              <a:gd name="connsiteY14" fmla="*/ 399726 h 4714228"/>
              <a:gd name="connsiteX15" fmla="*/ 2604335 w 7209182"/>
              <a:gd name="connsiteY15" fmla="*/ 93287 h 4714228"/>
              <a:gd name="connsiteX16" fmla="*/ 3256399 w 7209182"/>
              <a:gd name="connsiteY16" fmla="*/ 527 h 471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09182" h="4714228">
                <a:moveTo>
                  <a:pt x="3256399" y="527"/>
                </a:moveTo>
                <a:cubicBezTo>
                  <a:pt x="3624765" y="8833"/>
                  <a:pt x="3990968" y="115346"/>
                  <a:pt x="4293299" y="312445"/>
                </a:cubicBezTo>
                <a:cubicBezTo>
                  <a:pt x="4546064" y="476813"/>
                  <a:pt x="4753182" y="697882"/>
                  <a:pt x="5010717" y="855243"/>
                </a:cubicBezTo>
                <a:cubicBezTo>
                  <a:pt x="5388843" y="1087143"/>
                  <a:pt x="5860308" y="1173786"/>
                  <a:pt x="6206413" y="1445822"/>
                </a:cubicBezTo>
                <a:cubicBezTo>
                  <a:pt x="6495288" y="1672626"/>
                  <a:pt x="6669703" y="2021112"/>
                  <a:pt x="6671747" y="2374058"/>
                </a:cubicBezTo>
                <a:cubicBezTo>
                  <a:pt x="6673109" y="2654376"/>
                  <a:pt x="6570913" y="2934058"/>
                  <a:pt x="6614517" y="3211828"/>
                </a:cubicBezTo>
                <a:cubicBezTo>
                  <a:pt x="6663571" y="3525274"/>
                  <a:pt x="6888403" y="3784569"/>
                  <a:pt x="7041016" y="4069347"/>
                </a:cubicBezTo>
                <a:cubicBezTo>
                  <a:pt x="7057367" y="4099927"/>
                  <a:pt x="7073037" y="4131144"/>
                  <a:pt x="7087345" y="4162999"/>
                </a:cubicBezTo>
                <a:cubicBezTo>
                  <a:pt x="7157009" y="4314785"/>
                  <a:pt x="7196738" y="4475769"/>
                  <a:pt x="7209182" y="4639012"/>
                </a:cubicBezTo>
                <a:lnTo>
                  <a:pt x="7208734" y="4714228"/>
                </a:lnTo>
                <a:lnTo>
                  <a:pt x="0" y="4714228"/>
                </a:lnTo>
                <a:lnTo>
                  <a:pt x="0" y="68713"/>
                </a:lnTo>
                <a:lnTo>
                  <a:pt x="35631" y="70620"/>
                </a:lnTo>
                <a:cubicBezTo>
                  <a:pt x="75318" y="74333"/>
                  <a:pt x="114749" y="79589"/>
                  <a:pt x="153669" y="86279"/>
                </a:cubicBezTo>
                <a:cubicBezTo>
                  <a:pt x="766846" y="191398"/>
                  <a:pt x="1187895" y="620795"/>
                  <a:pt x="1850127" y="399726"/>
                </a:cubicBezTo>
                <a:cubicBezTo>
                  <a:pt x="2108343" y="313082"/>
                  <a:pt x="2345438" y="177382"/>
                  <a:pt x="2604335" y="93287"/>
                </a:cubicBezTo>
                <a:cubicBezTo>
                  <a:pt x="2813582" y="25915"/>
                  <a:pt x="3035380" y="-4456"/>
                  <a:pt x="3256399" y="527"/>
                </a:cubicBezTo>
                <a:close/>
              </a:path>
            </a:pathLst>
          </a:cu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noAutofit/>
          </a:bodyPr>
          <a:lstStyle/>
          <a:p>
            <a:pPr lvl="0"/>
            <a:endParaRPr lang="ko-Kore-KR" altLang="en-US">
              <a:solidFill>
                <a:schemeClr val="tx1"/>
              </a:solidFill>
            </a:endParaRPr>
          </a:p>
        </p:txBody>
      </p:sp>
      <p:sp>
        <p:nvSpPr>
          <p:cNvPr id="3" name="직사각형 2">
            <a:extLst>
              <a:ext uri="{FF2B5EF4-FFF2-40B4-BE49-F238E27FC236}">
                <a16:creationId xmlns:a16="http://schemas.microsoft.com/office/drawing/2014/main" id="{E69FF293-D606-4D5A-91F8-F6371DA4C674}"/>
              </a:ext>
            </a:extLst>
          </p:cNvPr>
          <p:cNvSpPr/>
          <p:nvPr/>
        </p:nvSpPr>
        <p:spPr>
          <a:xfrm>
            <a:off x="5200650" y="1066800"/>
            <a:ext cx="5953125" cy="129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CDCBBE9-1E92-457A-909D-C0D4374D6C31}"/>
              </a:ext>
            </a:extLst>
          </p:cNvPr>
          <p:cNvSpPr/>
          <p:nvPr/>
        </p:nvSpPr>
        <p:spPr>
          <a:xfrm>
            <a:off x="5200650" y="2782737"/>
            <a:ext cx="5953125" cy="129252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solidFill>
                <a:schemeClr val="tx1"/>
              </a:solidFill>
            </a:endParaRPr>
          </a:p>
        </p:txBody>
      </p:sp>
      <p:sp>
        <p:nvSpPr>
          <p:cNvPr id="5" name="직사각형 4">
            <a:extLst>
              <a:ext uri="{FF2B5EF4-FFF2-40B4-BE49-F238E27FC236}">
                <a16:creationId xmlns:a16="http://schemas.microsoft.com/office/drawing/2014/main" id="{83AA45A5-23D1-49C6-AAE6-8D31084CF9FB}"/>
              </a:ext>
            </a:extLst>
          </p:cNvPr>
          <p:cNvSpPr/>
          <p:nvPr/>
        </p:nvSpPr>
        <p:spPr>
          <a:xfrm>
            <a:off x="5200650" y="4498675"/>
            <a:ext cx="5953125" cy="12925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평행 사변형 5">
            <a:extLst>
              <a:ext uri="{FF2B5EF4-FFF2-40B4-BE49-F238E27FC236}">
                <a16:creationId xmlns:a16="http://schemas.microsoft.com/office/drawing/2014/main" id="{DDE17123-1D88-40B8-8E0F-8897FC3DB4C1}"/>
              </a:ext>
            </a:extLst>
          </p:cNvPr>
          <p:cNvSpPr/>
          <p:nvPr/>
        </p:nvSpPr>
        <p:spPr>
          <a:xfrm>
            <a:off x="5200651" y="2359325"/>
            <a:ext cx="5953124" cy="423413"/>
          </a:xfrm>
          <a:prstGeom prst="parallelogram">
            <a:avLst>
              <a:gd name="adj" fmla="val 873422"/>
            </a:avLst>
          </a:pr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ko-KR" altLang="en-US">
              <a:solidFill>
                <a:schemeClr val="tx1"/>
              </a:solidFill>
            </a:endParaRPr>
          </a:p>
        </p:txBody>
      </p:sp>
      <p:sp>
        <p:nvSpPr>
          <p:cNvPr id="7" name="평행 사변형 6">
            <a:extLst>
              <a:ext uri="{FF2B5EF4-FFF2-40B4-BE49-F238E27FC236}">
                <a16:creationId xmlns:a16="http://schemas.microsoft.com/office/drawing/2014/main" id="{B204D80A-0154-40D8-9696-6702CEA88C90}"/>
              </a:ext>
            </a:extLst>
          </p:cNvPr>
          <p:cNvSpPr/>
          <p:nvPr/>
        </p:nvSpPr>
        <p:spPr>
          <a:xfrm>
            <a:off x="5200651" y="4075262"/>
            <a:ext cx="5953124" cy="423413"/>
          </a:xfrm>
          <a:prstGeom prst="parallelogram">
            <a:avLst>
              <a:gd name="adj" fmla="val 873422"/>
            </a:avLst>
          </a:prstGeom>
          <a:gradFill flip="none" rotWithShape="1">
            <a:gsLst>
              <a:gs pos="11000">
                <a:schemeClr val="accent1">
                  <a:lumMod val="5000"/>
                  <a:lumOff val="95000"/>
                </a:schemeClr>
              </a:gs>
              <a:gs pos="100000">
                <a:schemeClr val="accent1">
                  <a:lumMod val="30000"/>
                  <a:lumOff val="7000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ko-KR" altLang="en-US">
              <a:solidFill>
                <a:schemeClr val="tx1"/>
              </a:solidFill>
            </a:endParaRPr>
          </a:p>
        </p:txBody>
      </p:sp>
      <p:grpSp>
        <p:nvGrpSpPr>
          <p:cNvPr id="128" name="그룹 127">
            <a:extLst>
              <a:ext uri="{FF2B5EF4-FFF2-40B4-BE49-F238E27FC236}">
                <a16:creationId xmlns:a16="http://schemas.microsoft.com/office/drawing/2014/main" id="{521CB75A-27B0-433F-90B2-9366B3040DBA}"/>
              </a:ext>
            </a:extLst>
          </p:cNvPr>
          <p:cNvGrpSpPr/>
          <p:nvPr/>
        </p:nvGrpSpPr>
        <p:grpSpPr>
          <a:xfrm flipH="1">
            <a:off x="4055054" y="943639"/>
            <a:ext cx="1726621" cy="268102"/>
            <a:chOff x="5561408" y="2819927"/>
            <a:chExt cx="667661" cy="268102"/>
          </a:xfrm>
          <a:gradFill>
            <a:gsLst>
              <a:gs pos="0">
                <a:schemeClr val="accent6">
                  <a:lumMod val="67000"/>
                </a:schemeClr>
              </a:gs>
              <a:gs pos="48000">
                <a:schemeClr val="accent6">
                  <a:lumMod val="97000"/>
                  <a:lumOff val="3000"/>
                  <a:alpha val="24000"/>
                </a:schemeClr>
              </a:gs>
              <a:gs pos="100000">
                <a:schemeClr val="accent6">
                  <a:lumMod val="60000"/>
                  <a:lumOff val="40000"/>
                </a:schemeClr>
              </a:gs>
            </a:gsLst>
            <a:lin ang="0" scaled="1"/>
          </a:gradFill>
        </p:grpSpPr>
        <p:sp>
          <p:nvSpPr>
            <p:cNvPr id="129" name="Freeform 56">
              <a:extLst>
                <a:ext uri="{FF2B5EF4-FFF2-40B4-BE49-F238E27FC236}">
                  <a16:creationId xmlns:a16="http://schemas.microsoft.com/office/drawing/2014/main" id="{77F2580C-1013-4EFB-8116-D309A406093E}"/>
                </a:ext>
              </a:extLst>
            </p:cNvPr>
            <p:cNvSpPr>
              <a:spLocks/>
            </p:cNvSpPr>
            <p:nvPr/>
          </p:nvSpPr>
          <p:spPr bwMode="auto">
            <a:xfrm>
              <a:off x="5734377" y="2819927"/>
              <a:ext cx="494692" cy="48431"/>
            </a:xfrm>
            <a:custGeom>
              <a:avLst/>
              <a:gdLst>
                <a:gd name="T0" fmla="*/ 286 w 286"/>
                <a:gd name="T1" fmla="*/ 2 h 28"/>
                <a:gd name="T2" fmla="*/ 0 w 286"/>
                <a:gd name="T3" fmla="*/ 0 h 28"/>
                <a:gd name="T4" fmla="*/ 0 w 286"/>
                <a:gd name="T5" fmla="*/ 26 h 28"/>
                <a:gd name="T6" fmla="*/ 286 w 286"/>
                <a:gd name="T7" fmla="*/ 28 h 28"/>
                <a:gd name="T8" fmla="*/ 286 w 286"/>
                <a:gd name="T9" fmla="*/ 2 h 28"/>
              </a:gdLst>
              <a:ahLst/>
              <a:cxnLst>
                <a:cxn ang="0">
                  <a:pos x="T0" y="T1"/>
                </a:cxn>
                <a:cxn ang="0">
                  <a:pos x="T2" y="T3"/>
                </a:cxn>
                <a:cxn ang="0">
                  <a:pos x="T4" y="T5"/>
                </a:cxn>
                <a:cxn ang="0">
                  <a:pos x="T6" y="T7"/>
                </a:cxn>
                <a:cxn ang="0">
                  <a:pos x="T8" y="T9"/>
                </a:cxn>
              </a:cxnLst>
              <a:rect l="0" t="0" r="r" b="b"/>
              <a:pathLst>
                <a:path w="286" h="28">
                  <a:moveTo>
                    <a:pt x="286" y="2"/>
                  </a:moveTo>
                  <a:lnTo>
                    <a:pt x="0" y="0"/>
                  </a:lnTo>
                  <a:lnTo>
                    <a:pt x="0" y="26"/>
                  </a:lnTo>
                  <a:lnTo>
                    <a:pt x="286" y="28"/>
                  </a:lnTo>
                  <a:lnTo>
                    <a:pt x="28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1" name="Freeform 58">
              <a:extLst>
                <a:ext uri="{FF2B5EF4-FFF2-40B4-BE49-F238E27FC236}">
                  <a16:creationId xmlns:a16="http://schemas.microsoft.com/office/drawing/2014/main" id="{DD562416-ADB5-4A53-82DA-D93BD9518506}"/>
                </a:ext>
              </a:extLst>
            </p:cNvPr>
            <p:cNvSpPr>
              <a:spLocks/>
            </p:cNvSpPr>
            <p:nvPr/>
          </p:nvSpPr>
          <p:spPr bwMode="auto">
            <a:xfrm>
              <a:off x="5561408" y="3039598"/>
              <a:ext cx="494692" cy="48431"/>
            </a:xfrm>
            <a:custGeom>
              <a:avLst/>
              <a:gdLst>
                <a:gd name="T0" fmla="*/ 286 w 286"/>
                <a:gd name="T1" fmla="*/ 2 h 28"/>
                <a:gd name="T2" fmla="*/ 0 w 286"/>
                <a:gd name="T3" fmla="*/ 0 h 28"/>
                <a:gd name="T4" fmla="*/ 0 w 286"/>
                <a:gd name="T5" fmla="*/ 26 h 28"/>
                <a:gd name="T6" fmla="*/ 286 w 286"/>
                <a:gd name="T7" fmla="*/ 28 h 28"/>
                <a:gd name="T8" fmla="*/ 286 w 286"/>
                <a:gd name="T9" fmla="*/ 2 h 28"/>
              </a:gdLst>
              <a:ahLst/>
              <a:cxnLst>
                <a:cxn ang="0">
                  <a:pos x="T0" y="T1"/>
                </a:cxn>
                <a:cxn ang="0">
                  <a:pos x="T2" y="T3"/>
                </a:cxn>
                <a:cxn ang="0">
                  <a:pos x="T4" y="T5"/>
                </a:cxn>
                <a:cxn ang="0">
                  <a:pos x="T6" y="T7"/>
                </a:cxn>
                <a:cxn ang="0">
                  <a:pos x="T8" y="T9"/>
                </a:cxn>
              </a:cxnLst>
              <a:rect l="0" t="0" r="r" b="b"/>
              <a:pathLst>
                <a:path w="286" h="28">
                  <a:moveTo>
                    <a:pt x="286" y="2"/>
                  </a:moveTo>
                  <a:lnTo>
                    <a:pt x="0" y="0"/>
                  </a:lnTo>
                  <a:lnTo>
                    <a:pt x="0" y="26"/>
                  </a:lnTo>
                  <a:lnTo>
                    <a:pt x="286" y="28"/>
                  </a:lnTo>
                  <a:lnTo>
                    <a:pt x="28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32" name="그룹 131">
            <a:extLst>
              <a:ext uri="{FF2B5EF4-FFF2-40B4-BE49-F238E27FC236}">
                <a16:creationId xmlns:a16="http://schemas.microsoft.com/office/drawing/2014/main" id="{42FF43C8-C399-4654-8FCC-A70624623939}"/>
              </a:ext>
            </a:extLst>
          </p:cNvPr>
          <p:cNvGrpSpPr/>
          <p:nvPr/>
        </p:nvGrpSpPr>
        <p:grpSpPr>
          <a:xfrm flipH="1">
            <a:off x="10802621" y="6061088"/>
            <a:ext cx="956522" cy="263511"/>
            <a:chOff x="5561408" y="2819927"/>
            <a:chExt cx="667661" cy="475665"/>
          </a:xfrm>
          <a:gradFill>
            <a:gsLst>
              <a:gs pos="0">
                <a:schemeClr val="accent6">
                  <a:lumMod val="67000"/>
                  <a:alpha val="0"/>
                </a:schemeClr>
              </a:gs>
              <a:gs pos="48000">
                <a:schemeClr val="accent6">
                  <a:lumMod val="97000"/>
                  <a:lumOff val="3000"/>
                  <a:alpha val="24000"/>
                </a:schemeClr>
              </a:gs>
              <a:gs pos="100000">
                <a:schemeClr val="accent6">
                  <a:lumMod val="60000"/>
                  <a:lumOff val="40000"/>
                </a:schemeClr>
              </a:gs>
            </a:gsLst>
            <a:lin ang="0" scaled="1"/>
          </a:gradFill>
        </p:grpSpPr>
        <p:sp>
          <p:nvSpPr>
            <p:cNvPr id="133" name="Freeform 56">
              <a:extLst>
                <a:ext uri="{FF2B5EF4-FFF2-40B4-BE49-F238E27FC236}">
                  <a16:creationId xmlns:a16="http://schemas.microsoft.com/office/drawing/2014/main" id="{BEF8C5C9-061F-4C30-B870-0ECF4EB1A82F}"/>
                </a:ext>
              </a:extLst>
            </p:cNvPr>
            <p:cNvSpPr>
              <a:spLocks/>
            </p:cNvSpPr>
            <p:nvPr/>
          </p:nvSpPr>
          <p:spPr bwMode="auto">
            <a:xfrm>
              <a:off x="5734377" y="2819927"/>
              <a:ext cx="494692" cy="48431"/>
            </a:xfrm>
            <a:custGeom>
              <a:avLst/>
              <a:gdLst>
                <a:gd name="T0" fmla="*/ 286 w 286"/>
                <a:gd name="T1" fmla="*/ 2 h 28"/>
                <a:gd name="T2" fmla="*/ 0 w 286"/>
                <a:gd name="T3" fmla="*/ 0 h 28"/>
                <a:gd name="T4" fmla="*/ 0 w 286"/>
                <a:gd name="T5" fmla="*/ 26 h 28"/>
                <a:gd name="T6" fmla="*/ 286 w 286"/>
                <a:gd name="T7" fmla="*/ 28 h 28"/>
                <a:gd name="T8" fmla="*/ 286 w 286"/>
                <a:gd name="T9" fmla="*/ 2 h 28"/>
              </a:gdLst>
              <a:ahLst/>
              <a:cxnLst>
                <a:cxn ang="0">
                  <a:pos x="T0" y="T1"/>
                </a:cxn>
                <a:cxn ang="0">
                  <a:pos x="T2" y="T3"/>
                </a:cxn>
                <a:cxn ang="0">
                  <a:pos x="T4" y="T5"/>
                </a:cxn>
                <a:cxn ang="0">
                  <a:pos x="T6" y="T7"/>
                </a:cxn>
                <a:cxn ang="0">
                  <a:pos x="T8" y="T9"/>
                </a:cxn>
              </a:cxnLst>
              <a:rect l="0" t="0" r="r" b="b"/>
              <a:pathLst>
                <a:path w="286" h="28">
                  <a:moveTo>
                    <a:pt x="286" y="2"/>
                  </a:moveTo>
                  <a:lnTo>
                    <a:pt x="0" y="0"/>
                  </a:lnTo>
                  <a:lnTo>
                    <a:pt x="0" y="26"/>
                  </a:lnTo>
                  <a:lnTo>
                    <a:pt x="286" y="28"/>
                  </a:lnTo>
                  <a:lnTo>
                    <a:pt x="28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4" name="Freeform 57">
              <a:extLst>
                <a:ext uri="{FF2B5EF4-FFF2-40B4-BE49-F238E27FC236}">
                  <a16:creationId xmlns:a16="http://schemas.microsoft.com/office/drawing/2014/main" id="{D52582AC-ACDC-4419-9F4E-F2A86217D85D}"/>
                </a:ext>
              </a:extLst>
            </p:cNvPr>
            <p:cNvSpPr>
              <a:spLocks/>
            </p:cNvSpPr>
            <p:nvPr/>
          </p:nvSpPr>
          <p:spPr bwMode="auto">
            <a:xfrm>
              <a:off x="5734377" y="3247161"/>
              <a:ext cx="494692" cy="48431"/>
            </a:xfrm>
            <a:custGeom>
              <a:avLst/>
              <a:gdLst>
                <a:gd name="T0" fmla="*/ 1 w 286"/>
                <a:gd name="T1" fmla="*/ 0 h 28"/>
                <a:gd name="T2" fmla="*/ 0 w 286"/>
                <a:gd name="T3" fmla="*/ 26 h 28"/>
                <a:gd name="T4" fmla="*/ 286 w 286"/>
                <a:gd name="T5" fmla="*/ 28 h 28"/>
                <a:gd name="T6" fmla="*/ 286 w 286"/>
                <a:gd name="T7" fmla="*/ 2 h 28"/>
                <a:gd name="T8" fmla="*/ 1 w 286"/>
                <a:gd name="T9" fmla="*/ 0 h 28"/>
              </a:gdLst>
              <a:ahLst/>
              <a:cxnLst>
                <a:cxn ang="0">
                  <a:pos x="T0" y="T1"/>
                </a:cxn>
                <a:cxn ang="0">
                  <a:pos x="T2" y="T3"/>
                </a:cxn>
                <a:cxn ang="0">
                  <a:pos x="T4" y="T5"/>
                </a:cxn>
                <a:cxn ang="0">
                  <a:pos x="T6" y="T7"/>
                </a:cxn>
                <a:cxn ang="0">
                  <a:pos x="T8" y="T9"/>
                </a:cxn>
              </a:cxnLst>
              <a:rect l="0" t="0" r="r" b="b"/>
              <a:pathLst>
                <a:path w="286" h="28">
                  <a:moveTo>
                    <a:pt x="1" y="0"/>
                  </a:moveTo>
                  <a:lnTo>
                    <a:pt x="0" y="26"/>
                  </a:lnTo>
                  <a:lnTo>
                    <a:pt x="286" y="28"/>
                  </a:lnTo>
                  <a:lnTo>
                    <a:pt x="286" y="2"/>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5" name="Freeform 58">
              <a:extLst>
                <a:ext uri="{FF2B5EF4-FFF2-40B4-BE49-F238E27FC236}">
                  <a16:creationId xmlns:a16="http://schemas.microsoft.com/office/drawing/2014/main" id="{0D466656-88FE-4C32-909F-5ABE563B0B62}"/>
                </a:ext>
              </a:extLst>
            </p:cNvPr>
            <p:cNvSpPr>
              <a:spLocks/>
            </p:cNvSpPr>
            <p:nvPr/>
          </p:nvSpPr>
          <p:spPr bwMode="auto">
            <a:xfrm>
              <a:off x="5561408" y="3039598"/>
              <a:ext cx="494692" cy="48431"/>
            </a:xfrm>
            <a:custGeom>
              <a:avLst/>
              <a:gdLst>
                <a:gd name="T0" fmla="*/ 286 w 286"/>
                <a:gd name="T1" fmla="*/ 2 h 28"/>
                <a:gd name="T2" fmla="*/ 0 w 286"/>
                <a:gd name="T3" fmla="*/ 0 h 28"/>
                <a:gd name="T4" fmla="*/ 0 w 286"/>
                <a:gd name="T5" fmla="*/ 26 h 28"/>
                <a:gd name="T6" fmla="*/ 286 w 286"/>
                <a:gd name="T7" fmla="*/ 28 h 28"/>
                <a:gd name="T8" fmla="*/ 286 w 286"/>
                <a:gd name="T9" fmla="*/ 2 h 28"/>
              </a:gdLst>
              <a:ahLst/>
              <a:cxnLst>
                <a:cxn ang="0">
                  <a:pos x="T0" y="T1"/>
                </a:cxn>
                <a:cxn ang="0">
                  <a:pos x="T2" y="T3"/>
                </a:cxn>
                <a:cxn ang="0">
                  <a:pos x="T4" y="T5"/>
                </a:cxn>
                <a:cxn ang="0">
                  <a:pos x="T6" y="T7"/>
                </a:cxn>
                <a:cxn ang="0">
                  <a:pos x="T8" y="T9"/>
                </a:cxn>
              </a:cxnLst>
              <a:rect l="0" t="0" r="r" b="b"/>
              <a:pathLst>
                <a:path w="286" h="28">
                  <a:moveTo>
                    <a:pt x="286" y="2"/>
                  </a:moveTo>
                  <a:lnTo>
                    <a:pt x="0" y="0"/>
                  </a:lnTo>
                  <a:lnTo>
                    <a:pt x="0" y="26"/>
                  </a:lnTo>
                  <a:lnTo>
                    <a:pt x="286" y="28"/>
                  </a:lnTo>
                  <a:lnTo>
                    <a:pt x="28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37" name="TextBox 136">
            <a:extLst>
              <a:ext uri="{FF2B5EF4-FFF2-40B4-BE49-F238E27FC236}">
                <a16:creationId xmlns:a16="http://schemas.microsoft.com/office/drawing/2014/main" id="{4E299A11-5BE3-4153-B58B-EE3807CA8CA7}"/>
              </a:ext>
            </a:extLst>
          </p:cNvPr>
          <p:cNvSpPr txBox="1"/>
          <p:nvPr/>
        </p:nvSpPr>
        <p:spPr>
          <a:xfrm>
            <a:off x="5313269" y="1439207"/>
            <a:ext cx="2354498" cy="523220"/>
          </a:xfrm>
          <a:prstGeom prst="rect">
            <a:avLst/>
          </a:prstGeom>
          <a:noFill/>
        </p:spPr>
        <p:txBody>
          <a:bodyPr wrap="square" rtlCol="0">
            <a:spAutoFit/>
          </a:bodyPr>
          <a:lstStyle/>
          <a:p>
            <a:r>
              <a:rPr kumimoji="1" lang="en-US" altLang="en-US" sz="1400" b="1" dirty="0">
                <a:solidFill>
                  <a:schemeClr val="bg1"/>
                </a:solidFill>
                <a:latin typeface="+mj-lt"/>
                <a:ea typeface="NEXON Lv2 Gothic Bold" pitchFamily="2" charset="-127"/>
              </a:rPr>
              <a:t>ALISHA MARY ANGALAN</a:t>
            </a:r>
            <a:endParaRPr kumimoji="1" lang="ko-Kore-KR" altLang="en-US" sz="2800" b="1" dirty="0">
              <a:solidFill>
                <a:schemeClr val="bg1"/>
              </a:solidFill>
              <a:latin typeface="+mj-lt"/>
              <a:ea typeface="NEXON Lv2 Gothic Bold" pitchFamily="2" charset="-127"/>
            </a:endParaRPr>
          </a:p>
        </p:txBody>
      </p:sp>
      <p:sp>
        <p:nvSpPr>
          <p:cNvPr id="139" name="직사각형 138">
            <a:extLst>
              <a:ext uri="{FF2B5EF4-FFF2-40B4-BE49-F238E27FC236}">
                <a16:creationId xmlns:a16="http://schemas.microsoft.com/office/drawing/2014/main" id="{63F92E70-BAD4-4A24-B504-BD2F873A1B4B}"/>
              </a:ext>
            </a:extLst>
          </p:cNvPr>
          <p:cNvSpPr/>
          <p:nvPr/>
        </p:nvSpPr>
        <p:spPr>
          <a:xfrm>
            <a:off x="7667766" y="1108002"/>
            <a:ext cx="3734011" cy="1170833"/>
          </a:xfrm>
          <a:prstGeom prst="rect">
            <a:avLst/>
          </a:prstGeom>
        </p:spPr>
        <p:txBody>
          <a:bodyPr wrap="square">
            <a:spAutoFit/>
          </a:bodyPr>
          <a:lstStyle/>
          <a:p>
            <a:pPr marL="171450" lvl="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Food Enterprise Functionalities</a:t>
            </a:r>
          </a:p>
          <a:p>
            <a:pPr marL="171450" lvl="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Transportation Enterprise Functionalities</a:t>
            </a:r>
          </a:p>
          <a:p>
            <a:pPr marL="171450" lvl="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Integration and linking between Enterprises</a:t>
            </a:r>
          </a:p>
          <a:p>
            <a:pPr marL="171450" lvl="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Architecture Diagram</a:t>
            </a:r>
          </a:p>
        </p:txBody>
      </p:sp>
      <p:sp>
        <p:nvSpPr>
          <p:cNvPr id="141" name="TextBox 140">
            <a:extLst>
              <a:ext uri="{FF2B5EF4-FFF2-40B4-BE49-F238E27FC236}">
                <a16:creationId xmlns:a16="http://schemas.microsoft.com/office/drawing/2014/main" id="{B4EFC979-A0AC-4D92-8807-CFAB03FD3F1A}"/>
              </a:ext>
            </a:extLst>
          </p:cNvPr>
          <p:cNvSpPr txBox="1"/>
          <p:nvPr/>
        </p:nvSpPr>
        <p:spPr>
          <a:xfrm>
            <a:off x="5334364" y="3298957"/>
            <a:ext cx="2126956" cy="307777"/>
          </a:xfrm>
          <a:prstGeom prst="rect">
            <a:avLst/>
          </a:prstGeom>
          <a:noFill/>
        </p:spPr>
        <p:txBody>
          <a:bodyPr wrap="square" rtlCol="0">
            <a:spAutoFit/>
          </a:bodyPr>
          <a:lstStyle/>
          <a:p>
            <a:r>
              <a:rPr kumimoji="1" lang="en-US" altLang="ko-Kore-KR" sz="1400" b="1" dirty="0">
                <a:solidFill>
                  <a:schemeClr val="bg1"/>
                </a:solidFill>
                <a:latin typeface="+mj-lt"/>
                <a:ea typeface="NEXON Lv2 Gothic Bold" pitchFamily="2" charset="-127"/>
              </a:rPr>
              <a:t>SHIKA SHYAM</a:t>
            </a:r>
            <a:endParaRPr kumimoji="1" lang="ko-Kore-KR" altLang="en-US" sz="2800" b="1" dirty="0">
              <a:solidFill>
                <a:schemeClr val="bg1"/>
              </a:solidFill>
              <a:latin typeface="+mj-lt"/>
              <a:ea typeface="NEXON Lv2 Gothic Bold" pitchFamily="2" charset="-127"/>
            </a:endParaRPr>
          </a:p>
        </p:txBody>
      </p:sp>
      <p:sp>
        <p:nvSpPr>
          <p:cNvPr id="27" name="TextBox 26">
            <a:extLst>
              <a:ext uri="{FF2B5EF4-FFF2-40B4-BE49-F238E27FC236}">
                <a16:creationId xmlns:a16="http://schemas.microsoft.com/office/drawing/2014/main" id="{F7D665E2-B219-1F4F-8330-271CF8B3A645}"/>
              </a:ext>
            </a:extLst>
          </p:cNvPr>
          <p:cNvSpPr txBox="1"/>
          <p:nvPr/>
        </p:nvSpPr>
        <p:spPr>
          <a:xfrm>
            <a:off x="322998" y="2757176"/>
            <a:ext cx="6578599" cy="1200329"/>
          </a:xfrm>
          <a:prstGeom prst="rect">
            <a:avLst/>
          </a:prstGeom>
          <a:noFill/>
        </p:spPr>
        <p:txBody>
          <a:bodyPr wrap="square" rtlCol="0">
            <a:spAutoFit/>
          </a:bodyPr>
          <a:lstStyle/>
          <a:p>
            <a:r>
              <a:rPr kumimoji="1" lang="en-US" altLang="ko-Kore-KR" sz="3200" b="1" dirty="0">
                <a:solidFill>
                  <a:schemeClr val="tx2">
                    <a:lumMod val="60000"/>
                    <a:lumOff val="40000"/>
                  </a:schemeClr>
                </a:solidFill>
                <a:latin typeface="+mj-lt"/>
                <a:ea typeface="NEXON Lv2 Gothic Bold" pitchFamily="2" charset="-127"/>
              </a:rPr>
              <a:t>CONTRIBUTIONS </a:t>
            </a:r>
          </a:p>
          <a:p>
            <a:r>
              <a:rPr kumimoji="1" lang="en-US" altLang="ko-Kore-KR" sz="4000" b="1" dirty="0">
                <a:solidFill>
                  <a:schemeClr val="tx2"/>
                </a:solidFill>
                <a:latin typeface="+mj-lt"/>
                <a:ea typeface="NEXON Lv2 Gothic Bold" pitchFamily="2" charset="-127"/>
              </a:rPr>
              <a:t>	STATEMENT</a:t>
            </a:r>
            <a:endParaRPr kumimoji="1" lang="ko-Kore-KR" altLang="en-US" sz="4000" b="1" dirty="0">
              <a:solidFill>
                <a:schemeClr val="tx2">
                  <a:lumMod val="75000"/>
                </a:schemeClr>
              </a:solidFill>
              <a:latin typeface="+mj-lt"/>
              <a:ea typeface="NEXON Lv2 Gothic Bold" pitchFamily="2" charset="-127"/>
            </a:endParaRPr>
          </a:p>
        </p:txBody>
      </p:sp>
      <p:sp>
        <p:nvSpPr>
          <p:cNvPr id="28" name="직사각형 138">
            <a:extLst>
              <a:ext uri="{FF2B5EF4-FFF2-40B4-BE49-F238E27FC236}">
                <a16:creationId xmlns:a16="http://schemas.microsoft.com/office/drawing/2014/main" id="{F76E4D31-BAFA-3947-B9A0-4C96E19944F8}"/>
              </a:ext>
            </a:extLst>
          </p:cNvPr>
          <p:cNvSpPr/>
          <p:nvPr/>
        </p:nvSpPr>
        <p:spPr>
          <a:xfrm>
            <a:off x="7667766" y="2821779"/>
            <a:ext cx="3448680" cy="1170833"/>
          </a:xfrm>
          <a:prstGeom prst="rect">
            <a:avLst/>
          </a:prstGeom>
        </p:spPr>
        <p:txBody>
          <a:bodyPr wrap="square">
            <a:spAutoFit/>
          </a:bodyPr>
          <a:lstStyle/>
          <a:p>
            <a:pPr marL="171450" lvl="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Hospital Enterprise Functionalities</a:t>
            </a:r>
          </a:p>
          <a:p>
            <a:pPr marL="171450" lvl="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User Interface</a:t>
            </a:r>
          </a:p>
          <a:p>
            <a:pPr marL="171450" lvl="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Integration and Testing</a:t>
            </a:r>
          </a:p>
          <a:p>
            <a:pPr marL="17145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PowerPoint Presentation</a:t>
            </a:r>
          </a:p>
        </p:txBody>
      </p:sp>
      <p:sp>
        <p:nvSpPr>
          <p:cNvPr id="29" name="TextBox 28">
            <a:extLst>
              <a:ext uri="{FF2B5EF4-FFF2-40B4-BE49-F238E27FC236}">
                <a16:creationId xmlns:a16="http://schemas.microsoft.com/office/drawing/2014/main" id="{B189C24B-6185-AB4A-BD8D-C42E4819D349}"/>
              </a:ext>
            </a:extLst>
          </p:cNvPr>
          <p:cNvSpPr txBox="1"/>
          <p:nvPr/>
        </p:nvSpPr>
        <p:spPr>
          <a:xfrm>
            <a:off x="5334364" y="4944299"/>
            <a:ext cx="2126956" cy="523220"/>
          </a:xfrm>
          <a:prstGeom prst="rect">
            <a:avLst/>
          </a:prstGeom>
          <a:noFill/>
        </p:spPr>
        <p:txBody>
          <a:bodyPr wrap="square" rtlCol="0">
            <a:spAutoFit/>
          </a:bodyPr>
          <a:lstStyle/>
          <a:p>
            <a:r>
              <a:rPr kumimoji="1" lang="en-US" altLang="en-US" sz="1400" b="1" dirty="0">
                <a:solidFill>
                  <a:schemeClr val="bg1"/>
                </a:solidFill>
                <a:latin typeface="+mj-lt"/>
                <a:ea typeface="NEXON Lv2 Gothic Bold" pitchFamily="2" charset="-127"/>
              </a:rPr>
              <a:t>SAI RAGHAVENDRA VIRAVALLI</a:t>
            </a:r>
            <a:endParaRPr kumimoji="1" lang="ko-Kore-KR" altLang="en-US" sz="2800" b="1" dirty="0">
              <a:solidFill>
                <a:schemeClr val="bg1"/>
              </a:solidFill>
              <a:latin typeface="+mj-lt"/>
              <a:ea typeface="NEXON Lv2 Gothic Bold" pitchFamily="2" charset="-127"/>
            </a:endParaRPr>
          </a:p>
        </p:txBody>
      </p:sp>
      <p:sp>
        <p:nvSpPr>
          <p:cNvPr id="30" name="직사각형 138">
            <a:extLst>
              <a:ext uri="{FF2B5EF4-FFF2-40B4-BE49-F238E27FC236}">
                <a16:creationId xmlns:a16="http://schemas.microsoft.com/office/drawing/2014/main" id="{02FEA6A5-491F-3B4E-A52B-72809376085E}"/>
              </a:ext>
            </a:extLst>
          </p:cNvPr>
          <p:cNvSpPr/>
          <p:nvPr/>
        </p:nvSpPr>
        <p:spPr>
          <a:xfrm>
            <a:off x="7705096" y="4559521"/>
            <a:ext cx="3448680" cy="1170833"/>
          </a:xfrm>
          <a:prstGeom prst="rect">
            <a:avLst/>
          </a:prstGeom>
        </p:spPr>
        <p:txBody>
          <a:bodyPr wrap="square">
            <a:spAutoFit/>
          </a:bodyPr>
          <a:lstStyle/>
          <a:p>
            <a:pPr marL="171450" lvl="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Accommodation Enterprise Functionalities</a:t>
            </a:r>
          </a:p>
          <a:p>
            <a:pPr marL="171450" lvl="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GIT repo setup and administration</a:t>
            </a:r>
          </a:p>
          <a:p>
            <a:pPr marL="171450" lvl="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UML Class and Sequence Diagrams</a:t>
            </a:r>
          </a:p>
          <a:p>
            <a:pPr marL="171450" lvl="0" indent="-171450">
              <a:lnSpc>
                <a:spcPct val="150000"/>
              </a:lnSpc>
              <a:buFont typeface="Arial" panose="020B0604020202020204" pitchFamily="34" charset="0"/>
              <a:buChar char="•"/>
            </a:pPr>
            <a:r>
              <a:rPr lang="en-US" altLang="ko-Kore-KR" sz="1200" dirty="0">
                <a:solidFill>
                  <a:schemeClr val="bg1"/>
                </a:solidFill>
                <a:cs typeface="Calibri" panose="02000000000000000000" pitchFamily="2" charset="0"/>
              </a:rPr>
              <a:t>Testing</a:t>
            </a:r>
          </a:p>
        </p:txBody>
      </p:sp>
    </p:spTree>
    <p:extLst>
      <p:ext uri="{BB962C8B-B14F-4D97-AF65-F5344CB8AC3E}">
        <p14:creationId xmlns:p14="http://schemas.microsoft.com/office/powerpoint/2010/main" val="1602190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0" name="Freeform 102">
            <a:extLst>
              <a:ext uri="{FF2B5EF4-FFF2-40B4-BE49-F238E27FC236}">
                <a16:creationId xmlns:a16="http://schemas.microsoft.com/office/drawing/2014/main" id="{723CC458-38C7-1949-ABBC-75B3E155D69E}"/>
              </a:ext>
            </a:extLst>
          </p:cNvPr>
          <p:cNvSpPr>
            <a:spLocks/>
          </p:cNvSpPr>
          <p:nvPr/>
        </p:nvSpPr>
        <p:spPr bwMode="auto">
          <a:xfrm>
            <a:off x="0" y="1760636"/>
            <a:ext cx="12192000" cy="3912277"/>
          </a:xfrm>
          <a:custGeom>
            <a:avLst/>
            <a:gdLst>
              <a:gd name="T0" fmla="*/ 2227 w 2250"/>
              <a:gd name="T1" fmla="*/ 326 h 722"/>
              <a:gd name="T2" fmla="*/ 2132 w 2250"/>
              <a:gd name="T3" fmla="*/ 298 h 722"/>
              <a:gd name="T4" fmla="*/ 2050 w 2250"/>
              <a:gd name="T5" fmla="*/ 305 h 722"/>
              <a:gd name="T6" fmla="*/ 2024 w 2250"/>
              <a:gd name="T7" fmla="*/ 294 h 722"/>
              <a:gd name="T8" fmla="*/ 2004 w 2250"/>
              <a:gd name="T9" fmla="*/ 289 h 722"/>
              <a:gd name="T10" fmla="*/ 1987 w 2250"/>
              <a:gd name="T11" fmla="*/ 303 h 722"/>
              <a:gd name="T12" fmla="*/ 1942 w 2250"/>
              <a:gd name="T13" fmla="*/ 389 h 722"/>
              <a:gd name="T14" fmla="*/ 1917 w 2250"/>
              <a:gd name="T15" fmla="*/ 337 h 722"/>
              <a:gd name="T16" fmla="*/ 1898 w 2250"/>
              <a:gd name="T17" fmla="*/ 392 h 722"/>
              <a:gd name="T18" fmla="*/ 1879 w 2250"/>
              <a:gd name="T19" fmla="*/ 336 h 722"/>
              <a:gd name="T20" fmla="*/ 1853 w 2250"/>
              <a:gd name="T21" fmla="*/ 258 h 722"/>
              <a:gd name="T22" fmla="*/ 1833 w 2250"/>
              <a:gd name="T23" fmla="*/ 248 h 722"/>
              <a:gd name="T24" fmla="*/ 1820 w 2250"/>
              <a:gd name="T25" fmla="*/ 244 h 722"/>
              <a:gd name="T26" fmla="*/ 1785 w 2250"/>
              <a:gd name="T27" fmla="*/ 252 h 722"/>
              <a:gd name="T28" fmla="*/ 1781 w 2250"/>
              <a:gd name="T29" fmla="*/ 327 h 722"/>
              <a:gd name="T30" fmla="*/ 1740 w 2250"/>
              <a:gd name="T31" fmla="*/ 517 h 722"/>
              <a:gd name="T32" fmla="*/ 1655 w 2250"/>
              <a:gd name="T33" fmla="*/ 517 h 722"/>
              <a:gd name="T34" fmla="*/ 1592 w 2250"/>
              <a:gd name="T35" fmla="*/ 267 h 722"/>
              <a:gd name="T36" fmla="*/ 1547 w 2250"/>
              <a:gd name="T37" fmla="*/ 248 h 722"/>
              <a:gd name="T38" fmla="*/ 1539 w 2250"/>
              <a:gd name="T39" fmla="*/ 241 h 722"/>
              <a:gd name="T40" fmla="*/ 1499 w 2250"/>
              <a:gd name="T41" fmla="*/ 254 h 722"/>
              <a:gd name="T42" fmla="*/ 1476 w 2250"/>
              <a:gd name="T43" fmla="*/ 444 h 722"/>
              <a:gd name="T44" fmla="*/ 1210 w 2250"/>
              <a:gd name="T45" fmla="*/ 172 h 722"/>
              <a:gd name="T46" fmla="*/ 1119 w 2250"/>
              <a:gd name="T47" fmla="*/ 219 h 722"/>
              <a:gd name="T48" fmla="*/ 975 w 2250"/>
              <a:gd name="T49" fmla="*/ 156 h 722"/>
              <a:gd name="T50" fmla="*/ 972 w 2250"/>
              <a:gd name="T51" fmla="*/ 134 h 722"/>
              <a:gd name="T52" fmla="*/ 925 w 2250"/>
              <a:gd name="T53" fmla="*/ 134 h 722"/>
              <a:gd name="T54" fmla="*/ 922 w 2250"/>
              <a:gd name="T55" fmla="*/ 156 h 722"/>
              <a:gd name="T56" fmla="*/ 866 w 2250"/>
              <a:gd name="T57" fmla="*/ 270 h 722"/>
              <a:gd name="T58" fmla="*/ 826 w 2250"/>
              <a:gd name="T59" fmla="*/ 255 h 722"/>
              <a:gd name="T60" fmla="*/ 771 w 2250"/>
              <a:gd name="T61" fmla="*/ 274 h 722"/>
              <a:gd name="T62" fmla="*/ 775 w 2250"/>
              <a:gd name="T63" fmla="*/ 185 h 722"/>
              <a:gd name="T64" fmla="*/ 746 w 2250"/>
              <a:gd name="T65" fmla="*/ 92 h 722"/>
              <a:gd name="T66" fmla="*/ 712 w 2250"/>
              <a:gd name="T67" fmla="*/ 78 h 722"/>
              <a:gd name="T68" fmla="*/ 695 w 2250"/>
              <a:gd name="T69" fmla="*/ 73 h 722"/>
              <a:gd name="T70" fmla="*/ 654 w 2250"/>
              <a:gd name="T71" fmla="*/ 83 h 722"/>
              <a:gd name="T72" fmla="*/ 642 w 2250"/>
              <a:gd name="T73" fmla="*/ 180 h 722"/>
              <a:gd name="T74" fmla="*/ 629 w 2250"/>
              <a:gd name="T75" fmla="*/ 444 h 722"/>
              <a:gd name="T76" fmla="*/ 471 w 2250"/>
              <a:gd name="T77" fmla="*/ 87 h 722"/>
              <a:gd name="T78" fmla="*/ 380 w 2250"/>
              <a:gd name="T79" fmla="*/ 382 h 722"/>
              <a:gd name="T80" fmla="*/ 345 w 2250"/>
              <a:gd name="T81" fmla="*/ 448 h 722"/>
              <a:gd name="T82" fmla="*/ 326 w 2250"/>
              <a:gd name="T83" fmla="*/ 393 h 722"/>
              <a:gd name="T84" fmla="*/ 312 w 2250"/>
              <a:gd name="T85" fmla="*/ 386 h 722"/>
              <a:gd name="T86" fmla="*/ 303 w 2250"/>
              <a:gd name="T87" fmla="*/ 383 h 722"/>
              <a:gd name="T88" fmla="*/ 278 w 2250"/>
              <a:gd name="T89" fmla="*/ 389 h 722"/>
              <a:gd name="T90" fmla="*/ 275 w 2250"/>
              <a:gd name="T91" fmla="*/ 442 h 722"/>
              <a:gd name="T92" fmla="*/ 265 w 2250"/>
              <a:gd name="T93" fmla="*/ 577 h 722"/>
              <a:gd name="T94" fmla="*/ 253 w 2250"/>
              <a:gd name="T95" fmla="*/ 478 h 722"/>
              <a:gd name="T96" fmla="*/ 215 w 2250"/>
              <a:gd name="T97" fmla="*/ 478 h 722"/>
              <a:gd name="T98" fmla="*/ 203 w 2250"/>
              <a:gd name="T99" fmla="*/ 426 h 722"/>
              <a:gd name="T100" fmla="*/ 184 w 2250"/>
              <a:gd name="T101" fmla="*/ 419 h 722"/>
              <a:gd name="T102" fmla="*/ 171 w 2250"/>
              <a:gd name="T103" fmla="*/ 415 h 722"/>
              <a:gd name="T104" fmla="*/ 159 w 2250"/>
              <a:gd name="T105" fmla="*/ 425 h 722"/>
              <a:gd name="T106" fmla="*/ 102 w 2250"/>
              <a:gd name="T107" fmla="*/ 460 h 722"/>
              <a:gd name="T108" fmla="*/ 36 w 2250"/>
              <a:gd name="T109" fmla="*/ 425 h 722"/>
              <a:gd name="T110" fmla="*/ 0 w 2250"/>
              <a:gd name="T11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50" h="722">
                <a:moveTo>
                  <a:pt x="466" y="722"/>
                </a:moveTo>
                <a:lnTo>
                  <a:pt x="2250" y="722"/>
                </a:lnTo>
                <a:lnTo>
                  <a:pt x="2250" y="352"/>
                </a:lnTo>
                <a:lnTo>
                  <a:pt x="2227" y="352"/>
                </a:lnTo>
                <a:lnTo>
                  <a:pt x="2227" y="326"/>
                </a:lnTo>
                <a:lnTo>
                  <a:pt x="2199" y="318"/>
                </a:lnTo>
                <a:lnTo>
                  <a:pt x="2199" y="303"/>
                </a:lnTo>
                <a:lnTo>
                  <a:pt x="2160" y="288"/>
                </a:lnTo>
                <a:lnTo>
                  <a:pt x="2160" y="306"/>
                </a:lnTo>
                <a:lnTo>
                  <a:pt x="2132" y="298"/>
                </a:lnTo>
                <a:lnTo>
                  <a:pt x="2132" y="352"/>
                </a:lnTo>
                <a:lnTo>
                  <a:pt x="2105" y="352"/>
                </a:lnTo>
                <a:lnTo>
                  <a:pt x="2105" y="517"/>
                </a:lnTo>
                <a:lnTo>
                  <a:pt x="2050" y="517"/>
                </a:lnTo>
                <a:lnTo>
                  <a:pt x="2050" y="305"/>
                </a:lnTo>
                <a:lnTo>
                  <a:pt x="2026" y="305"/>
                </a:lnTo>
                <a:lnTo>
                  <a:pt x="2026" y="303"/>
                </a:lnTo>
                <a:lnTo>
                  <a:pt x="2033" y="303"/>
                </a:lnTo>
                <a:lnTo>
                  <a:pt x="2033" y="294"/>
                </a:lnTo>
                <a:lnTo>
                  <a:pt x="2024" y="294"/>
                </a:lnTo>
                <a:lnTo>
                  <a:pt x="2024" y="289"/>
                </a:lnTo>
                <a:lnTo>
                  <a:pt x="2009" y="289"/>
                </a:lnTo>
                <a:lnTo>
                  <a:pt x="2009" y="259"/>
                </a:lnTo>
                <a:lnTo>
                  <a:pt x="2004" y="259"/>
                </a:lnTo>
                <a:lnTo>
                  <a:pt x="2004" y="289"/>
                </a:lnTo>
                <a:lnTo>
                  <a:pt x="1990" y="289"/>
                </a:lnTo>
                <a:lnTo>
                  <a:pt x="1990" y="294"/>
                </a:lnTo>
                <a:lnTo>
                  <a:pt x="1980" y="294"/>
                </a:lnTo>
                <a:lnTo>
                  <a:pt x="1980" y="303"/>
                </a:lnTo>
                <a:lnTo>
                  <a:pt x="1987" y="303"/>
                </a:lnTo>
                <a:lnTo>
                  <a:pt x="1987" y="305"/>
                </a:lnTo>
                <a:lnTo>
                  <a:pt x="1963" y="305"/>
                </a:lnTo>
                <a:lnTo>
                  <a:pt x="1963" y="392"/>
                </a:lnTo>
                <a:lnTo>
                  <a:pt x="1942" y="392"/>
                </a:lnTo>
                <a:lnTo>
                  <a:pt x="1942" y="389"/>
                </a:lnTo>
                <a:lnTo>
                  <a:pt x="1946" y="389"/>
                </a:lnTo>
                <a:lnTo>
                  <a:pt x="1946" y="378"/>
                </a:lnTo>
                <a:lnTo>
                  <a:pt x="1923" y="378"/>
                </a:lnTo>
                <a:lnTo>
                  <a:pt x="1923" y="337"/>
                </a:lnTo>
                <a:lnTo>
                  <a:pt x="1917" y="337"/>
                </a:lnTo>
                <a:lnTo>
                  <a:pt x="1917" y="378"/>
                </a:lnTo>
                <a:lnTo>
                  <a:pt x="1893" y="378"/>
                </a:lnTo>
                <a:lnTo>
                  <a:pt x="1893" y="389"/>
                </a:lnTo>
                <a:lnTo>
                  <a:pt x="1898" y="389"/>
                </a:lnTo>
                <a:lnTo>
                  <a:pt x="1898" y="392"/>
                </a:lnTo>
                <a:lnTo>
                  <a:pt x="1876" y="392"/>
                </a:lnTo>
                <a:lnTo>
                  <a:pt x="1876" y="517"/>
                </a:lnTo>
                <a:lnTo>
                  <a:pt x="1871" y="517"/>
                </a:lnTo>
                <a:lnTo>
                  <a:pt x="1871" y="336"/>
                </a:lnTo>
                <a:lnTo>
                  <a:pt x="1879" y="336"/>
                </a:lnTo>
                <a:lnTo>
                  <a:pt x="1879" y="327"/>
                </a:lnTo>
                <a:lnTo>
                  <a:pt x="1862" y="327"/>
                </a:lnTo>
                <a:lnTo>
                  <a:pt x="1862" y="324"/>
                </a:lnTo>
                <a:lnTo>
                  <a:pt x="1853" y="324"/>
                </a:lnTo>
                <a:lnTo>
                  <a:pt x="1853" y="258"/>
                </a:lnTo>
                <a:lnTo>
                  <a:pt x="1858" y="258"/>
                </a:lnTo>
                <a:lnTo>
                  <a:pt x="1858" y="252"/>
                </a:lnTo>
                <a:lnTo>
                  <a:pt x="1838" y="252"/>
                </a:lnTo>
                <a:lnTo>
                  <a:pt x="1838" y="248"/>
                </a:lnTo>
                <a:lnTo>
                  <a:pt x="1833" y="248"/>
                </a:lnTo>
                <a:lnTo>
                  <a:pt x="1833" y="244"/>
                </a:lnTo>
                <a:lnTo>
                  <a:pt x="1823" y="244"/>
                </a:lnTo>
                <a:lnTo>
                  <a:pt x="1821" y="191"/>
                </a:lnTo>
                <a:lnTo>
                  <a:pt x="1820" y="191"/>
                </a:lnTo>
                <a:lnTo>
                  <a:pt x="1820" y="244"/>
                </a:lnTo>
                <a:lnTo>
                  <a:pt x="1810" y="244"/>
                </a:lnTo>
                <a:lnTo>
                  <a:pt x="1810" y="248"/>
                </a:lnTo>
                <a:lnTo>
                  <a:pt x="1804" y="248"/>
                </a:lnTo>
                <a:lnTo>
                  <a:pt x="1804" y="252"/>
                </a:lnTo>
                <a:lnTo>
                  <a:pt x="1785" y="252"/>
                </a:lnTo>
                <a:lnTo>
                  <a:pt x="1785" y="258"/>
                </a:lnTo>
                <a:lnTo>
                  <a:pt x="1790" y="258"/>
                </a:lnTo>
                <a:lnTo>
                  <a:pt x="1790" y="324"/>
                </a:lnTo>
                <a:lnTo>
                  <a:pt x="1781" y="324"/>
                </a:lnTo>
                <a:lnTo>
                  <a:pt x="1781" y="327"/>
                </a:lnTo>
                <a:lnTo>
                  <a:pt x="1763" y="327"/>
                </a:lnTo>
                <a:lnTo>
                  <a:pt x="1763" y="336"/>
                </a:lnTo>
                <a:lnTo>
                  <a:pt x="1772" y="336"/>
                </a:lnTo>
                <a:lnTo>
                  <a:pt x="1772" y="517"/>
                </a:lnTo>
                <a:lnTo>
                  <a:pt x="1740" y="517"/>
                </a:lnTo>
                <a:lnTo>
                  <a:pt x="1740" y="255"/>
                </a:lnTo>
                <a:lnTo>
                  <a:pt x="1714" y="242"/>
                </a:lnTo>
                <a:lnTo>
                  <a:pt x="1714" y="229"/>
                </a:lnTo>
                <a:lnTo>
                  <a:pt x="1655" y="255"/>
                </a:lnTo>
                <a:lnTo>
                  <a:pt x="1655" y="517"/>
                </a:lnTo>
                <a:lnTo>
                  <a:pt x="1606" y="517"/>
                </a:lnTo>
                <a:lnTo>
                  <a:pt x="1606" y="444"/>
                </a:lnTo>
                <a:lnTo>
                  <a:pt x="1606" y="282"/>
                </a:lnTo>
                <a:lnTo>
                  <a:pt x="1592" y="282"/>
                </a:lnTo>
                <a:lnTo>
                  <a:pt x="1592" y="267"/>
                </a:lnTo>
                <a:lnTo>
                  <a:pt x="1583" y="267"/>
                </a:lnTo>
                <a:lnTo>
                  <a:pt x="1583" y="254"/>
                </a:lnTo>
                <a:lnTo>
                  <a:pt x="1550" y="254"/>
                </a:lnTo>
                <a:lnTo>
                  <a:pt x="1550" y="248"/>
                </a:lnTo>
                <a:lnTo>
                  <a:pt x="1547" y="248"/>
                </a:lnTo>
                <a:lnTo>
                  <a:pt x="1547" y="241"/>
                </a:lnTo>
                <a:lnTo>
                  <a:pt x="1542" y="241"/>
                </a:lnTo>
                <a:lnTo>
                  <a:pt x="1542" y="180"/>
                </a:lnTo>
                <a:lnTo>
                  <a:pt x="1539" y="180"/>
                </a:lnTo>
                <a:lnTo>
                  <a:pt x="1539" y="241"/>
                </a:lnTo>
                <a:lnTo>
                  <a:pt x="1535" y="241"/>
                </a:lnTo>
                <a:lnTo>
                  <a:pt x="1535" y="248"/>
                </a:lnTo>
                <a:lnTo>
                  <a:pt x="1532" y="248"/>
                </a:lnTo>
                <a:lnTo>
                  <a:pt x="1532" y="254"/>
                </a:lnTo>
                <a:lnTo>
                  <a:pt x="1499" y="254"/>
                </a:lnTo>
                <a:lnTo>
                  <a:pt x="1499" y="267"/>
                </a:lnTo>
                <a:lnTo>
                  <a:pt x="1490" y="267"/>
                </a:lnTo>
                <a:lnTo>
                  <a:pt x="1490" y="282"/>
                </a:lnTo>
                <a:lnTo>
                  <a:pt x="1476" y="282"/>
                </a:lnTo>
                <a:lnTo>
                  <a:pt x="1476" y="444"/>
                </a:lnTo>
                <a:lnTo>
                  <a:pt x="1285" y="444"/>
                </a:lnTo>
                <a:lnTo>
                  <a:pt x="1285" y="219"/>
                </a:lnTo>
                <a:lnTo>
                  <a:pt x="1248" y="219"/>
                </a:lnTo>
                <a:lnTo>
                  <a:pt x="1248" y="183"/>
                </a:lnTo>
                <a:lnTo>
                  <a:pt x="1210" y="172"/>
                </a:lnTo>
                <a:lnTo>
                  <a:pt x="1210" y="152"/>
                </a:lnTo>
                <a:lnTo>
                  <a:pt x="1157" y="132"/>
                </a:lnTo>
                <a:lnTo>
                  <a:pt x="1157" y="157"/>
                </a:lnTo>
                <a:lnTo>
                  <a:pt x="1119" y="146"/>
                </a:lnTo>
                <a:lnTo>
                  <a:pt x="1119" y="219"/>
                </a:lnTo>
                <a:lnTo>
                  <a:pt x="1083" y="219"/>
                </a:lnTo>
                <a:lnTo>
                  <a:pt x="1083" y="444"/>
                </a:lnTo>
                <a:lnTo>
                  <a:pt x="1007" y="444"/>
                </a:lnTo>
                <a:lnTo>
                  <a:pt x="1007" y="156"/>
                </a:lnTo>
                <a:lnTo>
                  <a:pt x="975" y="156"/>
                </a:lnTo>
                <a:lnTo>
                  <a:pt x="975" y="153"/>
                </a:lnTo>
                <a:lnTo>
                  <a:pt x="984" y="153"/>
                </a:lnTo>
                <a:lnTo>
                  <a:pt x="984" y="140"/>
                </a:lnTo>
                <a:lnTo>
                  <a:pt x="972" y="140"/>
                </a:lnTo>
                <a:lnTo>
                  <a:pt x="972" y="134"/>
                </a:lnTo>
                <a:lnTo>
                  <a:pt x="952" y="134"/>
                </a:lnTo>
                <a:lnTo>
                  <a:pt x="952" y="93"/>
                </a:lnTo>
                <a:lnTo>
                  <a:pt x="945" y="93"/>
                </a:lnTo>
                <a:lnTo>
                  <a:pt x="945" y="134"/>
                </a:lnTo>
                <a:lnTo>
                  <a:pt x="925" y="134"/>
                </a:lnTo>
                <a:lnTo>
                  <a:pt x="925" y="140"/>
                </a:lnTo>
                <a:lnTo>
                  <a:pt x="913" y="140"/>
                </a:lnTo>
                <a:lnTo>
                  <a:pt x="913" y="153"/>
                </a:lnTo>
                <a:lnTo>
                  <a:pt x="922" y="153"/>
                </a:lnTo>
                <a:lnTo>
                  <a:pt x="922" y="156"/>
                </a:lnTo>
                <a:lnTo>
                  <a:pt x="889" y="156"/>
                </a:lnTo>
                <a:lnTo>
                  <a:pt x="889" y="274"/>
                </a:lnTo>
                <a:lnTo>
                  <a:pt x="860" y="274"/>
                </a:lnTo>
                <a:lnTo>
                  <a:pt x="860" y="270"/>
                </a:lnTo>
                <a:lnTo>
                  <a:pt x="866" y="270"/>
                </a:lnTo>
                <a:lnTo>
                  <a:pt x="866" y="255"/>
                </a:lnTo>
                <a:lnTo>
                  <a:pt x="835" y="255"/>
                </a:lnTo>
                <a:lnTo>
                  <a:pt x="835" y="199"/>
                </a:lnTo>
                <a:lnTo>
                  <a:pt x="826" y="199"/>
                </a:lnTo>
                <a:lnTo>
                  <a:pt x="826" y="255"/>
                </a:lnTo>
                <a:lnTo>
                  <a:pt x="795" y="255"/>
                </a:lnTo>
                <a:lnTo>
                  <a:pt x="795" y="270"/>
                </a:lnTo>
                <a:lnTo>
                  <a:pt x="801" y="270"/>
                </a:lnTo>
                <a:lnTo>
                  <a:pt x="801" y="274"/>
                </a:lnTo>
                <a:lnTo>
                  <a:pt x="771" y="274"/>
                </a:lnTo>
                <a:lnTo>
                  <a:pt x="771" y="444"/>
                </a:lnTo>
                <a:lnTo>
                  <a:pt x="764" y="444"/>
                </a:lnTo>
                <a:lnTo>
                  <a:pt x="764" y="198"/>
                </a:lnTo>
                <a:lnTo>
                  <a:pt x="775" y="198"/>
                </a:lnTo>
                <a:lnTo>
                  <a:pt x="775" y="185"/>
                </a:lnTo>
                <a:lnTo>
                  <a:pt x="751" y="185"/>
                </a:lnTo>
                <a:lnTo>
                  <a:pt x="751" y="180"/>
                </a:lnTo>
                <a:lnTo>
                  <a:pt x="739" y="180"/>
                </a:lnTo>
                <a:lnTo>
                  <a:pt x="739" y="92"/>
                </a:lnTo>
                <a:lnTo>
                  <a:pt x="746" y="92"/>
                </a:lnTo>
                <a:lnTo>
                  <a:pt x="746" y="83"/>
                </a:lnTo>
                <a:lnTo>
                  <a:pt x="739" y="83"/>
                </a:lnTo>
                <a:lnTo>
                  <a:pt x="720" y="83"/>
                </a:lnTo>
                <a:lnTo>
                  <a:pt x="720" y="78"/>
                </a:lnTo>
                <a:lnTo>
                  <a:pt x="712" y="78"/>
                </a:lnTo>
                <a:lnTo>
                  <a:pt x="712" y="73"/>
                </a:lnTo>
                <a:lnTo>
                  <a:pt x="698" y="73"/>
                </a:lnTo>
                <a:lnTo>
                  <a:pt x="696" y="0"/>
                </a:lnTo>
                <a:lnTo>
                  <a:pt x="695" y="0"/>
                </a:lnTo>
                <a:lnTo>
                  <a:pt x="695" y="73"/>
                </a:lnTo>
                <a:lnTo>
                  <a:pt x="681" y="73"/>
                </a:lnTo>
                <a:lnTo>
                  <a:pt x="681" y="78"/>
                </a:lnTo>
                <a:lnTo>
                  <a:pt x="673" y="78"/>
                </a:lnTo>
                <a:lnTo>
                  <a:pt x="673" y="83"/>
                </a:lnTo>
                <a:lnTo>
                  <a:pt x="654" y="83"/>
                </a:lnTo>
                <a:lnTo>
                  <a:pt x="647" y="83"/>
                </a:lnTo>
                <a:lnTo>
                  <a:pt x="647" y="92"/>
                </a:lnTo>
                <a:lnTo>
                  <a:pt x="654" y="92"/>
                </a:lnTo>
                <a:lnTo>
                  <a:pt x="654" y="180"/>
                </a:lnTo>
                <a:lnTo>
                  <a:pt x="642" y="180"/>
                </a:lnTo>
                <a:lnTo>
                  <a:pt x="642" y="185"/>
                </a:lnTo>
                <a:lnTo>
                  <a:pt x="618" y="185"/>
                </a:lnTo>
                <a:lnTo>
                  <a:pt x="618" y="198"/>
                </a:lnTo>
                <a:lnTo>
                  <a:pt x="629" y="198"/>
                </a:lnTo>
                <a:lnTo>
                  <a:pt x="629" y="444"/>
                </a:lnTo>
                <a:lnTo>
                  <a:pt x="585" y="444"/>
                </a:lnTo>
                <a:lnTo>
                  <a:pt x="585" y="87"/>
                </a:lnTo>
                <a:lnTo>
                  <a:pt x="551" y="70"/>
                </a:lnTo>
                <a:lnTo>
                  <a:pt x="551" y="52"/>
                </a:lnTo>
                <a:lnTo>
                  <a:pt x="471" y="87"/>
                </a:lnTo>
                <a:lnTo>
                  <a:pt x="471" y="444"/>
                </a:lnTo>
                <a:lnTo>
                  <a:pt x="422" y="444"/>
                </a:lnTo>
                <a:lnTo>
                  <a:pt x="422" y="391"/>
                </a:lnTo>
                <a:lnTo>
                  <a:pt x="380" y="373"/>
                </a:lnTo>
                <a:lnTo>
                  <a:pt x="380" y="382"/>
                </a:lnTo>
                <a:lnTo>
                  <a:pt x="362" y="391"/>
                </a:lnTo>
                <a:lnTo>
                  <a:pt x="362" y="577"/>
                </a:lnTo>
                <a:lnTo>
                  <a:pt x="339" y="577"/>
                </a:lnTo>
                <a:lnTo>
                  <a:pt x="339" y="448"/>
                </a:lnTo>
                <a:lnTo>
                  <a:pt x="345" y="448"/>
                </a:lnTo>
                <a:lnTo>
                  <a:pt x="345" y="442"/>
                </a:lnTo>
                <a:lnTo>
                  <a:pt x="333" y="442"/>
                </a:lnTo>
                <a:lnTo>
                  <a:pt x="333" y="439"/>
                </a:lnTo>
                <a:lnTo>
                  <a:pt x="326" y="439"/>
                </a:lnTo>
                <a:lnTo>
                  <a:pt x="326" y="393"/>
                </a:lnTo>
                <a:lnTo>
                  <a:pt x="330" y="393"/>
                </a:lnTo>
                <a:lnTo>
                  <a:pt x="330" y="389"/>
                </a:lnTo>
                <a:lnTo>
                  <a:pt x="316" y="389"/>
                </a:lnTo>
                <a:lnTo>
                  <a:pt x="316" y="386"/>
                </a:lnTo>
                <a:lnTo>
                  <a:pt x="312" y="386"/>
                </a:lnTo>
                <a:lnTo>
                  <a:pt x="312" y="383"/>
                </a:lnTo>
                <a:lnTo>
                  <a:pt x="305" y="383"/>
                </a:lnTo>
                <a:lnTo>
                  <a:pt x="305" y="345"/>
                </a:lnTo>
                <a:lnTo>
                  <a:pt x="304" y="345"/>
                </a:lnTo>
                <a:lnTo>
                  <a:pt x="303" y="383"/>
                </a:lnTo>
                <a:lnTo>
                  <a:pt x="296" y="383"/>
                </a:lnTo>
                <a:lnTo>
                  <a:pt x="296" y="386"/>
                </a:lnTo>
                <a:lnTo>
                  <a:pt x="292" y="386"/>
                </a:lnTo>
                <a:lnTo>
                  <a:pt x="292" y="389"/>
                </a:lnTo>
                <a:lnTo>
                  <a:pt x="278" y="389"/>
                </a:lnTo>
                <a:lnTo>
                  <a:pt x="278" y="393"/>
                </a:lnTo>
                <a:lnTo>
                  <a:pt x="282" y="393"/>
                </a:lnTo>
                <a:lnTo>
                  <a:pt x="282" y="439"/>
                </a:lnTo>
                <a:lnTo>
                  <a:pt x="275" y="439"/>
                </a:lnTo>
                <a:lnTo>
                  <a:pt x="275" y="442"/>
                </a:lnTo>
                <a:lnTo>
                  <a:pt x="263" y="442"/>
                </a:lnTo>
                <a:lnTo>
                  <a:pt x="263" y="448"/>
                </a:lnTo>
                <a:lnTo>
                  <a:pt x="269" y="448"/>
                </a:lnTo>
                <a:lnTo>
                  <a:pt x="269" y="577"/>
                </a:lnTo>
                <a:lnTo>
                  <a:pt x="265" y="577"/>
                </a:lnTo>
                <a:lnTo>
                  <a:pt x="265" y="488"/>
                </a:lnTo>
                <a:lnTo>
                  <a:pt x="249" y="488"/>
                </a:lnTo>
                <a:lnTo>
                  <a:pt x="249" y="486"/>
                </a:lnTo>
                <a:lnTo>
                  <a:pt x="253" y="486"/>
                </a:lnTo>
                <a:lnTo>
                  <a:pt x="253" y="478"/>
                </a:lnTo>
                <a:lnTo>
                  <a:pt x="236" y="478"/>
                </a:lnTo>
                <a:lnTo>
                  <a:pt x="236" y="449"/>
                </a:lnTo>
                <a:lnTo>
                  <a:pt x="232" y="449"/>
                </a:lnTo>
                <a:lnTo>
                  <a:pt x="232" y="478"/>
                </a:lnTo>
                <a:lnTo>
                  <a:pt x="215" y="478"/>
                </a:lnTo>
                <a:lnTo>
                  <a:pt x="215" y="486"/>
                </a:lnTo>
                <a:lnTo>
                  <a:pt x="219" y="486"/>
                </a:lnTo>
                <a:lnTo>
                  <a:pt x="219" y="488"/>
                </a:lnTo>
                <a:lnTo>
                  <a:pt x="203" y="488"/>
                </a:lnTo>
                <a:lnTo>
                  <a:pt x="203" y="426"/>
                </a:lnTo>
                <a:lnTo>
                  <a:pt x="186" y="426"/>
                </a:lnTo>
                <a:lnTo>
                  <a:pt x="186" y="425"/>
                </a:lnTo>
                <a:lnTo>
                  <a:pt x="191" y="425"/>
                </a:lnTo>
                <a:lnTo>
                  <a:pt x="191" y="419"/>
                </a:lnTo>
                <a:lnTo>
                  <a:pt x="184" y="419"/>
                </a:lnTo>
                <a:lnTo>
                  <a:pt x="184" y="415"/>
                </a:lnTo>
                <a:lnTo>
                  <a:pt x="174" y="415"/>
                </a:lnTo>
                <a:lnTo>
                  <a:pt x="174" y="394"/>
                </a:lnTo>
                <a:lnTo>
                  <a:pt x="171" y="394"/>
                </a:lnTo>
                <a:lnTo>
                  <a:pt x="171" y="415"/>
                </a:lnTo>
                <a:lnTo>
                  <a:pt x="160" y="415"/>
                </a:lnTo>
                <a:lnTo>
                  <a:pt x="160" y="419"/>
                </a:lnTo>
                <a:lnTo>
                  <a:pt x="154" y="419"/>
                </a:lnTo>
                <a:lnTo>
                  <a:pt x="154" y="425"/>
                </a:lnTo>
                <a:lnTo>
                  <a:pt x="159" y="425"/>
                </a:lnTo>
                <a:lnTo>
                  <a:pt x="159" y="426"/>
                </a:lnTo>
                <a:lnTo>
                  <a:pt x="141" y="426"/>
                </a:lnTo>
                <a:lnTo>
                  <a:pt x="141" y="577"/>
                </a:lnTo>
                <a:lnTo>
                  <a:pt x="102" y="577"/>
                </a:lnTo>
                <a:lnTo>
                  <a:pt x="102" y="460"/>
                </a:lnTo>
                <a:lnTo>
                  <a:pt x="83" y="460"/>
                </a:lnTo>
                <a:lnTo>
                  <a:pt x="83" y="421"/>
                </a:lnTo>
                <a:lnTo>
                  <a:pt x="63" y="427"/>
                </a:lnTo>
                <a:lnTo>
                  <a:pt x="63" y="414"/>
                </a:lnTo>
                <a:lnTo>
                  <a:pt x="36" y="425"/>
                </a:lnTo>
                <a:lnTo>
                  <a:pt x="36" y="435"/>
                </a:lnTo>
                <a:lnTo>
                  <a:pt x="16" y="441"/>
                </a:lnTo>
                <a:lnTo>
                  <a:pt x="16" y="460"/>
                </a:lnTo>
                <a:lnTo>
                  <a:pt x="0" y="460"/>
                </a:lnTo>
                <a:lnTo>
                  <a:pt x="0" y="722"/>
                </a:lnTo>
                <a:lnTo>
                  <a:pt x="385" y="722"/>
                </a:lnTo>
                <a:lnTo>
                  <a:pt x="466" y="722"/>
                </a:lnTo>
                <a:close/>
              </a:path>
            </a:pathLst>
          </a:custGeom>
          <a:gradFill>
            <a:gsLst>
              <a:gs pos="0">
                <a:schemeClr val="accent1">
                  <a:alpha val="54000"/>
                </a:schemeClr>
              </a:gs>
              <a:gs pos="52000">
                <a:schemeClr val="accent1">
                  <a:lumMod val="20000"/>
                  <a:lumOff val="80000"/>
                </a:schemeClr>
              </a:gs>
              <a:gs pos="100000">
                <a:schemeClr val="accent2">
                  <a:alpha val="18000"/>
                </a:schemeClr>
              </a:gs>
            </a:gsLst>
            <a:lin ang="5400000" scaled="1"/>
          </a:gradFill>
          <a:ln>
            <a:noFill/>
          </a:ln>
        </p:spPr>
        <p:txBody>
          <a:bodyPr vert="horz" wrap="square" lIns="91440" tIns="45720" rIns="91440" bIns="45720" numCol="1" anchor="t" anchorCtr="0" compatLnSpc="1">
            <a:prstTxWarp prst="textNoShape">
              <a:avLst/>
            </a:prstTxWarp>
          </a:bodyPr>
          <a:lstStyle/>
          <a:p>
            <a:pPr lvl="0"/>
            <a:endParaRPr lang="ko-KR" altLang="en-US"/>
          </a:p>
        </p:txBody>
      </p:sp>
      <p:sp>
        <p:nvSpPr>
          <p:cNvPr id="2946" name="Rectangle 6">
            <a:extLst>
              <a:ext uri="{FF2B5EF4-FFF2-40B4-BE49-F238E27FC236}">
                <a16:creationId xmlns:a16="http://schemas.microsoft.com/office/drawing/2014/main" id="{D41B2CE4-0193-F845-9F6E-729F68635D7D}"/>
              </a:ext>
            </a:extLst>
          </p:cNvPr>
          <p:cNvSpPr>
            <a:spLocks noChangeArrowheads="1"/>
          </p:cNvSpPr>
          <p:nvPr/>
        </p:nvSpPr>
        <p:spPr bwMode="auto">
          <a:xfrm>
            <a:off x="7322841" y="1"/>
            <a:ext cx="4869159" cy="6110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2959" name="그룹 2958">
            <a:extLst>
              <a:ext uri="{FF2B5EF4-FFF2-40B4-BE49-F238E27FC236}">
                <a16:creationId xmlns:a16="http://schemas.microsoft.com/office/drawing/2014/main" id="{1ED6A600-8AD4-C94E-87AA-E5EA0196C301}"/>
              </a:ext>
            </a:extLst>
          </p:cNvPr>
          <p:cNvGrpSpPr/>
          <p:nvPr/>
        </p:nvGrpSpPr>
        <p:grpSpPr>
          <a:xfrm>
            <a:off x="7322840" y="582901"/>
            <a:ext cx="277367" cy="5094793"/>
            <a:chOff x="7322841" y="1245395"/>
            <a:chExt cx="241300" cy="4432299"/>
          </a:xfrm>
          <a:solidFill>
            <a:schemeClr val="accent1">
              <a:lumMod val="60000"/>
              <a:lumOff val="40000"/>
            </a:schemeClr>
          </a:solidFill>
        </p:grpSpPr>
        <p:grpSp>
          <p:nvGrpSpPr>
            <p:cNvPr id="2947" name="그룹 2946">
              <a:extLst>
                <a:ext uri="{FF2B5EF4-FFF2-40B4-BE49-F238E27FC236}">
                  <a16:creationId xmlns:a16="http://schemas.microsoft.com/office/drawing/2014/main" id="{B1783FF1-B5A7-7C4C-A086-4A9A21179C1C}"/>
                </a:ext>
              </a:extLst>
            </p:cNvPr>
            <p:cNvGrpSpPr/>
            <p:nvPr/>
          </p:nvGrpSpPr>
          <p:grpSpPr>
            <a:xfrm>
              <a:off x="7322841" y="3599657"/>
              <a:ext cx="241300" cy="2078037"/>
              <a:chOff x="6016626" y="4243388"/>
              <a:chExt cx="241300" cy="2078037"/>
            </a:xfrm>
            <a:grpFill/>
          </p:grpSpPr>
          <p:sp>
            <p:nvSpPr>
              <p:cNvPr id="2948" name="Freeform 7">
                <a:extLst>
                  <a:ext uri="{FF2B5EF4-FFF2-40B4-BE49-F238E27FC236}">
                    <a16:creationId xmlns:a16="http://schemas.microsoft.com/office/drawing/2014/main" id="{102AE052-A4DA-D14A-BF38-9A5F954127BE}"/>
                  </a:ext>
                </a:extLst>
              </p:cNvPr>
              <p:cNvSpPr>
                <a:spLocks/>
              </p:cNvSpPr>
              <p:nvPr/>
            </p:nvSpPr>
            <p:spPr bwMode="auto">
              <a:xfrm>
                <a:off x="6016626" y="4243388"/>
                <a:ext cx="241300" cy="196850"/>
              </a:xfrm>
              <a:custGeom>
                <a:avLst/>
                <a:gdLst>
                  <a:gd name="T0" fmla="*/ 145 w 152"/>
                  <a:gd name="T1" fmla="*/ 0 h 124"/>
                  <a:gd name="T2" fmla="*/ 0 w 152"/>
                  <a:gd name="T3" fmla="*/ 0 h 124"/>
                  <a:gd name="T4" fmla="*/ 0 w 152"/>
                  <a:gd name="T5" fmla="*/ 117 h 124"/>
                  <a:gd name="T6" fmla="*/ 8 w 152"/>
                  <a:gd name="T7" fmla="*/ 124 h 124"/>
                  <a:gd name="T8" fmla="*/ 152 w 152"/>
                  <a:gd name="T9" fmla="*/ 124 h 124"/>
                  <a:gd name="T10" fmla="*/ 152 w 152"/>
                  <a:gd name="T11" fmla="*/ 10 h 124"/>
                  <a:gd name="T12" fmla="*/ 145 w 152"/>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2" h="124">
                    <a:moveTo>
                      <a:pt x="145" y="0"/>
                    </a:moveTo>
                    <a:lnTo>
                      <a:pt x="0" y="0"/>
                    </a:lnTo>
                    <a:lnTo>
                      <a:pt x="0" y="117"/>
                    </a:lnTo>
                    <a:lnTo>
                      <a:pt x="8" y="124"/>
                    </a:lnTo>
                    <a:lnTo>
                      <a:pt x="152" y="124"/>
                    </a:lnTo>
                    <a:lnTo>
                      <a:pt x="152" y="10"/>
                    </a:lnTo>
                    <a:lnTo>
                      <a:pt x="1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49" name="Freeform 8">
                <a:extLst>
                  <a:ext uri="{FF2B5EF4-FFF2-40B4-BE49-F238E27FC236}">
                    <a16:creationId xmlns:a16="http://schemas.microsoft.com/office/drawing/2014/main" id="{2F7B3210-A505-FF45-B133-07856B89BB89}"/>
                  </a:ext>
                </a:extLst>
              </p:cNvPr>
              <p:cNvSpPr>
                <a:spLocks/>
              </p:cNvSpPr>
              <p:nvPr/>
            </p:nvSpPr>
            <p:spPr bwMode="auto">
              <a:xfrm>
                <a:off x="6016626" y="4716463"/>
                <a:ext cx="241300" cy="192088"/>
              </a:xfrm>
              <a:custGeom>
                <a:avLst/>
                <a:gdLst>
                  <a:gd name="T0" fmla="*/ 0 w 152"/>
                  <a:gd name="T1" fmla="*/ 0 h 121"/>
                  <a:gd name="T2" fmla="*/ 0 w 152"/>
                  <a:gd name="T3" fmla="*/ 114 h 121"/>
                  <a:gd name="T4" fmla="*/ 8 w 152"/>
                  <a:gd name="T5" fmla="*/ 121 h 121"/>
                  <a:gd name="T6" fmla="*/ 152 w 152"/>
                  <a:gd name="T7" fmla="*/ 121 h 121"/>
                  <a:gd name="T8" fmla="*/ 152 w 152"/>
                  <a:gd name="T9" fmla="*/ 7 h 121"/>
                  <a:gd name="T10" fmla="*/ 145 w 152"/>
                  <a:gd name="T11" fmla="*/ 0 h 121"/>
                  <a:gd name="T12" fmla="*/ 0 w 152"/>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52" h="121">
                    <a:moveTo>
                      <a:pt x="0" y="0"/>
                    </a:moveTo>
                    <a:lnTo>
                      <a:pt x="0" y="114"/>
                    </a:lnTo>
                    <a:lnTo>
                      <a:pt x="8" y="121"/>
                    </a:lnTo>
                    <a:lnTo>
                      <a:pt x="152" y="121"/>
                    </a:lnTo>
                    <a:lnTo>
                      <a:pt x="152" y="7"/>
                    </a:lnTo>
                    <a:lnTo>
                      <a:pt x="1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50" name="Freeform 9">
                <a:extLst>
                  <a:ext uri="{FF2B5EF4-FFF2-40B4-BE49-F238E27FC236}">
                    <a16:creationId xmlns:a16="http://schemas.microsoft.com/office/drawing/2014/main" id="{2F214DC1-A229-6B4E-AED3-29FD253E5BD4}"/>
                  </a:ext>
                </a:extLst>
              </p:cNvPr>
              <p:cNvSpPr>
                <a:spLocks/>
              </p:cNvSpPr>
              <p:nvPr/>
            </p:nvSpPr>
            <p:spPr bwMode="auto">
              <a:xfrm>
                <a:off x="6016626" y="5184775"/>
                <a:ext cx="241300" cy="196850"/>
              </a:xfrm>
              <a:custGeom>
                <a:avLst/>
                <a:gdLst>
                  <a:gd name="T0" fmla="*/ 0 w 152"/>
                  <a:gd name="T1" fmla="*/ 0 h 124"/>
                  <a:gd name="T2" fmla="*/ 0 w 152"/>
                  <a:gd name="T3" fmla="*/ 116 h 124"/>
                  <a:gd name="T4" fmla="*/ 8 w 152"/>
                  <a:gd name="T5" fmla="*/ 124 h 124"/>
                  <a:gd name="T6" fmla="*/ 152 w 152"/>
                  <a:gd name="T7" fmla="*/ 124 h 124"/>
                  <a:gd name="T8" fmla="*/ 152 w 152"/>
                  <a:gd name="T9" fmla="*/ 9 h 124"/>
                  <a:gd name="T10" fmla="*/ 145 w 152"/>
                  <a:gd name="T11" fmla="*/ 0 h 124"/>
                  <a:gd name="T12" fmla="*/ 0 w 152"/>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2" h="124">
                    <a:moveTo>
                      <a:pt x="0" y="0"/>
                    </a:moveTo>
                    <a:lnTo>
                      <a:pt x="0" y="116"/>
                    </a:lnTo>
                    <a:lnTo>
                      <a:pt x="8" y="124"/>
                    </a:lnTo>
                    <a:lnTo>
                      <a:pt x="152" y="124"/>
                    </a:lnTo>
                    <a:lnTo>
                      <a:pt x="152" y="9"/>
                    </a:lnTo>
                    <a:lnTo>
                      <a:pt x="1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51" name="Freeform 10">
                <a:extLst>
                  <a:ext uri="{FF2B5EF4-FFF2-40B4-BE49-F238E27FC236}">
                    <a16:creationId xmlns:a16="http://schemas.microsoft.com/office/drawing/2014/main" id="{D3AA483D-649A-514D-B178-6AD46109D209}"/>
                  </a:ext>
                </a:extLst>
              </p:cNvPr>
              <p:cNvSpPr>
                <a:spLocks/>
              </p:cNvSpPr>
              <p:nvPr/>
            </p:nvSpPr>
            <p:spPr bwMode="auto">
              <a:xfrm>
                <a:off x="6016626" y="5656263"/>
                <a:ext cx="241300" cy="196850"/>
              </a:xfrm>
              <a:custGeom>
                <a:avLst/>
                <a:gdLst>
                  <a:gd name="T0" fmla="*/ 0 w 152"/>
                  <a:gd name="T1" fmla="*/ 0 h 124"/>
                  <a:gd name="T2" fmla="*/ 0 w 152"/>
                  <a:gd name="T3" fmla="*/ 114 h 124"/>
                  <a:gd name="T4" fmla="*/ 8 w 152"/>
                  <a:gd name="T5" fmla="*/ 124 h 124"/>
                  <a:gd name="T6" fmla="*/ 152 w 152"/>
                  <a:gd name="T7" fmla="*/ 124 h 124"/>
                  <a:gd name="T8" fmla="*/ 152 w 152"/>
                  <a:gd name="T9" fmla="*/ 8 h 124"/>
                  <a:gd name="T10" fmla="*/ 145 w 152"/>
                  <a:gd name="T11" fmla="*/ 0 h 124"/>
                  <a:gd name="T12" fmla="*/ 0 w 152"/>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2" h="124">
                    <a:moveTo>
                      <a:pt x="0" y="0"/>
                    </a:moveTo>
                    <a:lnTo>
                      <a:pt x="0" y="114"/>
                    </a:lnTo>
                    <a:lnTo>
                      <a:pt x="8" y="124"/>
                    </a:lnTo>
                    <a:lnTo>
                      <a:pt x="152" y="124"/>
                    </a:lnTo>
                    <a:lnTo>
                      <a:pt x="152" y="8"/>
                    </a:lnTo>
                    <a:lnTo>
                      <a:pt x="1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52" name="Freeform 11">
                <a:extLst>
                  <a:ext uri="{FF2B5EF4-FFF2-40B4-BE49-F238E27FC236}">
                    <a16:creationId xmlns:a16="http://schemas.microsoft.com/office/drawing/2014/main" id="{8A9969D3-7468-A144-BD30-6958DAF32043}"/>
                  </a:ext>
                </a:extLst>
              </p:cNvPr>
              <p:cNvSpPr>
                <a:spLocks/>
              </p:cNvSpPr>
              <p:nvPr/>
            </p:nvSpPr>
            <p:spPr bwMode="auto">
              <a:xfrm>
                <a:off x="6016626" y="6127750"/>
                <a:ext cx="241300" cy="193675"/>
              </a:xfrm>
              <a:custGeom>
                <a:avLst/>
                <a:gdLst>
                  <a:gd name="T0" fmla="*/ 0 w 152"/>
                  <a:gd name="T1" fmla="*/ 0 h 122"/>
                  <a:gd name="T2" fmla="*/ 0 w 152"/>
                  <a:gd name="T3" fmla="*/ 115 h 122"/>
                  <a:gd name="T4" fmla="*/ 8 w 152"/>
                  <a:gd name="T5" fmla="*/ 122 h 122"/>
                  <a:gd name="T6" fmla="*/ 152 w 152"/>
                  <a:gd name="T7" fmla="*/ 122 h 122"/>
                  <a:gd name="T8" fmla="*/ 152 w 152"/>
                  <a:gd name="T9" fmla="*/ 8 h 122"/>
                  <a:gd name="T10" fmla="*/ 145 w 152"/>
                  <a:gd name="T11" fmla="*/ 0 h 122"/>
                  <a:gd name="T12" fmla="*/ 0 w 152"/>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52" h="122">
                    <a:moveTo>
                      <a:pt x="0" y="0"/>
                    </a:moveTo>
                    <a:lnTo>
                      <a:pt x="0" y="115"/>
                    </a:lnTo>
                    <a:lnTo>
                      <a:pt x="8" y="122"/>
                    </a:lnTo>
                    <a:lnTo>
                      <a:pt x="152" y="122"/>
                    </a:lnTo>
                    <a:lnTo>
                      <a:pt x="152" y="8"/>
                    </a:lnTo>
                    <a:lnTo>
                      <a:pt x="1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953" name="그룹 2952">
              <a:extLst>
                <a:ext uri="{FF2B5EF4-FFF2-40B4-BE49-F238E27FC236}">
                  <a16:creationId xmlns:a16="http://schemas.microsoft.com/office/drawing/2014/main" id="{97B0ED46-574D-E04C-9027-65FCAB4431F0}"/>
                </a:ext>
              </a:extLst>
            </p:cNvPr>
            <p:cNvGrpSpPr/>
            <p:nvPr/>
          </p:nvGrpSpPr>
          <p:grpSpPr>
            <a:xfrm>
              <a:off x="7322841" y="1245395"/>
              <a:ext cx="241300" cy="2078037"/>
              <a:chOff x="6016626" y="4243388"/>
              <a:chExt cx="241300" cy="2078037"/>
            </a:xfrm>
            <a:grpFill/>
          </p:grpSpPr>
          <p:sp>
            <p:nvSpPr>
              <p:cNvPr id="2954" name="Freeform 7">
                <a:extLst>
                  <a:ext uri="{FF2B5EF4-FFF2-40B4-BE49-F238E27FC236}">
                    <a16:creationId xmlns:a16="http://schemas.microsoft.com/office/drawing/2014/main" id="{90FEFECF-1C18-C243-89D6-0F63C2692F88}"/>
                  </a:ext>
                </a:extLst>
              </p:cNvPr>
              <p:cNvSpPr>
                <a:spLocks/>
              </p:cNvSpPr>
              <p:nvPr/>
            </p:nvSpPr>
            <p:spPr bwMode="auto">
              <a:xfrm>
                <a:off x="6016626" y="4243388"/>
                <a:ext cx="241300" cy="196850"/>
              </a:xfrm>
              <a:custGeom>
                <a:avLst/>
                <a:gdLst>
                  <a:gd name="T0" fmla="*/ 145 w 152"/>
                  <a:gd name="T1" fmla="*/ 0 h 124"/>
                  <a:gd name="T2" fmla="*/ 0 w 152"/>
                  <a:gd name="T3" fmla="*/ 0 h 124"/>
                  <a:gd name="T4" fmla="*/ 0 w 152"/>
                  <a:gd name="T5" fmla="*/ 117 h 124"/>
                  <a:gd name="T6" fmla="*/ 8 w 152"/>
                  <a:gd name="T7" fmla="*/ 124 h 124"/>
                  <a:gd name="T8" fmla="*/ 152 w 152"/>
                  <a:gd name="T9" fmla="*/ 124 h 124"/>
                  <a:gd name="T10" fmla="*/ 152 w 152"/>
                  <a:gd name="T11" fmla="*/ 10 h 124"/>
                  <a:gd name="T12" fmla="*/ 145 w 152"/>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2" h="124">
                    <a:moveTo>
                      <a:pt x="145" y="0"/>
                    </a:moveTo>
                    <a:lnTo>
                      <a:pt x="0" y="0"/>
                    </a:lnTo>
                    <a:lnTo>
                      <a:pt x="0" y="117"/>
                    </a:lnTo>
                    <a:lnTo>
                      <a:pt x="8" y="124"/>
                    </a:lnTo>
                    <a:lnTo>
                      <a:pt x="152" y="124"/>
                    </a:lnTo>
                    <a:lnTo>
                      <a:pt x="152" y="10"/>
                    </a:lnTo>
                    <a:lnTo>
                      <a:pt x="1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55" name="Freeform 8">
                <a:extLst>
                  <a:ext uri="{FF2B5EF4-FFF2-40B4-BE49-F238E27FC236}">
                    <a16:creationId xmlns:a16="http://schemas.microsoft.com/office/drawing/2014/main" id="{EF38EE83-0C0F-A248-A6CE-313A97D52034}"/>
                  </a:ext>
                </a:extLst>
              </p:cNvPr>
              <p:cNvSpPr>
                <a:spLocks/>
              </p:cNvSpPr>
              <p:nvPr/>
            </p:nvSpPr>
            <p:spPr bwMode="auto">
              <a:xfrm>
                <a:off x="6016626" y="4716463"/>
                <a:ext cx="241300" cy="192088"/>
              </a:xfrm>
              <a:custGeom>
                <a:avLst/>
                <a:gdLst>
                  <a:gd name="T0" fmla="*/ 0 w 152"/>
                  <a:gd name="T1" fmla="*/ 0 h 121"/>
                  <a:gd name="T2" fmla="*/ 0 w 152"/>
                  <a:gd name="T3" fmla="*/ 114 h 121"/>
                  <a:gd name="T4" fmla="*/ 8 w 152"/>
                  <a:gd name="T5" fmla="*/ 121 h 121"/>
                  <a:gd name="T6" fmla="*/ 152 w 152"/>
                  <a:gd name="T7" fmla="*/ 121 h 121"/>
                  <a:gd name="T8" fmla="*/ 152 w 152"/>
                  <a:gd name="T9" fmla="*/ 7 h 121"/>
                  <a:gd name="T10" fmla="*/ 145 w 152"/>
                  <a:gd name="T11" fmla="*/ 0 h 121"/>
                  <a:gd name="T12" fmla="*/ 0 w 152"/>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52" h="121">
                    <a:moveTo>
                      <a:pt x="0" y="0"/>
                    </a:moveTo>
                    <a:lnTo>
                      <a:pt x="0" y="114"/>
                    </a:lnTo>
                    <a:lnTo>
                      <a:pt x="8" y="121"/>
                    </a:lnTo>
                    <a:lnTo>
                      <a:pt x="152" y="121"/>
                    </a:lnTo>
                    <a:lnTo>
                      <a:pt x="152" y="7"/>
                    </a:lnTo>
                    <a:lnTo>
                      <a:pt x="1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56" name="Freeform 9">
                <a:extLst>
                  <a:ext uri="{FF2B5EF4-FFF2-40B4-BE49-F238E27FC236}">
                    <a16:creationId xmlns:a16="http://schemas.microsoft.com/office/drawing/2014/main" id="{FE72E0D0-BE9C-0C48-94C4-D9F2B520AD47}"/>
                  </a:ext>
                </a:extLst>
              </p:cNvPr>
              <p:cNvSpPr>
                <a:spLocks/>
              </p:cNvSpPr>
              <p:nvPr/>
            </p:nvSpPr>
            <p:spPr bwMode="auto">
              <a:xfrm>
                <a:off x="6016626" y="5184775"/>
                <a:ext cx="241300" cy="196850"/>
              </a:xfrm>
              <a:custGeom>
                <a:avLst/>
                <a:gdLst>
                  <a:gd name="T0" fmla="*/ 0 w 152"/>
                  <a:gd name="T1" fmla="*/ 0 h 124"/>
                  <a:gd name="T2" fmla="*/ 0 w 152"/>
                  <a:gd name="T3" fmla="*/ 116 h 124"/>
                  <a:gd name="T4" fmla="*/ 8 w 152"/>
                  <a:gd name="T5" fmla="*/ 124 h 124"/>
                  <a:gd name="T6" fmla="*/ 152 w 152"/>
                  <a:gd name="T7" fmla="*/ 124 h 124"/>
                  <a:gd name="T8" fmla="*/ 152 w 152"/>
                  <a:gd name="T9" fmla="*/ 9 h 124"/>
                  <a:gd name="T10" fmla="*/ 145 w 152"/>
                  <a:gd name="T11" fmla="*/ 0 h 124"/>
                  <a:gd name="T12" fmla="*/ 0 w 152"/>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2" h="124">
                    <a:moveTo>
                      <a:pt x="0" y="0"/>
                    </a:moveTo>
                    <a:lnTo>
                      <a:pt x="0" y="116"/>
                    </a:lnTo>
                    <a:lnTo>
                      <a:pt x="8" y="124"/>
                    </a:lnTo>
                    <a:lnTo>
                      <a:pt x="152" y="124"/>
                    </a:lnTo>
                    <a:lnTo>
                      <a:pt x="152" y="9"/>
                    </a:lnTo>
                    <a:lnTo>
                      <a:pt x="1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57" name="Freeform 10">
                <a:extLst>
                  <a:ext uri="{FF2B5EF4-FFF2-40B4-BE49-F238E27FC236}">
                    <a16:creationId xmlns:a16="http://schemas.microsoft.com/office/drawing/2014/main" id="{7C4450A4-CF0E-1A47-8283-55EE312BE1E9}"/>
                  </a:ext>
                </a:extLst>
              </p:cNvPr>
              <p:cNvSpPr>
                <a:spLocks/>
              </p:cNvSpPr>
              <p:nvPr/>
            </p:nvSpPr>
            <p:spPr bwMode="auto">
              <a:xfrm>
                <a:off x="6016626" y="5656263"/>
                <a:ext cx="241300" cy="196850"/>
              </a:xfrm>
              <a:custGeom>
                <a:avLst/>
                <a:gdLst>
                  <a:gd name="T0" fmla="*/ 0 w 152"/>
                  <a:gd name="T1" fmla="*/ 0 h 124"/>
                  <a:gd name="T2" fmla="*/ 0 w 152"/>
                  <a:gd name="T3" fmla="*/ 114 h 124"/>
                  <a:gd name="T4" fmla="*/ 8 w 152"/>
                  <a:gd name="T5" fmla="*/ 124 h 124"/>
                  <a:gd name="T6" fmla="*/ 152 w 152"/>
                  <a:gd name="T7" fmla="*/ 124 h 124"/>
                  <a:gd name="T8" fmla="*/ 152 w 152"/>
                  <a:gd name="T9" fmla="*/ 8 h 124"/>
                  <a:gd name="T10" fmla="*/ 145 w 152"/>
                  <a:gd name="T11" fmla="*/ 0 h 124"/>
                  <a:gd name="T12" fmla="*/ 0 w 152"/>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2" h="124">
                    <a:moveTo>
                      <a:pt x="0" y="0"/>
                    </a:moveTo>
                    <a:lnTo>
                      <a:pt x="0" y="114"/>
                    </a:lnTo>
                    <a:lnTo>
                      <a:pt x="8" y="124"/>
                    </a:lnTo>
                    <a:lnTo>
                      <a:pt x="152" y="124"/>
                    </a:lnTo>
                    <a:lnTo>
                      <a:pt x="152" y="8"/>
                    </a:lnTo>
                    <a:lnTo>
                      <a:pt x="1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58" name="Freeform 11">
                <a:extLst>
                  <a:ext uri="{FF2B5EF4-FFF2-40B4-BE49-F238E27FC236}">
                    <a16:creationId xmlns:a16="http://schemas.microsoft.com/office/drawing/2014/main" id="{9706554B-7070-9D4F-84EB-2D4F45A6470F}"/>
                  </a:ext>
                </a:extLst>
              </p:cNvPr>
              <p:cNvSpPr>
                <a:spLocks/>
              </p:cNvSpPr>
              <p:nvPr/>
            </p:nvSpPr>
            <p:spPr bwMode="auto">
              <a:xfrm>
                <a:off x="6016626" y="6127750"/>
                <a:ext cx="241300" cy="193675"/>
              </a:xfrm>
              <a:custGeom>
                <a:avLst/>
                <a:gdLst>
                  <a:gd name="T0" fmla="*/ 0 w 152"/>
                  <a:gd name="T1" fmla="*/ 0 h 122"/>
                  <a:gd name="T2" fmla="*/ 0 w 152"/>
                  <a:gd name="T3" fmla="*/ 115 h 122"/>
                  <a:gd name="T4" fmla="*/ 8 w 152"/>
                  <a:gd name="T5" fmla="*/ 122 h 122"/>
                  <a:gd name="T6" fmla="*/ 152 w 152"/>
                  <a:gd name="T7" fmla="*/ 122 h 122"/>
                  <a:gd name="T8" fmla="*/ 152 w 152"/>
                  <a:gd name="T9" fmla="*/ 8 h 122"/>
                  <a:gd name="T10" fmla="*/ 145 w 152"/>
                  <a:gd name="T11" fmla="*/ 0 h 122"/>
                  <a:gd name="T12" fmla="*/ 0 w 152"/>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52" h="122">
                    <a:moveTo>
                      <a:pt x="0" y="0"/>
                    </a:moveTo>
                    <a:lnTo>
                      <a:pt x="0" y="115"/>
                    </a:lnTo>
                    <a:lnTo>
                      <a:pt x="8" y="122"/>
                    </a:lnTo>
                    <a:lnTo>
                      <a:pt x="152" y="122"/>
                    </a:lnTo>
                    <a:lnTo>
                      <a:pt x="152" y="8"/>
                    </a:lnTo>
                    <a:lnTo>
                      <a:pt x="1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2960" name="그룹 2959">
            <a:extLst>
              <a:ext uri="{FF2B5EF4-FFF2-40B4-BE49-F238E27FC236}">
                <a16:creationId xmlns:a16="http://schemas.microsoft.com/office/drawing/2014/main" id="{1A9A4F79-5FB2-9C40-8F69-88C06CC41673}"/>
              </a:ext>
            </a:extLst>
          </p:cNvPr>
          <p:cNvGrpSpPr/>
          <p:nvPr/>
        </p:nvGrpSpPr>
        <p:grpSpPr>
          <a:xfrm>
            <a:off x="8169605" y="747711"/>
            <a:ext cx="1277163" cy="517223"/>
            <a:chOff x="8905876" y="4670425"/>
            <a:chExt cx="701675" cy="284163"/>
          </a:xfrm>
          <a:solidFill>
            <a:schemeClr val="accent1">
              <a:lumMod val="60000"/>
              <a:lumOff val="40000"/>
            </a:schemeClr>
          </a:solidFill>
        </p:grpSpPr>
        <p:sp>
          <p:nvSpPr>
            <p:cNvPr id="2961" name="Rectangle 14">
              <a:extLst>
                <a:ext uri="{FF2B5EF4-FFF2-40B4-BE49-F238E27FC236}">
                  <a16:creationId xmlns:a16="http://schemas.microsoft.com/office/drawing/2014/main" id="{C5474AD8-FA8E-274B-B840-4CE0C1196282}"/>
                </a:ext>
              </a:extLst>
            </p:cNvPr>
            <p:cNvSpPr>
              <a:spLocks noChangeArrowheads="1"/>
            </p:cNvSpPr>
            <p:nvPr/>
          </p:nvSpPr>
          <p:spPr bwMode="auto">
            <a:xfrm>
              <a:off x="9117013" y="4670425"/>
              <a:ext cx="3143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62" name="Rectangle 15">
              <a:extLst>
                <a:ext uri="{FF2B5EF4-FFF2-40B4-BE49-F238E27FC236}">
                  <a16:creationId xmlns:a16="http://schemas.microsoft.com/office/drawing/2014/main" id="{0646CB8B-2843-874C-A624-D4C879BCF756}"/>
                </a:ext>
              </a:extLst>
            </p:cNvPr>
            <p:cNvSpPr>
              <a:spLocks noChangeArrowheads="1"/>
            </p:cNvSpPr>
            <p:nvPr/>
          </p:nvSpPr>
          <p:spPr bwMode="auto">
            <a:xfrm>
              <a:off x="8905876" y="4824413"/>
              <a:ext cx="3143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63" name="Rectangle 16">
              <a:extLst>
                <a:ext uri="{FF2B5EF4-FFF2-40B4-BE49-F238E27FC236}">
                  <a16:creationId xmlns:a16="http://schemas.microsoft.com/office/drawing/2014/main" id="{33C9278A-878D-0B48-B57B-CAB904A54AF2}"/>
                </a:ext>
              </a:extLst>
            </p:cNvPr>
            <p:cNvSpPr>
              <a:spLocks noChangeArrowheads="1"/>
            </p:cNvSpPr>
            <p:nvPr/>
          </p:nvSpPr>
          <p:spPr bwMode="auto">
            <a:xfrm>
              <a:off x="9291638" y="4827588"/>
              <a:ext cx="315913"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964" name="그룹 2963">
            <a:extLst>
              <a:ext uri="{FF2B5EF4-FFF2-40B4-BE49-F238E27FC236}">
                <a16:creationId xmlns:a16="http://schemas.microsoft.com/office/drawing/2014/main" id="{7175272B-C060-C64F-9EB7-4936B37AAAC2}"/>
              </a:ext>
            </a:extLst>
          </p:cNvPr>
          <p:cNvGrpSpPr/>
          <p:nvPr/>
        </p:nvGrpSpPr>
        <p:grpSpPr>
          <a:xfrm>
            <a:off x="10621230" y="3665272"/>
            <a:ext cx="1072170" cy="537614"/>
            <a:chOff x="9080501" y="6388100"/>
            <a:chExt cx="557213" cy="279401"/>
          </a:xfrm>
          <a:solidFill>
            <a:schemeClr val="accent1">
              <a:lumMod val="60000"/>
              <a:lumOff val="40000"/>
            </a:schemeClr>
          </a:solidFill>
        </p:grpSpPr>
        <p:sp>
          <p:nvSpPr>
            <p:cNvPr id="2965" name="Rectangle 19">
              <a:extLst>
                <a:ext uri="{FF2B5EF4-FFF2-40B4-BE49-F238E27FC236}">
                  <a16:creationId xmlns:a16="http://schemas.microsoft.com/office/drawing/2014/main" id="{0CC45B2F-E68C-DA40-97D6-543CC020C998}"/>
                </a:ext>
              </a:extLst>
            </p:cNvPr>
            <p:cNvSpPr>
              <a:spLocks noChangeArrowheads="1"/>
            </p:cNvSpPr>
            <p:nvPr/>
          </p:nvSpPr>
          <p:spPr bwMode="auto">
            <a:xfrm>
              <a:off x="9286876" y="6388100"/>
              <a:ext cx="3016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66" name="Rectangle 20">
              <a:extLst>
                <a:ext uri="{FF2B5EF4-FFF2-40B4-BE49-F238E27FC236}">
                  <a16:creationId xmlns:a16="http://schemas.microsoft.com/office/drawing/2014/main" id="{77CC702A-7A7A-1D48-83EC-16B776DE84C7}"/>
                </a:ext>
              </a:extLst>
            </p:cNvPr>
            <p:cNvSpPr>
              <a:spLocks noChangeArrowheads="1"/>
            </p:cNvSpPr>
            <p:nvPr/>
          </p:nvSpPr>
          <p:spPr bwMode="auto">
            <a:xfrm>
              <a:off x="9080501" y="6537325"/>
              <a:ext cx="3048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67" name="Rectangle 21">
              <a:extLst>
                <a:ext uri="{FF2B5EF4-FFF2-40B4-BE49-F238E27FC236}">
                  <a16:creationId xmlns:a16="http://schemas.microsoft.com/office/drawing/2014/main" id="{8B38D7B7-A111-BF47-B2C4-8B071FCEC752}"/>
                </a:ext>
              </a:extLst>
            </p:cNvPr>
            <p:cNvSpPr>
              <a:spLocks noChangeArrowheads="1"/>
            </p:cNvSpPr>
            <p:nvPr/>
          </p:nvSpPr>
          <p:spPr bwMode="auto">
            <a:xfrm>
              <a:off x="9455151" y="6542088"/>
              <a:ext cx="182563"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979" name="그룹 2978">
            <a:extLst>
              <a:ext uri="{FF2B5EF4-FFF2-40B4-BE49-F238E27FC236}">
                <a16:creationId xmlns:a16="http://schemas.microsoft.com/office/drawing/2014/main" id="{5A53A421-28E6-2E44-8508-6727455BF13C}"/>
              </a:ext>
            </a:extLst>
          </p:cNvPr>
          <p:cNvGrpSpPr/>
          <p:nvPr/>
        </p:nvGrpSpPr>
        <p:grpSpPr>
          <a:xfrm>
            <a:off x="10396853" y="809174"/>
            <a:ext cx="1550988" cy="1364328"/>
            <a:chOff x="6807843" y="1134761"/>
            <a:chExt cx="1550988" cy="1911015"/>
          </a:xfrm>
        </p:grpSpPr>
        <p:sp>
          <p:nvSpPr>
            <p:cNvPr id="2980" name="Rectangle 37">
              <a:extLst>
                <a:ext uri="{FF2B5EF4-FFF2-40B4-BE49-F238E27FC236}">
                  <a16:creationId xmlns:a16="http://schemas.microsoft.com/office/drawing/2014/main" id="{743CA86A-6BD5-0640-9FB0-97F5258021FB}"/>
                </a:ext>
              </a:extLst>
            </p:cNvPr>
            <p:cNvSpPr>
              <a:spLocks noChangeArrowheads="1"/>
            </p:cNvSpPr>
            <p:nvPr/>
          </p:nvSpPr>
          <p:spPr bwMode="auto">
            <a:xfrm>
              <a:off x="6831656" y="1173173"/>
              <a:ext cx="1511300" cy="18213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81" name="Freeform 38">
              <a:extLst>
                <a:ext uri="{FF2B5EF4-FFF2-40B4-BE49-F238E27FC236}">
                  <a16:creationId xmlns:a16="http://schemas.microsoft.com/office/drawing/2014/main" id="{2BAB6B1B-91A8-1144-9569-4BC6E0F0E8DC}"/>
                </a:ext>
              </a:extLst>
            </p:cNvPr>
            <p:cNvSpPr>
              <a:spLocks/>
            </p:cNvSpPr>
            <p:nvPr/>
          </p:nvSpPr>
          <p:spPr bwMode="auto">
            <a:xfrm>
              <a:off x="6834831" y="1189177"/>
              <a:ext cx="1497013" cy="1802180"/>
            </a:xfrm>
            <a:custGeom>
              <a:avLst/>
              <a:gdLst>
                <a:gd name="T0" fmla="*/ 943 w 943"/>
                <a:gd name="T1" fmla="*/ 563 h 563"/>
                <a:gd name="T2" fmla="*/ 495 w 943"/>
                <a:gd name="T3" fmla="*/ 563 h 563"/>
                <a:gd name="T4" fmla="*/ 495 w 943"/>
                <a:gd name="T5" fmla="*/ 555 h 563"/>
                <a:gd name="T6" fmla="*/ 937 w 943"/>
                <a:gd name="T7" fmla="*/ 555 h 563"/>
                <a:gd name="T8" fmla="*/ 937 w 943"/>
                <a:gd name="T9" fmla="*/ 6 h 563"/>
                <a:gd name="T10" fmla="*/ 495 w 943"/>
                <a:gd name="T11" fmla="*/ 6 h 563"/>
                <a:gd name="T12" fmla="*/ 495 w 943"/>
                <a:gd name="T13" fmla="*/ 2 h 563"/>
                <a:gd name="T14" fmla="*/ 482 w 943"/>
                <a:gd name="T15" fmla="*/ 2 h 563"/>
                <a:gd name="T16" fmla="*/ 482 w 943"/>
                <a:gd name="T17" fmla="*/ 6 h 563"/>
                <a:gd name="T18" fmla="*/ 13 w 943"/>
                <a:gd name="T19" fmla="*/ 6 h 563"/>
                <a:gd name="T20" fmla="*/ 13 w 943"/>
                <a:gd name="T21" fmla="*/ 555 h 563"/>
                <a:gd name="T22" fmla="*/ 482 w 943"/>
                <a:gd name="T23" fmla="*/ 555 h 563"/>
                <a:gd name="T24" fmla="*/ 482 w 943"/>
                <a:gd name="T25" fmla="*/ 563 h 563"/>
                <a:gd name="T26" fmla="*/ 0 w 943"/>
                <a:gd name="T27" fmla="*/ 563 h 563"/>
                <a:gd name="T28" fmla="*/ 0 w 943"/>
                <a:gd name="T29" fmla="*/ 0 h 563"/>
                <a:gd name="T30" fmla="*/ 943 w 943"/>
                <a:gd name="T31" fmla="*/ 0 h 563"/>
                <a:gd name="T32" fmla="*/ 943 w 943"/>
                <a:gd name="T33" fmla="*/ 5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3" h="563">
                  <a:moveTo>
                    <a:pt x="943" y="563"/>
                  </a:moveTo>
                  <a:lnTo>
                    <a:pt x="495" y="563"/>
                  </a:lnTo>
                  <a:lnTo>
                    <a:pt x="495" y="555"/>
                  </a:lnTo>
                  <a:lnTo>
                    <a:pt x="937" y="555"/>
                  </a:lnTo>
                  <a:lnTo>
                    <a:pt x="937" y="6"/>
                  </a:lnTo>
                  <a:lnTo>
                    <a:pt x="495" y="6"/>
                  </a:lnTo>
                  <a:lnTo>
                    <a:pt x="495" y="2"/>
                  </a:lnTo>
                  <a:lnTo>
                    <a:pt x="482" y="2"/>
                  </a:lnTo>
                  <a:lnTo>
                    <a:pt x="482" y="6"/>
                  </a:lnTo>
                  <a:lnTo>
                    <a:pt x="13" y="6"/>
                  </a:lnTo>
                  <a:lnTo>
                    <a:pt x="13" y="555"/>
                  </a:lnTo>
                  <a:lnTo>
                    <a:pt x="482" y="555"/>
                  </a:lnTo>
                  <a:lnTo>
                    <a:pt x="482" y="563"/>
                  </a:lnTo>
                  <a:lnTo>
                    <a:pt x="0" y="563"/>
                  </a:lnTo>
                  <a:lnTo>
                    <a:pt x="0" y="0"/>
                  </a:lnTo>
                  <a:lnTo>
                    <a:pt x="943" y="0"/>
                  </a:lnTo>
                  <a:lnTo>
                    <a:pt x="943" y="5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982" name="Freeform 39">
              <a:extLst>
                <a:ext uri="{FF2B5EF4-FFF2-40B4-BE49-F238E27FC236}">
                  <a16:creationId xmlns:a16="http://schemas.microsoft.com/office/drawing/2014/main" id="{82DF8FF5-FA98-D845-90FE-3BB505E4D4DE}"/>
                </a:ext>
              </a:extLst>
            </p:cNvPr>
            <p:cNvSpPr>
              <a:spLocks noEditPoints="1"/>
            </p:cNvSpPr>
            <p:nvPr/>
          </p:nvSpPr>
          <p:spPr bwMode="auto">
            <a:xfrm>
              <a:off x="6807843" y="1134761"/>
              <a:ext cx="1550988" cy="1911015"/>
            </a:xfrm>
            <a:custGeom>
              <a:avLst/>
              <a:gdLst>
                <a:gd name="T0" fmla="*/ 9 w 513"/>
                <a:gd name="T1" fmla="*/ 304 h 313"/>
                <a:gd name="T2" fmla="*/ 504 w 513"/>
                <a:gd name="T3" fmla="*/ 304 h 313"/>
                <a:gd name="T4" fmla="*/ 504 w 513"/>
                <a:gd name="T5" fmla="*/ 9 h 313"/>
                <a:gd name="T6" fmla="*/ 9 w 513"/>
                <a:gd name="T7" fmla="*/ 9 h 313"/>
                <a:gd name="T8" fmla="*/ 9 w 513"/>
                <a:gd name="T9" fmla="*/ 304 h 313"/>
                <a:gd name="T10" fmla="*/ 513 w 513"/>
                <a:gd name="T11" fmla="*/ 313 h 313"/>
                <a:gd name="T12" fmla="*/ 0 w 513"/>
                <a:gd name="T13" fmla="*/ 313 h 313"/>
                <a:gd name="T14" fmla="*/ 0 w 513"/>
                <a:gd name="T15" fmla="*/ 0 h 313"/>
                <a:gd name="T16" fmla="*/ 513 w 513"/>
                <a:gd name="T17" fmla="*/ 0 h 313"/>
                <a:gd name="T18" fmla="*/ 513 w 513"/>
                <a:gd name="T19"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313">
                  <a:moveTo>
                    <a:pt x="9" y="304"/>
                  </a:moveTo>
                  <a:lnTo>
                    <a:pt x="504" y="304"/>
                  </a:lnTo>
                  <a:lnTo>
                    <a:pt x="504" y="9"/>
                  </a:lnTo>
                  <a:lnTo>
                    <a:pt x="9" y="9"/>
                  </a:lnTo>
                  <a:lnTo>
                    <a:pt x="9" y="304"/>
                  </a:lnTo>
                  <a:close/>
                  <a:moveTo>
                    <a:pt x="513" y="313"/>
                  </a:moveTo>
                  <a:lnTo>
                    <a:pt x="0" y="313"/>
                  </a:lnTo>
                  <a:lnTo>
                    <a:pt x="0" y="0"/>
                  </a:lnTo>
                  <a:lnTo>
                    <a:pt x="513" y="0"/>
                  </a:lnTo>
                  <a:lnTo>
                    <a:pt x="513" y="31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983" name="Rectangle 40">
              <a:extLst>
                <a:ext uri="{FF2B5EF4-FFF2-40B4-BE49-F238E27FC236}">
                  <a16:creationId xmlns:a16="http://schemas.microsoft.com/office/drawing/2014/main" id="{601F2B34-EC1A-0649-92F2-9F6155726DC7}"/>
                </a:ext>
              </a:extLst>
            </p:cNvPr>
            <p:cNvSpPr>
              <a:spLocks noChangeArrowheads="1"/>
            </p:cNvSpPr>
            <p:nvPr/>
          </p:nvSpPr>
          <p:spPr bwMode="auto">
            <a:xfrm>
              <a:off x="7600006" y="1208384"/>
              <a:ext cx="20638" cy="1757366"/>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984" name="Freeform 41">
              <a:extLst>
                <a:ext uri="{FF2B5EF4-FFF2-40B4-BE49-F238E27FC236}">
                  <a16:creationId xmlns:a16="http://schemas.microsoft.com/office/drawing/2014/main" id="{D55670B4-4375-6742-AC90-C982DB15923A}"/>
                </a:ext>
              </a:extLst>
            </p:cNvPr>
            <p:cNvSpPr>
              <a:spLocks noEditPoints="1"/>
            </p:cNvSpPr>
            <p:nvPr/>
          </p:nvSpPr>
          <p:spPr bwMode="auto">
            <a:xfrm>
              <a:off x="7600006" y="1195580"/>
              <a:ext cx="20638" cy="1795778"/>
            </a:xfrm>
            <a:custGeom>
              <a:avLst/>
              <a:gdLst>
                <a:gd name="T0" fmla="*/ 7 w 7"/>
                <a:gd name="T1" fmla="*/ 294 h 294"/>
                <a:gd name="T2" fmla="*/ 0 w 7"/>
                <a:gd name="T3" fmla="*/ 294 h 294"/>
                <a:gd name="T4" fmla="*/ 0 w 7"/>
                <a:gd name="T5" fmla="*/ 290 h 294"/>
                <a:gd name="T6" fmla="*/ 7 w 7"/>
                <a:gd name="T7" fmla="*/ 290 h 294"/>
                <a:gd name="T8" fmla="*/ 7 w 7"/>
                <a:gd name="T9" fmla="*/ 294 h 294"/>
                <a:gd name="T10" fmla="*/ 7 w 7"/>
                <a:gd name="T11" fmla="*/ 2 h 294"/>
                <a:gd name="T12" fmla="*/ 0 w 7"/>
                <a:gd name="T13" fmla="*/ 2 h 294"/>
                <a:gd name="T14" fmla="*/ 0 w 7"/>
                <a:gd name="T15" fmla="*/ 0 h 294"/>
                <a:gd name="T16" fmla="*/ 7 w 7"/>
                <a:gd name="T17" fmla="*/ 0 h 294"/>
                <a:gd name="T18" fmla="*/ 7 w 7"/>
                <a:gd name="T19" fmla="*/ 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294">
                  <a:moveTo>
                    <a:pt x="7" y="294"/>
                  </a:moveTo>
                  <a:lnTo>
                    <a:pt x="0" y="294"/>
                  </a:lnTo>
                  <a:lnTo>
                    <a:pt x="0" y="290"/>
                  </a:lnTo>
                  <a:lnTo>
                    <a:pt x="7" y="290"/>
                  </a:lnTo>
                  <a:lnTo>
                    <a:pt x="7" y="294"/>
                  </a:lnTo>
                  <a:close/>
                  <a:moveTo>
                    <a:pt x="7" y="2"/>
                  </a:moveTo>
                  <a:lnTo>
                    <a:pt x="0" y="2"/>
                  </a:lnTo>
                  <a:lnTo>
                    <a:pt x="0" y="0"/>
                  </a:lnTo>
                  <a:lnTo>
                    <a:pt x="7" y="0"/>
                  </a:lnTo>
                  <a:lnTo>
                    <a:pt x="7" y="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985" name="Rectangle 42">
              <a:extLst>
                <a:ext uri="{FF2B5EF4-FFF2-40B4-BE49-F238E27FC236}">
                  <a16:creationId xmlns:a16="http://schemas.microsoft.com/office/drawing/2014/main" id="{98862FD9-671B-0948-AEE2-FF6D7BA033F4}"/>
                </a:ext>
              </a:extLst>
            </p:cNvPr>
            <p:cNvSpPr>
              <a:spLocks noChangeArrowheads="1"/>
            </p:cNvSpPr>
            <p:nvPr/>
          </p:nvSpPr>
          <p:spPr bwMode="auto">
            <a:xfrm>
              <a:off x="7600006" y="2991358"/>
              <a:ext cx="20638" cy="9604"/>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986" name="Rectangle 43">
              <a:extLst>
                <a:ext uri="{FF2B5EF4-FFF2-40B4-BE49-F238E27FC236}">
                  <a16:creationId xmlns:a16="http://schemas.microsoft.com/office/drawing/2014/main" id="{01BCB715-B33B-BE42-8D12-BBC367981443}"/>
                </a:ext>
              </a:extLst>
            </p:cNvPr>
            <p:cNvSpPr>
              <a:spLocks noChangeArrowheads="1"/>
            </p:cNvSpPr>
            <p:nvPr/>
          </p:nvSpPr>
          <p:spPr bwMode="auto">
            <a:xfrm>
              <a:off x="7557143" y="1179575"/>
              <a:ext cx="47625" cy="1811782"/>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3072" name="그룹 3071">
            <a:extLst>
              <a:ext uri="{FF2B5EF4-FFF2-40B4-BE49-F238E27FC236}">
                <a16:creationId xmlns:a16="http://schemas.microsoft.com/office/drawing/2014/main" id="{40B52880-4B8B-2D45-B3C1-6AB6F05B1029}"/>
              </a:ext>
            </a:extLst>
          </p:cNvPr>
          <p:cNvGrpSpPr/>
          <p:nvPr/>
        </p:nvGrpSpPr>
        <p:grpSpPr>
          <a:xfrm>
            <a:off x="7662447" y="1767304"/>
            <a:ext cx="2747134" cy="4730367"/>
            <a:chOff x="7662447" y="1767304"/>
            <a:chExt cx="2747134" cy="4730367"/>
          </a:xfrm>
        </p:grpSpPr>
        <p:grpSp>
          <p:nvGrpSpPr>
            <p:cNvPr id="2968" name="그룹 2967">
              <a:extLst>
                <a:ext uri="{FF2B5EF4-FFF2-40B4-BE49-F238E27FC236}">
                  <a16:creationId xmlns:a16="http://schemas.microsoft.com/office/drawing/2014/main" id="{C0FF7D8E-8058-674F-AB42-91E8A62A5C02}"/>
                </a:ext>
              </a:extLst>
            </p:cNvPr>
            <p:cNvGrpSpPr/>
            <p:nvPr/>
          </p:nvGrpSpPr>
          <p:grpSpPr>
            <a:xfrm>
              <a:off x="8259987" y="1824934"/>
              <a:ext cx="1159965" cy="623481"/>
              <a:chOff x="7693026" y="6388100"/>
              <a:chExt cx="508000" cy="273050"/>
            </a:xfrm>
            <a:solidFill>
              <a:schemeClr val="accent1">
                <a:lumMod val="60000"/>
                <a:lumOff val="40000"/>
              </a:schemeClr>
            </a:solidFill>
          </p:grpSpPr>
          <p:sp>
            <p:nvSpPr>
              <p:cNvPr id="2969" name="Rectangle 17">
                <a:extLst>
                  <a:ext uri="{FF2B5EF4-FFF2-40B4-BE49-F238E27FC236}">
                    <a16:creationId xmlns:a16="http://schemas.microsoft.com/office/drawing/2014/main" id="{1838540C-5BFF-7647-A635-DC721D9F3AD0}"/>
                  </a:ext>
                </a:extLst>
              </p:cNvPr>
              <p:cNvSpPr>
                <a:spLocks noChangeArrowheads="1"/>
              </p:cNvSpPr>
              <p:nvPr/>
            </p:nvSpPr>
            <p:spPr bwMode="auto">
              <a:xfrm>
                <a:off x="7897813" y="6388100"/>
                <a:ext cx="303213"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70" name="Rectangle 18">
                <a:extLst>
                  <a:ext uri="{FF2B5EF4-FFF2-40B4-BE49-F238E27FC236}">
                    <a16:creationId xmlns:a16="http://schemas.microsoft.com/office/drawing/2014/main" id="{98889203-913A-B94A-9C15-3E117BA1430C}"/>
                  </a:ext>
                </a:extLst>
              </p:cNvPr>
              <p:cNvSpPr>
                <a:spLocks noChangeArrowheads="1"/>
              </p:cNvSpPr>
              <p:nvPr/>
            </p:nvSpPr>
            <p:spPr bwMode="auto">
              <a:xfrm>
                <a:off x="7693026" y="6537325"/>
                <a:ext cx="3016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3026" name="Rectangle 354">
              <a:extLst>
                <a:ext uri="{FF2B5EF4-FFF2-40B4-BE49-F238E27FC236}">
                  <a16:creationId xmlns:a16="http://schemas.microsoft.com/office/drawing/2014/main" id="{AD4EF073-0DCC-D64B-815B-4CA5C206CF32}"/>
                </a:ext>
              </a:extLst>
            </p:cNvPr>
            <p:cNvSpPr>
              <a:spLocks noChangeArrowheads="1"/>
            </p:cNvSpPr>
            <p:nvPr/>
          </p:nvSpPr>
          <p:spPr bwMode="auto">
            <a:xfrm>
              <a:off x="7788053" y="1767304"/>
              <a:ext cx="2420954" cy="435186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27" name="Rectangle 355">
              <a:extLst>
                <a:ext uri="{FF2B5EF4-FFF2-40B4-BE49-F238E27FC236}">
                  <a16:creationId xmlns:a16="http://schemas.microsoft.com/office/drawing/2014/main" id="{DC636737-A6AA-E241-A529-9465F456CF14}"/>
                </a:ext>
              </a:extLst>
            </p:cNvPr>
            <p:cNvSpPr>
              <a:spLocks noChangeArrowheads="1"/>
            </p:cNvSpPr>
            <p:nvPr/>
          </p:nvSpPr>
          <p:spPr bwMode="auto">
            <a:xfrm>
              <a:off x="7991019" y="1970270"/>
              <a:ext cx="2016853" cy="4148901"/>
            </a:xfrm>
            <a:prstGeom prst="rect">
              <a:avLst/>
            </a:prstGeom>
            <a:solidFill>
              <a:schemeClr val="accent2">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28" name="Rectangle 356">
              <a:extLst>
                <a:ext uri="{FF2B5EF4-FFF2-40B4-BE49-F238E27FC236}">
                  <a16:creationId xmlns:a16="http://schemas.microsoft.com/office/drawing/2014/main" id="{87E9D407-9FE7-C948-9153-99FF98E1B7B7}"/>
                </a:ext>
              </a:extLst>
            </p:cNvPr>
            <p:cNvSpPr>
              <a:spLocks noChangeArrowheads="1"/>
            </p:cNvSpPr>
            <p:nvPr/>
          </p:nvSpPr>
          <p:spPr bwMode="auto">
            <a:xfrm>
              <a:off x="8170214" y="2160435"/>
              <a:ext cx="1656635" cy="3768570"/>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29" name="Rectangle 357">
              <a:extLst>
                <a:ext uri="{FF2B5EF4-FFF2-40B4-BE49-F238E27FC236}">
                  <a16:creationId xmlns:a16="http://schemas.microsoft.com/office/drawing/2014/main" id="{DFE1A983-E7C0-C748-B4E3-5A382A6CCB1B}"/>
                </a:ext>
              </a:extLst>
            </p:cNvPr>
            <p:cNvSpPr>
              <a:spLocks noChangeArrowheads="1"/>
            </p:cNvSpPr>
            <p:nvPr/>
          </p:nvSpPr>
          <p:spPr bwMode="auto">
            <a:xfrm>
              <a:off x="8139128" y="4153517"/>
              <a:ext cx="1740746" cy="223079"/>
            </a:xfrm>
            <a:prstGeom prst="rect">
              <a:avLst/>
            </a:prstGeom>
            <a:solidFill>
              <a:schemeClr val="accent2">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30" name="Freeform 358">
              <a:extLst>
                <a:ext uri="{FF2B5EF4-FFF2-40B4-BE49-F238E27FC236}">
                  <a16:creationId xmlns:a16="http://schemas.microsoft.com/office/drawing/2014/main" id="{2B15A6EA-88EC-CB4C-9465-966F54D22DD2}"/>
                </a:ext>
              </a:extLst>
            </p:cNvPr>
            <p:cNvSpPr>
              <a:spLocks noEditPoints="1"/>
            </p:cNvSpPr>
            <p:nvPr/>
          </p:nvSpPr>
          <p:spPr bwMode="auto">
            <a:xfrm>
              <a:off x="8309181" y="2308544"/>
              <a:ext cx="1378700" cy="1093452"/>
            </a:xfrm>
            <a:custGeom>
              <a:avLst/>
              <a:gdLst>
                <a:gd name="T0" fmla="*/ 382 w 854"/>
                <a:gd name="T1" fmla="*/ 295 h 676"/>
                <a:gd name="T2" fmla="*/ 0 w 854"/>
                <a:gd name="T3" fmla="*/ 295 h 676"/>
                <a:gd name="T4" fmla="*/ 0 w 854"/>
                <a:gd name="T5" fmla="*/ 0 h 676"/>
                <a:gd name="T6" fmla="*/ 382 w 854"/>
                <a:gd name="T7" fmla="*/ 0 h 676"/>
                <a:gd name="T8" fmla="*/ 382 w 854"/>
                <a:gd name="T9" fmla="*/ 295 h 676"/>
                <a:gd name="T10" fmla="*/ 854 w 854"/>
                <a:gd name="T11" fmla="*/ 0 h 676"/>
                <a:gd name="T12" fmla="*/ 472 w 854"/>
                <a:gd name="T13" fmla="*/ 0 h 676"/>
                <a:gd name="T14" fmla="*/ 472 w 854"/>
                <a:gd name="T15" fmla="*/ 295 h 676"/>
                <a:gd name="T16" fmla="*/ 854 w 854"/>
                <a:gd name="T17" fmla="*/ 295 h 676"/>
                <a:gd name="T18" fmla="*/ 854 w 854"/>
                <a:gd name="T19" fmla="*/ 0 h 676"/>
                <a:gd name="T20" fmla="*/ 382 w 854"/>
                <a:gd name="T21" fmla="*/ 381 h 676"/>
                <a:gd name="T22" fmla="*/ 0 w 854"/>
                <a:gd name="T23" fmla="*/ 381 h 676"/>
                <a:gd name="T24" fmla="*/ 0 w 854"/>
                <a:gd name="T25" fmla="*/ 676 h 676"/>
                <a:gd name="T26" fmla="*/ 382 w 854"/>
                <a:gd name="T27" fmla="*/ 676 h 676"/>
                <a:gd name="T28" fmla="*/ 382 w 854"/>
                <a:gd name="T29" fmla="*/ 381 h 676"/>
                <a:gd name="T30" fmla="*/ 854 w 854"/>
                <a:gd name="T31" fmla="*/ 381 h 676"/>
                <a:gd name="T32" fmla="*/ 472 w 854"/>
                <a:gd name="T33" fmla="*/ 381 h 676"/>
                <a:gd name="T34" fmla="*/ 472 w 854"/>
                <a:gd name="T35" fmla="*/ 676 h 676"/>
                <a:gd name="T36" fmla="*/ 854 w 854"/>
                <a:gd name="T37" fmla="*/ 676 h 676"/>
                <a:gd name="T38" fmla="*/ 854 w 854"/>
                <a:gd name="T39" fmla="*/ 381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4" h="676">
                  <a:moveTo>
                    <a:pt x="382" y="295"/>
                  </a:moveTo>
                  <a:lnTo>
                    <a:pt x="0" y="295"/>
                  </a:lnTo>
                  <a:lnTo>
                    <a:pt x="0" y="0"/>
                  </a:lnTo>
                  <a:lnTo>
                    <a:pt x="382" y="0"/>
                  </a:lnTo>
                  <a:lnTo>
                    <a:pt x="382" y="295"/>
                  </a:lnTo>
                  <a:close/>
                  <a:moveTo>
                    <a:pt x="854" y="0"/>
                  </a:moveTo>
                  <a:lnTo>
                    <a:pt x="472" y="0"/>
                  </a:lnTo>
                  <a:lnTo>
                    <a:pt x="472" y="295"/>
                  </a:lnTo>
                  <a:lnTo>
                    <a:pt x="854" y="295"/>
                  </a:lnTo>
                  <a:lnTo>
                    <a:pt x="854" y="0"/>
                  </a:lnTo>
                  <a:moveTo>
                    <a:pt x="382" y="381"/>
                  </a:moveTo>
                  <a:lnTo>
                    <a:pt x="0" y="381"/>
                  </a:lnTo>
                  <a:lnTo>
                    <a:pt x="0" y="676"/>
                  </a:lnTo>
                  <a:lnTo>
                    <a:pt x="382" y="676"/>
                  </a:lnTo>
                  <a:lnTo>
                    <a:pt x="382" y="381"/>
                  </a:lnTo>
                  <a:close/>
                  <a:moveTo>
                    <a:pt x="854" y="381"/>
                  </a:moveTo>
                  <a:lnTo>
                    <a:pt x="472" y="381"/>
                  </a:lnTo>
                  <a:lnTo>
                    <a:pt x="472" y="676"/>
                  </a:lnTo>
                  <a:lnTo>
                    <a:pt x="854" y="676"/>
                  </a:lnTo>
                  <a:lnTo>
                    <a:pt x="854" y="3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31" name="Freeform 359">
              <a:extLst>
                <a:ext uri="{FF2B5EF4-FFF2-40B4-BE49-F238E27FC236}">
                  <a16:creationId xmlns:a16="http://schemas.microsoft.com/office/drawing/2014/main" id="{D4DEE4A8-6678-ED48-928B-2490653B0491}"/>
                </a:ext>
              </a:extLst>
            </p:cNvPr>
            <p:cNvSpPr>
              <a:spLocks/>
            </p:cNvSpPr>
            <p:nvPr/>
          </p:nvSpPr>
          <p:spPr bwMode="auto">
            <a:xfrm>
              <a:off x="8309181" y="2308544"/>
              <a:ext cx="616210" cy="477243"/>
            </a:xfrm>
            <a:custGeom>
              <a:avLst/>
              <a:gdLst>
                <a:gd name="T0" fmla="*/ 7 w 337"/>
                <a:gd name="T1" fmla="*/ 261 h 261"/>
                <a:gd name="T2" fmla="*/ 0 w 337"/>
                <a:gd name="T3" fmla="*/ 261 h 261"/>
                <a:gd name="T4" fmla="*/ 0 w 337"/>
                <a:gd name="T5" fmla="*/ 0 h 261"/>
                <a:gd name="T6" fmla="*/ 337 w 337"/>
                <a:gd name="T7" fmla="*/ 0 h 261"/>
                <a:gd name="T8" fmla="*/ 337 w 337"/>
                <a:gd name="T9" fmla="*/ 12 h 261"/>
                <a:gd name="T10" fmla="*/ 7 w 337"/>
                <a:gd name="T11" fmla="*/ 12 h 261"/>
                <a:gd name="T12" fmla="*/ 7 w 337"/>
                <a:gd name="T13" fmla="*/ 261 h 261"/>
              </a:gdLst>
              <a:ahLst/>
              <a:cxnLst>
                <a:cxn ang="0">
                  <a:pos x="T0" y="T1"/>
                </a:cxn>
                <a:cxn ang="0">
                  <a:pos x="T2" y="T3"/>
                </a:cxn>
                <a:cxn ang="0">
                  <a:pos x="T4" y="T5"/>
                </a:cxn>
                <a:cxn ang="0">
                  <a:pos x="T6" y="T7"/>
                </a:cxn>
                <a:cxn ang="0">
                  <a:pos x="T8" y="T9"/>
                </a:cxn>
                <a:cxn ang="0">
                  <a:pos x="T10" y="T11"/>
                </a:cxn>
                <a:cxn ang="0">
                  <a:pos x="T12" y="T13"/>
                </a:cxn>
              </a:cxnLst>
              <a:rect l="0" t="0" r="r" b="b"/>
              <a:pathLst>
                <a:path w="337" h="261">
                  <a:moveTo>
                    <a:pt x="7" y="261"/>
                  </a:moveTo>
                  <a:lnTo>
                    <a:pt x="0" y="261"/>
                  </a:lnTo>
                  <a:lnTo>
                    <a:pt x="0" y="0"/>
                  </a:lnTo>
                  <a:lnTo>
                    <a:pt x="337" y="0"/>
                  </a:lnTo>
                  <a:lnTo>
                    <a:pt x="337" y="12"/>
                  </a:lnTo>
                  <a:lnTo>
                    <a:pt x="7" y="12"/>
                  </a:lnTo>
                  <a:lnTo>
                    <a:pt x="7" y="261"/>
                  </a:lnTo>
                  <a:close/>
                </a:path>
              </a:pathLst>
            </a:custGeom>
            <a:solidFill>
              <a:srgbClr val="005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32" name="Freeform 360">
              <a:extLst>
                <a:ext uri="{FF2B5EF4-FFF2-40B4-BE49-F238E27FC236}">
                  <a16:creationId xmlns:a16="http://schemas.microsoft.com/office/drawing/2014/main" id="{71BFF08D-A201-5E41-8199-6DA2754BCDC0}"/>
                </a:ext>
              </a:extLst>
            </p:cNvPr>
            <p:cNvSpPr>
              <a:spLocks/>
            </p:cNvSpPr>
            <p:nvPr/>
          </p:nvSpPr>
          <p:spPr bwMode="auto">
            <a:xfrm>
              <a:off x="8309181" y="2924755"/>
              <a:ext cx="616210" cy="477243"/>
            </a:xfrm>
            <a:custGeom>
              <a:avLst/>
              <a:gdLst>
                <a:gd name="T0" fmla="*/ 7 w 337"/>
                <a:gd name="T1" fmla="*/ 261 h 261"/>
                <a:gd name="T2" fmla="*/ 0 w 337"/>
                <a:gd name="T3" fmla="*/ 261 h 261"/>
                <a:gd name="T4" fmla="*/ 0 w 337"/>
                <a:gd name="T5" fmla="*/ 0 h 261"/>
                <a:gd name="T6" fmla="*/ 337 w 337"/>
                <a:gd name="T7" fmla="*/ 0 h 261"/>
                <a:gd name="T8" fmla="*/ 337 w 337"/>
                <a:gd name="T9" fmla="*/ 5 h 261"/>
                <a:gd name="T10" fmla="*/ 7 w 337"/>
                <a:gd name="T11" fmla="*/ 5 h 261"/>
                <a:gd name="T12" fmla="*/ 7 w 337"/>
                <a:gd name="T13" fmla="*/ 261 h 261"/>
              </a:gdLst>
              <a:ahLst/>
              <a:cxnLst>
                <a:cxn ang="0">
                  <a:pos x="T0" y="T1"/>
                </a:cxn>
                <a:cxn ang="0">
                  <a:pos x="T2" y="T3"/>
                </a:cxn>
                <a:cxn ang="0">
                  <a:pos x="T4" y="T5"/>
                </a:cxn>
                <a:cxn ang="0">
                  <a:pos x="T6" y="T7"/>
                </a:cxn>
                <a:cxn ang="0">
                  <a:pos x="T8" y="T9"/>
                </a:cxn>
                <a:cxn ang="0">
                  <a:pos x="T10" y="T11"/>
                </a:cxn>
                <a:cxn ang="0">
                  <a:pos x="T12" y="T13"/>
                </a:cxn>
              </a:cxnLst>
              <a:rect l="0" t="0" r="r" b="b"/>
              <a:pathLst>
                <a:path w="337" h="261">
                  <a:moveTo>
                    <a:pt x="7" y="261"/>
                  </a:moveTo>
                  <a:lnTo>
                    <a:pt x="0" y="261"/>
                  </a:lnTo>
                  <a:lnTo>
                    <a:pt x="0" y="0"/>
                  </a:lnTo>
                  <a:lnTo>
                    <a:pt x="337" y="0"/>
                  </a:lnTo>
                  <a:lnTo>
                    <a:pt x="337" y="5"/>
                  </a:lnTo>
                  <a:lnTo>
                    <a:pt x="7" y="5"/>
                  </a:lnTo>
                  <a:lnTo>
                    <a:pt x="7" y="261"/>
                  </a:lnTo>
                  <a:close/>
                </a:path>
              </a:pathLst>
            </a:custGeom>
            <a:solidFill>
              <a:srgbClr val="005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33" name="Freeform 361">
              <a:extLst>
                <a:ext uri="{FF2B5EF4-FFF2-40B4-BE49-F238E27FC236}">
                  <a16:creationId xmlns:a16="http://schemas.microsoft.com/office/drawing/2014/main" id="{7878931D-B5EA-9048-BB24-4D7FE3572E9B}"/>
                </a:ext>
              </a:extLst>
            </p:cNvPr>
            <p:cNvSpPr>
              <a:spLocks/>
            </p:cNvSpPr>
            <p:nvPr/>
          </p:nvSpPr>
          <p:spPr bwMode="auto">
            <a:xfrm>
              <a:off x="9071671" y="2924755"/>
              <a:ext cx="616210" cy="477243"/>
            </a:xfrm>
            <a:custGeom>
              <a:avLst/>
              <a:gdLst>
                <a:gd name="T0" fmla="*/ 337 w 337"/>
                <a:gd name="T1" fmla="*/ 261 h 261"/>
                <a:gd name="T2" fmla="*/ 330 w 337"/>
                <a:gd name="T3" fmla="*/ 261 h 261"/>
                <a:gd name="T4" fmla="*/ 330 w 337"/>
                <a:gd name="T5" fmla="*/ 5 h 261"/>
                <a:gd name="T6" fmla="*/ 0 w 337"/>
                <a:gd name="T7" fmla="*/ 5 h 261"/>
                <a:gd name="T8" fmla="*/ 0 w 337"/>
                <a:gd name="T9" fmla="*/ 0 h 261"/>
                <a:gd name="T10" fmla="*/ 337 w 337"/>
                <a:gd name="T11" fmla="*/ 0 h 261"/>
                <a:gd name="T12" fmla="*/ 337 w 337"/>
                <a:gd name="T13" fmla="*/ 261 h 261"/>
              </a:gdLst>
              <a:ahLst/>
              <a:cxnLst>
                <a:cxn ang="0">
                  <a:pos x="T0" y="T1"/>
                </a:cxn>
                <a:cxn ang="0">
                  <a:pos x="T2" y="T3"/>
                </a:cxn>
                <a:cxn ang="0">
                  <a:pos x="T4" y="T5"/>
                </a:cxn>
                <a:cxn ang="0">
                  <a:pos x="T6" y="T7"/>
                </a:cxn>
                <a:cxn ang="0">
                  <a:pos x="T8" y="T9"/>
                </a:cxn>
                <a:cxn ang="0">
                  <a:pos x="T10" y="T11"/>
                </a:cxn>
                <a:cxn ang="0">
                  <a:pos x="T12" y="T13"/>
                </a:cxn>
              </a:cxnLst>
              <a:rect l="0" t="0" r="r" b="b"/>
              <a:pathLst>
                <a:path w="337" h="261">
                  <a:moveTo>
                    <a:pt x="337" y="261"/>
                  </a:moveTo>
                  <a:lnTo>
                    <a:pt x="330" y="261"/>
                  </a:lnTo>
                  <a:lnTo>
                    <a:pt x="330" y="5"/>
                  </a:lnTo>
                  <a:lnTo>
                    <a:pt x="0" y="5"/>
                  </a:lnTo>
                  <a:lnTo>
                    <a:pt x="0" y="0"/>
                  </a:lnTo>
                  <a:lnTo>
                    <a:pt x="337" y="0"/>
                  </a:lnTo>
                  <a:lnTo>
                    <a:pt x="337" y="261"/>
                  </a:lnTo>
                  <a:close/>
                </a:path>
              </a:pathLst>
            </a:custGeom>
            <a:solidFill>
              <a:srgbClr val="005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34" name="Freeform 362">
              <a:extLst>
                <a:ext uri="{FF2B5EF4-FFF2-40B4-BE49-F238E27FC236}">
                  <a16:creationId xmlns:a16="http://schemas.microsoft.com/office/drawing/2014/main" id="{818778D3-1CDA-0C49-AE51-F1031EEF133B}"/>
                </a:ext>
              </a:extLst>
            </p:cNvPr>
            <p:cNvSpPr>
              <a:spLocks/>
            </p:cNvSpPr>
            <p:nvPr/>
          </p:nvSpPr>
          <p:spPr bwMode="auto">
            <a:xfrm>
              <a:off x="9071671" y="2308544"/>
              <a:ext cx="616210" cy="477243"/>
            </a:xfrm>
            <a:custGeom>
              <a:avLst/>
              <a:gdLst>
                <a:gd name="T0" fmla="*/ 337 w 337"/>
                <a:gd name="T1" fmla="*/ 261 h 261"/>
                <a:gd name="T2" fmla="*/ 330 w 337"/>
                <a:gd name="T3" fmla="*/ 261 h 261"/>
                <a:gd name="T4" fmla="*/ 330 w 337"/>
                <a:gd name="T5" fmla="*/ 12 h 261"/>
                <a:gd name="T6" fmla="*/ 0 w 337"/>
                <a:gd name="T7" fmla="*/ 12 h 261"/>
                <a:gd name="T8" fmla="*/ 0 w 337"/>
                <a:gd name="T9" fmla="*/ 0 h 261"/>
                <a:gd name="T10" fmla="*/ 337 w 337"/>
                <a:gd name="T11" fmla="*/ 0 h 261"/>
                <a:gd name="T12" fmla="*/ 337 w 337"/>
                <a:gd name="T13" fmla="*/ 261 h 261"/>
              </a:gdLst>
              <a:ahLst/>
              <a:cxnLst>
                <a:cxn ang="0">
                  <a:pos x="T0" y="T1"/>
                </a:cxn>
                <a:cxn ang="0">
                  <a:pos x="T2" y="T3"/>
                </a:cxn>
                <a:cxn ang="0">
                  <a:pos x="T4" y="T5"/>
                </a:cxn>
                <a:cxn ang="0">
                  <a:pos x="T6" y="T7"/>
                </a:cxn>
                <a:cxn ang="0">
                  <a:pos x="T8" y="T9"/>
                </a:cxn>
                <a:cxn ang="0">
                  <a:pos x="T10" y="T11"/>
                </a:cxn>
                <a:cxn ang="0">
                  <a:pos x="T12" y="T13"/>
                </a:cxn>
              </a:cxnLst>
              <a:rect l="0" t="0" r="r" b="b"/>
              <a:pathLst>
                <a:path w="337" h="261">
                  <a:moveTo>
                    <a:pt x="337" y="261"/>
                  </a:moveTo>
                  <a:lnTo>
                    <a:pt x="330" y="261"/>
                  </a:lnTo>
                  <a:lnTo>
                    <a:pt x="330" y="12"/>
                  </a:lnTo>
                  <a:lnTo>
                    <a:pt x="0" y="12"/>
                  </a:lnTo>
                  <a:lnTo>
                    <a:pt x="0" y="0"/>
                  </a:lnTo>
                  <a:lnTo>
                    <a:pt x="337" y="0"/>
                  </a:lnTo>
                  <a:lnTo>
                    <a:pt x="337" y="261"/>
                  </a:lnTo>
                  <a:close/>
                </a:path>
              </a:pathLst>
            </a:custGeom>
            <a:solidFill>
              <a:srgbClr val="005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35" name="Oval 363">
              <a:extLst>
                <a:ext uri="{FF2B5EF4-FFF2-40B4-BE49-F238E27FC236}">
                  <a16:creationId xmlns:a16="http://schemas.microsoft.com/office/drawing/2014/main" id="{FC4C9440-FBC0-7147-9C6C-6D14CC6B27FC}"/>
                </a:ext>
              </a:extLst>
            </p:cNvPr>
            <p:cNvSpPr>
              <a:spLocks noChangeArrowheads="1"/>
            </p:cNvSpPr>
            <p:nvPr/>
          </p:nvSpPr>
          <p:spPr bwMode="auto">
            <a:xfrm>
              <a:off x="9600112" y="3913981"/>
              <a:ext cx="151767" cy="15359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36" name="Rectangle 364">
              <a:extLst>
                <a:ext uri="{FF2B5EF4-FFF2-40B4-BE49-F238E27FC236}">
                  <a16:creationId xmlns:a16="http://schemas.microsoft.com/office/drawing/2014/main" id="{11D41AEB-5F7D-E246-B7B3-C3A5733DB9BF}"/>
                </a:ext>
              </a:extLst>
            </p:cNvPr>
            <p:cNvSpPr>
              <a:spLocks noChangeArrowheads="1"/>
            </p:cNvSpPr>
            <p:nvPr/>
          </p:nvSpPr>
          <p:spPr bwMode="auto">
            <a:xfrm>
              <a:off x="9402633" y="3970665"/>
              <a:ext cx="371189" cy="4205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37" name="Oval 365">
              <a:extLst>
                <a:ext uri="{FF2B5EF4-FFF2-40B4-BE49-F238E27FC236}">
                  <a16:creationId xmlns:a16="http://schemas.microsoft.com/office/drawing/2014/main" id="{EFD79CF9-7D51-E741-8C5A-EC05DC395C6D}"/>
                </a:ext>
              </a:extLst>
            </p:cNvPr>
            <p:cNvSpPr>
              <a:spLocks noChangeArrowheads="1"/>
            </p:cNvSpPr>
            <p:nvPr/>
          </p:nvSpPr>
          <p:spPr bwMode="auto">
            <a:xfrm>
              <a:off x="9633026" y="4202886"/>
              <a:ext cx="89598" cy="8776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3071" name="그룹 3070">
              <a:extLst>
                <a:ext uri="{FF2B5EF4-FFF2-40B4-BE49-F238E27FC236}">
                  <a16:creationId xmlns:a16="http://schemas.microsoft.com/office/drawing/2014/main" id="{CDCAC23B-FBD0-5D45-8343-5C8E21170524}"/>
                </a:ext>
              </a:extLst>
            </p:cNvPr>
            <p:cNvGrpSpPr/>
            <p:nvPr/>
          </p:nvGrpSpPr>
          <p:grpSpPr>
            <a:xfrm>
              <a:off x="8259987" y="5230512"/>
              <a:ext cx="1287274" cy="886830"/>
              <a:chOff x="9014988" y="5230512"/>
              <a:chExt cx="1287274" cy="886830"/>
            </a:xfrm>
          </p:grpSpPr>
          <p:sp>
            <p:nvSpPr>
              <p:cNvPr id="3038" name="Freeform 372">
                <a:extLst>
                  <a:ext uri="{FF2B5EF4-FFF2-40B4-BE49-F238E27FC236}">
                    <a16:creationId xmlns:a16="http://schemas.microsoft.com/office/drawing/2014/main" id="{5FF08324-FA29-C34C-ACEA-326B89C763EC}"/>
                  </a:ext>
                </a:extLst>
              </p:cNvPr>
              <p:cNvSpPr>
                <a:spLocks/>
              </p:cNvSpPr>
              <p:nvPr/>
            </p:nvSpPr>
            <p:spPr bwMode="auto">
              <a:xfrm>
                <a:off x="10296776" y="5828437"/>
                <a:ext cx="5486" cy="18285"/>
              </a:xfrm>
              <a:custGeom>
                <a:avLst/>
                <a:gdLst>
                  <a:gd name="T0" fmla="*/ 3 w 3"/>
                  <a:gd name="T1" fmla="*/ 12 h 12"/>
                  <a:gd name="T2" fmla="*/ 2 w 3"/>
                  <a:gd name="T3" fmla="*/ 8 h 12"/>
                  <a:gd name="T4" fmla="*/ 0 w 3"/>
                  <a:gd name="T5" fmla="*/ 0 h 12"/>
                  <a:gd name="T6" fmla="*/ 2 w 3"/>
                  <a:gd name="T7" fmla="*/ 6 h 12"/>
                  <a:gd name="T8" fmla="*/ 3 w 3"/>
                  <a:gd name="T9" fmla="*/ 12 h 12"/>
                </a:gdLst>
                <a:ahLst/>
                <a:cxnLst>
                  <a:cxn ang="0">
                    <a:pos x="T0" y="T1"/>
                  </a:cxn>
                  <a:cxn ang="0">
                    <a:pos x="T2" y="T3"/>
                  </a:cxn>
                  <a:cxn ang="0">
                    <a:pos x="T4" y="T5"/>
                  </a:cxn>
                  <a:cxn ang="0">
                    <a:pos x="T6" y="T7"/>
                  </a:cxn>
                  <a:cxn ang="0">
                    <a:pos x="T8" y="T9"/>
                  </a:cxn>
                </a:cxnLst>
                <a:rect l="0" t="0" r="r" b="b"/>
                <a:pathLst>
                  <a:path w="3" h="12">
                    <a:moveTo>
                      <a:pt x="3" y="12"/>
                    </a:moveTo>
                    <a:lnTo>
                      <a:pt x="2" y="8"/>
                    </a:lnTo>
                    <a:cubicBezTo>
                      <a:pt x="1" y="5"/>
                      <a:pt x="0" y="3"/>
                      <a:pt x="0" y="0"/>
                    </a:cubicBezTo>
                    <a:cubicBezTo>
                      <a:pt x="1" y="2"/>
                      <a:pt x="1" y="4"/>
                      <a:pt x="2" y="6"/>
                    </a:cubicBezTo>
                    <a:cubicBezTo>
                      <a:pt x="3" y="8"/>
                      <a:pt x="3" y="10"/>
                      <a:pt x="3" y="12"/>
                    </a:cubicBezTo>
                  </a:path>
                </a:pathLst>
              </a:custGeom>
              <a:solidFill>
                <a:srgbClr val="BBC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39" name="Rectangle 374">
                <a:extLst>
                  <a:ext uri="{FF2B5EF4-FFF2-40B4-BE49-F238E27FC236}">
                    <a16:creationId xmlns:a16="http://schemas.microsoft.com/office/drawing/2014/main" id="{85552E3B-8410-0342-8413-7BE978F89207}"/>
                  </a:ext>
                </a:extLst>
              </p:cNvPr>
              <p:cNvSpPr>
                <a:spLocks noChangeArrowheads="1"/>
              </p:cNvSpPr>
              <p:nvPr/>
            </p:nvSpPr>
            <p:spPr bwMode="auto">
              <a:xfrm>
                <a:off x="9327663" y="5566958"/>
                <a:ext cx="698493" cy="550384"/>
              </a:xfrm>
              <a:prstGeom prst="rect">
                <a:avLst/>
              </a:prstGeom>
              <a:solidFill>
                <a:srgbClr val="DD73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p>
            </p:txBody>
          </p:sp>
          <p:sp>
            <p:nvSpPr>
              <p:cNvPr id="3040" name="Rectangle 375">
                <a:extLst>
                  <a:ext uri="{FF2B5EF4-FFF2-40B4-BE49-F238E27FC236}">
                    <a16:creationId xmlns:a16="http://schemas.microsoft.com/office/drawing/2014/main" id="{5D52FC41-1DC5-CA40-AB01-6BDFB7FCB12A}"/>
                  </a:ext>
                </a:extLst>
              </p:cNvPr>
              <p:cNvSpPr>
                <a:spLocks noChangeArrowheads="1"/>
              </p:cNvSpPr>
              <p:nvPr/>
            </p:nvSpPr>
            <p:spPr bwMode="auto">
              <a:xfrm>
                <a:off x="9014988" y="5566958"/>
                <a:ext cx="312677" cy="550384"/>
              </a:xfrm>
              <a:prstGeom prst="rect">
                <a:avLst/>
              </a:prstGeom>
              <a:solidFill>
                <a:srgbClr val="B74F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41" name="Rectangle 376">
                <a:extLst>
                  <a:ext uri="{FF2B5EF4-FFF2-40B4-BE49-F238E27FC236}">
                    <a16:creationId xmlns:a16="http://schemas.microsoft.com/office/drawing/2014/main" id="{2A3B5D82-7443-8244-BFD0-CF3F46518D90}"/>
                  </a:ext>
                </a:extLst>
              </p:cNvPr>
              <p:cNvSpPr>
                <a:spLocks noChangeArrowheads="1"/>
              </p:cNvSpPr>
              <p:nvPr/>
            </p:nvSpPr>
            <p:spPr bwMode="auto">
              <a:xfrm>
                <a:off x="9364233" y="6007631"/>
                <a:ext cx="106054" cy="74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42" name="Rectangle 377">
                <a:extLst>
                  <a:ext uri="{FF2B5EF4-FFF2-40B4-BE49-F238E27FC236}">
                    <a16:creationId xmlns:a16="http://schemas.microsoft.com/office/drawing/2014/main" id="{E757EEA0-A6BE-FF4A-B926-5B4F5F10F019}"/>
                  </a:ext>
                </a:extLst>
              </p:cNvPr>
              <p:cNvSpPr>
                <a:spLocks noChangeArrowheads="1"/>
              </p:cNvSpPr>
              <p:nvPr/>
            </p:nvSpPr>
            <p:spPr bwMode="auto">
              <a:xfrm>
                <a:off x="9501373" y="6007631"/>
                <a:ext cx="104226" cy="74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43" name="Freeform 378">
                <a:extLst>
                  <a:ext uri="{FF2B5EF4-FFF2-40B4-BE49-F238E27FC236}">
                    <a16:creationId xmlns:a16="http://schemas.microsoft.com/office/drawing/2014/main" id="{45F2C0E7-CC6E-F749-A5F6-345FF98FFEE7}"/>
                  </a:ext>
                </a:extLst>
              </p:cNvPr>
              <p:cNvSpPr>
                <a:spLocks/>
              </p:cNvSpPr>
              <p:nvPr/>
            </p:nvSpPr>
            <p:spPr bwMode="auto">
              <a:xfrm>
                <a:off x="9091785" y="5566958"/>
                <a:ext cx="159081" cy="208451"/>
              </a:xfrm>
              <a:custGeom>
                <a:avLst/>
                <a:gdLst>
                  <a:gd name="T0" fmla="*/ 66 w 87"/>
                  <a:gd name="T1" fmla="*/ 73 h 114"/>
                  <a:gd name="T2" fmla="*/ 66 w 87"/>
                  <a:gd name="T3" fmla="*/ 0 h 114"/>
                  <a:gd name="T4" fmla="*/ 20 w 87"/>
                  <a:gd name="T5" fmla="*/ 0 h 114"/>
                  <a:gd name="T6" fmla="*/ 20 w 87"/>
                  <a:gd name="T7" fmla="*/ 73 h 114"/>
                  <a:gd name="T8" fmla="*/ 0 w 87"/>
                  <a:gd name="T9" fmla="*/ 73 h 114"/>
                  <a:gd name="T10" fmla="*/ 43 w 87"/>
                  <a:gd name="T11" fmla="*/ 114 h 114"/>
                  <a:gd name="T12" fmla="*/ 87 w 87"/>
                  <a:gd name="T13" fmla="*/ 73 h 114"/>
                  <a:gd name="T14" fmla="*/ 66 w 87"/>
                  <a:gd name="T15" fmla="*/ 7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4">
                    <a:moveTo>
                      <a:pt x="66" y="73"/>
                    </a:moveTo>
                    <a:lnTo>
                      <a:pt x="66" y="0"/>
                    </a:lnTo>
                    <a:lnTo>
                      <a:pt x="20" y="0"/>
                    </a:lnTo>
                    <a:lnTo>
                      <a:pt x="20" y="73"/>
                    </a:lnTo>
                    <a:lnTo>
                      <a:pt x="0" y="73"/>
                    </a:lnTo>
                    <a:lnTo>
                      <a:pt x="43" y="114"/>
                    </a:lnTo>
                    <a:lnTo>
                      <a:pt x="87" y="73"/>
                    </a:lnTo>
                    <a:lnTo>
                      <a:pt x="66" y="73"/>
                    </a:lnTo>
                    <a:close/>
                  </a:path>
                </a:pathLst>
              </a:custGeom>
              <a:solidFill>
                <a:srgbClr val="FFDB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44" name="Rectangle 379">
                <a:extLst>
                  <a:ext uri="{FF2B5EF4-FFF2-40B4-BE49-F238E27FC236}">
                    <a16:creationId xmlns:a16="http://schemas.microsoft.com/office/drawing/2014/main" id="{FF34A6AC-0F3C-A740-8F09-F4247E03B2EC}"/>
                  </a:ext>
                </a:extLst>
              </p:cNvPr>
              <p:cNvSpPr>
                <a:spLocks noChangeArrowheads="1"/>
              </p:cNvSpPr>
              <p:nvPr/>
            </p:nvSpPr>
            <p:spPr bwMode="auto">
              <a:xfrm>
                <a:off x="9431889" y="5230512"/>
                <a:ext cx="398616" cy="336447"/>
              </a:xfrm>
              <a:prstGeom prst="rect">
                <a:avLst/>
              </a:prstGeom>
              <a:solidFill>
                <a:srgbClr val="E892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45" name="Rectangle 380">
                <a:extLst>
                  <a:ext uri="{FF2B5EF4-FFF2-40B4-BE49-F238E27FC236}">
                    <a16:creationId xmlns:a16="http://schemas.microsoft.com/office/drawing/2014/main" id="{BED740F2-3D72-5A47-8101-702CF3196C62}"/>
                  </a:ext>
                </a:extLst>
              </p:cNvPr>
              <p:cNvSpPr>
                <a:spLocks noChangeArrowheads="1"/>
              </p:cNvSpPr>
              <p:nvPr/>
            </p:nvSpPr>
            <p:spPr bwMode="auto">
              <a:xfrm>
                <a:off x="9210638" y="5230512"/>
                <a:ext cx="221251" cy="336447"/>
              </a:xfrm>
              <a:prstGeom prst="rect">
                <a:avLst/>
              </a:prstGeom>
              <a:solidFill>
                <a:srgbClr val="DD73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46" name="Rectangle 381">
                <a:extLst>
                  <a:ext uri="{FF2B5EF4-FFF2-40B4-BE49-F238E27FC236}">
                    <a16:creationId xmlns:a16="http://schemas.microsoft.com/office/drawing/2014/main" id="{69075A0C-0B93-3340-9772-2A6FD8D5467A}"/>
                  </a:ext>
                </a:extLst>
              </p:cNvPr>
              <p:cNvSpPr>
                <a:spLocks noChangeArrowheads="1"/>
              </p:cNvSpPr>
              <p:nvPr/>
            </p:nvSpPr>
            <p:spPr bwMode="auto">
              <a:xfrm>
                <a:off x="9457488" y="5490161"/>
                <a:ext cx="73141" cy="530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47" name="Rectangle 382">
                <a:extLst>
                  <a:ext uri="{FF2B5EF4-FFF2-40B4-BE49-F238E27FC236}">
                    <a16:creationId xmlns:a16="http://schemas.microsoft.com/office/drawing/2014/main" id="{5568A337-8EB1-2F49-BCF2-8ECE22266825}"/>
                  </a:ext>
                </a:extLst>
              </p:cNvPr>
              <p:cNvSpPr>
                <a:spLocks noChangeArrowheads="1"/>
              </p:cNvSpPr>
              <p:nvPr/>
            </p:nvSpPr>
            <p:spPr bwMode="auto">
              <a:xfrm>
                <a:off x="9552571" y="5490161"/>
                <a:ext cx="74970" cy="530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48" name="Freeform 383">
                <a:extLst>
                  <a:ext uri="{FF2B5EF4-FFF2-40B4-BE49-F238E27FC236}">
                    <a16:creationId xmlns:a16="http://schemas.microsoft.com/office/drawing/2014/main" id="{58348066-A0AF-0040-8822-7E7BF7EB10E8}"/>
                  </a:ext>
                </a:extLst>
              </p:cNvPr>
              <p:cNvSpPr>
                <a:spLocks/>
              </p:cNvSpPr>
              <p:nvPr/>
            </p:nvSpPr>
            <p:spPr bwMode="auto">
              <a:xfrm>
                <a:off x="9265494" y="5230512"/>
                <a:ext cx="111540" cy="146281"/>
              </a:xfrm>
              <a:custGeom>
                <a:avLst/>
                <a:gdLst>
                  <a:gd name="T0" fmla="*/ 46 w 61"/>
                  <a:gd name="T1" fmla="*/ 50 h 80"/>
                  <a:gd name="T2" fmla="*/ 46 w 61"/>
                  <a:gd name="T3" fmla="*/ 0 h 80"/>
                  <a:gd name="T4" fmla="*/ 14 w 61"/>
                  <a:gd name="T5" fmla="*/ 0 h 80"/>
                  <a:gd name="T6" fmla="*/ 14 w 61"/>
                  <a:gd name="T7" fmla="*/ 50 h 80"/>
                  <a:gd name="T8" fmla="*/ 0 w 61"/>
                  <a:gd name="T9" fmla="*/ 50 h 80"/>
                  <a:gd name="T10" fmla="*/ 30 w 61"/>
                  <a:gd name="T11" fmla="*/ 80 h 80"/>
                  <a:gd name="T12" fmla="*/ 61 w 61"/>
                  <a:gd name="T13" fmla="*/ 50 h 80"/>
                  <a:gd name="T14" fmla="*/ 46 w 61"/>
                  <a:gd name="T15" fmla="*/ 5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0">
                    <a:moveTo>
                      <a:pt x="46" y="50"/>
                    </a:moveTo>
                    <a:lnTo>
                      <a:pt x="46" y="0"/>
                    </a:lnTo>
                    <a:lnTo>
                      <a:pt x="14" y="0"/>
                    </a:lnTo>
                    <a:lnTo>
                      <a:pt x="14" y="50"/>
                    </a:lnTo>
                    <a:lnTo>
                      <a:pt x="0" y="50"/>
                    </a:lnTo>
                    <a:lnTo>
                      <a:pt x="30" y="80"/>
                    </a:lnTo>
                    <a:lnTo>
                      <a:pt x="61" y="50"/>
                    </a:lnTo>
                    <a:lnTo>
                      <a:pt x="46" y="50"/>
                    </a:lnTo>
                    <a:close/>
                  </a:path>
                </a:pathLst>
              </a:custGeom>
              <a:solidFill>
                <a:srgbClr val="FFDB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49" name="Rectangle 384">
                <a:extLst>
                  <a:ext uri="{FF2B5EF4-FFF2-40B4-BE49-F238E27FC236}">
                    <a16:creationId xmlns:a16="http://schemas.microsoft.com/office/drawing/2014/main" id="{E599012E-9A32-364B-8026-913F8DCEC54B}"/>
                  </a:ext>
                </a:extLst>
              </p:cNvPr>
              <p:cNvSpPr>
                <a:spLocks noChangeArrowheads="1"/>
              </p:cNvSpPr>
              <p:nvPr/>
            </p:nvSpPr>
            <p:spPr bwMode="auto">
              <a:xfrm>
                <a:off x="9757365" y="5384107"/>
                <a:ext cx="312677" cy="733235"/>
              </a:xfrm>
              <a:prstGeom prst="rect">
                <a:avLst/>
              </a:prstGeom>
              <a:solidFill>
                <a:srgbClr val="B74F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p>
            </p:txBody>
          </p:sp>
          <p:sp>
            <p:nvSpPr>
              <p:cNvPr id="3050" name="Freeform 385">
                <a:extLst>
                  <a:ext uri="{FF2B5EF4-FFF2-40B4-BE49-F238E27FC236}">
                    <a16:creationId xmlns:a16="http://schemas.microsoft.com/office/drawing/2014/main" id="{9B394BFD-4E92-174C-83E5-C47486E3B84C}"/>
                  </a:ext>
                </a:extLst>
              </p:cNvPr>
              <p:cNvSpPr>
                <a:spLocks/>
              </p:cNvSpPr>
              <p:nvPr/>
            </p:nvSpPr>
            <p:spPr bwMode="auto">
              <a:xfrm>
                <a:off x="9834162" y="5384107"/>
                <a:ext cx="159081" cy="206623"/>
              </a:xfrm>
              <a:custGeom>
                <a:avLst/>
                <a:gdLst>
                  <a:gd name="T0" fmla="*/ 67 w 87"/>
                  <a:gd name="T1" fmla="*/ 71 h 113"/>
                  <a:gd name="T2" fmla="*/ 67 w 87"/>
                  <a:gd name="T3" fmla="*/ 0 h 113"/>
                  <a:gd name="T4" fmla="*/ 22 w 87"/>
                  <a:gd name="T5" fmla="*/ 0 h 113"/>
                  <a:gd name="T6" fmla="*/ 22 w 87"/>
                  <a:gd name="T7" fmla="*/ 71 h 113"/>
                  <a:gd name="T8" fmla="*/ 0 w 87"/>
                  <a:gd name="T9" fmla="*/ 71 h 113"/>
                  <a:gd name="T10" fmla="*/ 44 w 87"/>
                  <a:gd name="T11" fmla="*/ 113 h 113"/>
                  <a:gd name="T12" fmla="*/ 87 w 87"/>
                  <a:gd name="T13" fmla="*/ 71 h 113"/>
                  <a:gd name="T14" fmla="*/ 67 w 87"/>
                  <a:gd name="T15" fmla="*/ 71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3">
                    <a:moveTo>
                      <a:pt x="67" y="71"/>
                    </a:moveTo>
                    <a:lnTo>
                      <a:pt x="67" y="0"/>
                    </a:lnTo>
                    <a:lnTo>
                      <a:pt x="22" y="0"/>
                    </a:lnTo>
                    <a:lnTo>
                      <a:pt x="22" y="71"/>
                    </a:lnTo>
                    <a:lnTo>
                      <a:pt x="0" y="71"/>
                    </a:lnTo>
                    <a:lnTo>
                      <a:pt x="44" y="113"/>
                    </a:lnTo>
                    <a:lnTo>
                      <a:pt x="87" y="71"/>
                    </a:lnTo>
                    <a:lnTo>
                      <a:pt x="67" y="71"/>
                    </a:lnTo>
                    <a:close/>
                  </a:path>
                </a:pathLst>
              </a:custGeom>
              <a:solidFill>
                <a:srgbClr val="FFDB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52" name="Freeform 389">
                <a:extLst>
                  <a:ext uri="{FF2B5EF4-FFF2-40B4-BE49-F238E27FC236}">
                    <a16:creationId xmlns:a16="http://schemas.microsoft.com/office/drawing/2014/main" id="{A2787E22-DD33-3D47-841E-C1C59A981DB8}"/>
                  </a:ext>
                </a:extLst>
              </p:cNvPr>
              <p:cNvSpPr>
                <a:spLocks/>
              </p:cNvSpPr>
              <p:nvPr/>
            </p:nvSpPr>
            <p:spPr bwMode="auto">
              <a:xfrm>
                <a:off x="9327663" y="5566958"/>
                <a:ext cx="429702" cy="550384"/>
              </a:xfrm>
              <a:custGeom>
                <a:avLst/>
                <a:gdLst>
                  <a:gd name="T0" fmla="*/ 235 w 235"/>
                  <a:gd name="T1" fmla="*/ 301 h 301"/>
                  <a:gd name="T2" fmla="*/ 212 w 235"/>
                  <a:gd name="T3" fmla="*/ 301 h 301"/>
                  <a:gd name="T4" fmla="*/ 212 w 235"/>
                  <a:gd name="T5" fmla="*/ 18 h 301"/>
                  <a:gd name="T6" fmla="*/ 1 w 235"/>
                  <a:gd name="T7" fmla="*/ 51 h 301"/>
                  <a:gd name="T8" fmla="*/ 0 w 235"/>
                  <a:gd name="T9" fmla="*/ 51 h 301"/>
                  <a:gd name="T10" fmla="*/ 0 w 235"/>
                  <a:gd name="T11" fmla="*/ 0 h 301"/>
                  <a:gd name="T12" fmla="*/ 235 w 235"/>
                  <a:gd name="T13" fmla="*/ 0 h 301"/>
                  <a:gd name="T14" fmla="*/ 235 w 235"/>
                  <a:gd name="T15" fmla="*/ 301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01">
                    <a:moveTo>
                      <a:pt x="235" y="301"/>
                    </a:moveTo>
                    <a:lnTo>
                      <a:pt x="212" y="301"/>
                    </a:lnTo>
                    <a:lnTo>
                      <a:pt x="212" y="18"/>
                    </a:lnTo>
                    <a:lnTo>
                      <a:pt x="1" y="51"/>
                    </a:lnTo>
                    <a:lnTo>
                      <a:pt x="0" y="51"/>
                    </a:lnTo>
                    <a:lnTo>
                      <a:pt x="0" y="0"/>
                    </a:lnTo>
                    <a:lnTo>
                      <a:pt x="235" y="0"/>
                    </a:lnTo>
                    <a:lnTo>
                      <a:pt x="235" y="301"/>
                    </a:lnTo>
                    <a:close/>
                  </a:path>
                </a:pathLst>
              </a:custGeom>
              <a:solidFill>
                <a:srgbClr val="CA5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53" name="Freeform 390">
                <a:extLst>
                  <a:ext uri="{FF2B5EF4-FFF2-40B4-BE49-F238E27FC236}">
                    <a16:creationId xmlns:a16="http://schemas.microsoft.com/office/drawing/2014/main" id="{750C6807-47E3-5E45-B973-7ABF983F3F8D}"/>
                  </a:ext>
                </a:extLst>
              </p:cNvPr>
              <p:cNvSpPr>
                <a:spLocks/>
              </p:cNvSpPr>
              <p:nvPr/>
            </p:nvSpPr>
            <p:spPr bwMode="auto">
              <a:xfrm>
                <a:off x="9014988" y="5566958"/>
                <a:ext cx="312677" cy="373017"/>
              </a:xfrm>
              <a:custGeom>
                <a:avLst/>
                <a:gdLst>
                  <a:gd name="T0" fmla="*/ 0 w 171"/>
                  <a:gd name="T1" fmla="*/ 204 h 204"/>
                  <a:gd name="T2" fmla="*/ 0 w 171"/>
                  <a:gd name="T3" fmla="*/ 0 h 204"/>
                  <a:gd name="T4" fmla="*/ 62 w 171"/>
                  <a:gd name="T5" fmla="*/ 0 h 204"/>
                  <a:gd name="T6" fmla="*/ 62 w 171"/>
                  <a:gd name="T7" fmla="*/ 73 h 204"/>
                  <a:gd name="T8" fmla="*/ 42 w 171"/>
                  <a:gd name="T9" fmla="*/ 73 h 204"/>
                  <a:gd name="T10" fmla="*/ 85 w 171"/>
                  <a:gd name="T11" fmla="*/ 114 h 204"/>
                  <a:gd name="T12" fmla="*/ 129 w 171"/>
                  <a:gd name="T13" fmla="*/ 73 h 204"/>
                  <a:gd name="T14" fmla="*/ 108 w 171"/>
                  <a:gd name="T15" fmla="*/ 73 h 204"/>
                  <a:gd name="T16" fmla="*/ 108 w 171"/>
                  <a:gd name="T17" fmla="*/ 0 h 204"/>
                  <a:gd name="T18" fmla="*/ 171 w 171"/>
                  <a:gd name="T19" fmla="*/ 0 h 204"/>
                  <a:gd name="T20" fmla="*/ 171 w 171"/>
                  <a:gd name="T21" fmla="*/ 51 h 204"/>
                  <a:gd name="T22" fmla="*/ 0 w 171"/>
                  <a:gd name="T23"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 h="204">
                    <a:moveTo>
                      <a:pt x="0" y="204"/>
                    </a:moveTo>
                    <a:lnTo>
                      <a:pt x="0" y="0"/>
                    </a:lnTo>
                    <a:lnTo>
                      <a:pt x="62" y="0"/>
                    </a:lnTo>
                    <a:lnTo>
                      <a:pt x="62" y="73"/>
                    </a:lnTo>
                    <a:lnTo>
                      <a:pt x="42" y="73"/>
                    </a:lnTo>
                    <a:lnTo>
                      <a:pt x="85" y="114"/>
                    </a:lnTo>
                    <a:lnTo>
                      <a:pt x="129" y="73"/>
                    </a:lnTo>
                    <a:lnTo>
                      <a:pt x="108" y="73"/>
                    </a:lnTo>
                    <a:lnTo>
                      <a:pt x="108" y="0"/>
                    </a:lnTo>
                    <a:lnTo>
                      <a:pt x="171" y="0"/>
                    </a:lnTo>
                    <a:lnTo>
                      <a:pt x="171" y="51"/>
                    </a:lnTo>
                    <a:lnTo>
                      <a:pt x="0" y="204"/>
                    </a:lnTo>
                    <a:close/>
                  </a:path>
                </a:pathLst>
              </a:custGeom>
              <a:solidFill>
                <a:srgbClr val="A73E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54" name="Freeform 391">
                <a:extLst>
                  <a:ext uri="{FF2B5EF4-FFF2-40B4-BE49-F238E27FC236}">
                    <a16:creationId xmlns:a16="http://schemas.microsoft.com/office/drawing/2014/main" id="{E67589D9-A71E-1B46-A07F-30017496FA26}"/>
                  </a:ext>
                </a:extLst>
              </p:cNvPr>
              <p:cNvSpPr>
                <a:spLocks/>
              </p:cNvSpPr>
              <p:nvPr/>
            </p:nvSpPr>
            <p:spPr bwMode="auto">
              <a:xfrm>
                <a:off x="9091785" y="5566958"/>
                <a:ext cx="159081" cy="208451"/>
              </a:xfrm>
              <a:custGeom>
                <a:avLst/>
                <a:gdLst>
                  <a:gd name="T0" fmla="*/ 43 w 87"/>
                  <a:gd name="T1" fmla="*/ 114 h 114"/>
                  <a:gd name="T2" fmla="*/ 0 w 87"/>
                  <a:gd name="T3" fmla="*/ 73 h 114"/>
                  <a:gd name="T4" fmla="*/ 20 w 87"/>
                  <a:gd name="T5" fmla="*/ 73 h 114"/>
                  <a:gd name="T6" fmla="*/ 20 w 87"/>
                  <a:gd name="T7" fmla="*/ 0 h 114"/>
                  <a:gd name="T8" fmla="*/ 66 w 87"/>
                  <a:gd name="T9" fmla="*/ 0 h 114"/>
                  <a:gd name="T10" fmla="*/ 66 w 87"/>
                  <a:gd name="T11" fmla="*/ 73 h 114"/>
                  <a:gd name="T12" fmla="*/ 87 w 87"/>
                  <a:gd name="T13" fmla="*/ 73 h 114"/>
                  <a:gd name="T14" fmla="*/ 43 w 87"/>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4">
                    <a:moveTo>
                      <a:pt x="43" y="114"/>
                    </a:moveTo>
                    <a:lnTo>
                      <a:pt x="0" y="73"/>
                    </a:lnTo>
                    <a:lnTo>
                      <a:pt x="20" y="73"/>
                    </a:lnTo>
                    <a:lnTo>
                      <a:pt x="20" y="0"/>
                    </a:lnTo>
                    <a:lnTo>
                      <a:pt x="66" y="0"/>
                    </a:lnTo>
                    <a:lnTo>
                      <a:pt x="66" y="73"/>
                    </a:lnTo>
                    <a:lnTo>
                      <a:pt x="87" y="73"/>
                    </a:lnTo>
                    <a:lnTo>
                      <a:pt x="43" y="114"/>
                    </a:lnTo>
                    <a:close/>
                  </a:path>
                </a:pathLst>
              </a:custGeom>
              <a:solidFill>
                <a:srgbClr val="E9AD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065" name="그룹 3064">
              <a:extLst>
                <a:ext uri="{FF2B5EF4-FFF2-40B4-BE49-F238E27FC236}">
                  <a16:creationId xmlns:a16="http://schemas.microsoft.com/office/drawing/2014/main" id="{76D850D5-CCAF-FC42-B603-C44673F203BA}"/>
                </a:ext>
              </a:extLst>
            </p:cNvPr>
            <p:cNvGrpSpPr/>
            <p:nvPr/>
          </p:nvGrpSpPr>
          <p:grpSpPr>
            <a:xfrm>
              <a:off x="7662447" y="6090764"/>
              <a:ext cx="2747134" cy="406907"/>
              <a:chOff x="5222875" y="3778250"/>
              <a:chExt cx="2111375" cy="312738"/>
            </a:xfrm>
          </p:grpSpPr>
          <p:sp>
            <p:nvSpPr>
              <p:cNvPr id="3066" name="Rectangle 33">
                <a:extLst>
                  <a:ext uri="{FF2B5EF4-FFF2-40B4-BE49-F238E27FC236}">
                    <a16:creationId xmlns:a16="http://schemas.microsoft.com/office/drawing/2014/main" id="{B3243937-E6CC-A840-9257-38FD9318ED2D}"/>
                  </a:ext>
                </a:extLst>
              </p:cNvPr>
              <p:cNvSpPr>
                <a:spLocks noChangeArrowheads="1"/>
              </p:cNvSpPr>
              <p:nvPr/>
            </p:nvSpPr>
            <p:spPr bwMode="auto">
              <a:xfrm>
                <a:off x="5345113" y="3827463"/>
                <a:ext cx="1912938" cy="92075"/>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67" name="Freeform 34">
                <a:extLst>
                  <a:ext uri="{FF2B5EF4-FFF2-40B4-BE49-F238E27FC236}">
                    <a16:creationId xmlns:a16="http://schemas.microsoft.com/office/drawing/2014/main" id="{B4A2BC44-3106-EA45-9D79-81CAD13E26F7}"/>
                  </a:ext>
                </a:extLst>
              </p:cNvPr>
              <p:cNvSpPr>
                <a:spLocks/>
              </p:cNvSpPr>
              <p:nvPr/>
            </p:nvSpPr>
            <p:spPr bwMode="auto">
              <a:xfrm>
                <a:off x="5345113" y="3778250"/>
                <a:ext cx="1912938" cy="49213"/>
              </a:xfrm>
              <a:custGeom>
                <a:avLst/>
                <a:gdLst>
                  <a:gd name="T0" fmla="*/ 1205 w 1205"/>
                  <a:gd name="T1" fmla="*/ 31 h 31"/>
                  <a:gd name="T2" fmla="*/ 0 w 1205"/>
                  <a:gd name="T3" fmla="*/ 31 h 31"/>
                  <a:gd name="T4" fmla="*/ 99 w 1205"/>
                  <a:gd name="T5" fmla="*/ 0 h 31"/>
                  <a:gd name="T6" fmla="*/ 1105 w 1205"/>
                  <a:gd name="T7" fmla="*/ 0 h 31"/>
                  <a:gd name="T8" fmla="*/ 1205 w 1205"/>
                  <a:gd name="T9" fmla="*/ 31 h 31"/>
                </a:gdLst>
                <a:ahLst/>
                <a:cxnLst>
                  <a:cxn ang="0">
                    <a:pos x="T0" y="T1"/>
                  </a:cxn>
                  <a:cxn ang="0">
                    <a:pos x="T2" y="T3"/>
                  </a:cxn>
                  <a:cxn ang="0">
                    <a:pos x="T4" y="T5"/>
                  </a:cxn>
                  <a:cxn ang="0">
                    <a:pos x="T6" y="T7"/>
                  </a:cxn>
                  <a:cxn ang="0">
                    <a:pos x="T8" y="T9"/>
                  </a:cxn>
                </a:cxnLst>
                <a:rect l="0" t="0" r="r" b="b"/>
                <a:pathLst>
                  <a:path w="1205" h="31">
                    <a:moveTo>
                      <a:pt x="1205" y="31"/>
                    </a:moveTo>
                    <a:lnTo>
                      <a:pt x="0" y="31"/>
                    </a:lnTo>
                    <a:lnTo>
                      <a:pt x="99" y="0"/>
                    </a:lnTo>
                    <a:lnTo>
                      <a:pt x="1105" y="0"/>
                    </a:lnTo>
                    <a:lnTo>
                      <a:pt x="1205" y="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68" name="Rectangle 35">
                <a:extLst>
                  <a:ext uri="{FF2B5EF4-FFF2-40B4-BE49-F238E27FC236}">
                    <a16:creationId xmlns:a16="http://schemas.microsoft.com/office/drawing/2014/main" id="{99DB291E-3933-4048-ADC6-0608E1695F6C}"/>
                  </a:ext>
                </a:extLst>
              </p:cNvPr>
              <p:cNvSpPr>
                <a:spLocks noChangeArrowheads="1"/>
              </p:cNvSpPr>
              <p:nvPr/>
            </p:nvSpPr>
            <p:spPr bwMode="auto">
              <a:xfrm>
                <a:off x="5222875" y="3998913"/>
                <a:ext cx="2111375" cy="92075"/>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69" name="Freeform 36">
                <a:extLst>
                  <a:ext uri="{FF2B5EF4-FFF2-40B4-BE49-F238E27FC236}">
                    <a16:creationId xmlns:a16="http://schemas.microsoft.com/office/drawing/2014/main" id="{A889AB30-35F3-B24D-AD3B-BF8EFDED31B1}"/>
                  </a:ext>
                </a:extLst>
              </p:cNvPr>
              <p:cNvSpPr>
                <a:spLocks/>
              </p:cNvSpPr>
              <p:nvPr/>
            </p:nvSpPr>
            <p:spPr bwMode="auto">
              <a:xfrm>
                <a:off x="5222875" y="3919538"/>
                <a:ext cx="2111375" cy="79375"/>
              </a:xfrm>
              <a:custGeom>
                <a:avLst/>
                <a:gdLst>
                  <a:gd name="T0" fmla="*/ 1330 w 1330"/>
                  <a:gd name="T1" fmla="*/ 31 h 50"/>
                  <a:gd name="T2" fmla="*/ 1282 w 1330"/>
                  <a:gd name="T3" fmla="*/ 0 h 50"/>
                  <a:gd name="T4" fmla="*/ 70 w 1330"/>
                  <a:gd name="T5" fmla="*/ 0 h 50"/>
                  <a:gd name="T6" fmla="*/ 0 w 1330"/>
                  <a:gd name="T7" fmla="*/ 50 h 50"/>
                  <a:gd name="T8" fmla="*/ 1330 w 1330"/>
                  <a:gd name="T9" fmla="*/ 50 h 50"/>
                  <a:gd name="T10" fmla="*/ 1330 w 1330"/>
                  <a:gd name="T11" fmla="*/ 31 h 50"/>
                </a:gdLst>
                <a:ahLst/>
                <a:cxnLst>
                  <a:cxn ang="0">
                    <a:pos x="T0" y="T1"/>
                  </a:cxn>
                  <a:cxn ang="0">
                    <a:pos x="T2" y="T3"/>
                  </a:cxn>
                  <a:cxn ang="0">
                    <a:pos x="T4" y="T5"/>
                  </a:cxn>
                  <a:cxn ang="0">
                    <a:pos x="T6" y="T7"/>
                  </a:cxn>
                  <a:cxn ang="0">
                    <a:pos x="T8" y="T9"/>
                  </a:cxn>
                  <a:cxn ang="0">
                    <a:pos x="T10" y="T11"/>
                  </a:cxn>
                </a:cxnLst>
                <a:rect l="0" t="0" r="r" b="b"/>
                <a:pathLst>
                  <a:path w="1330" h="50">
                    <a:moveTo>
                      <a:pt x="1330" y="31"/>
                    </a:moveTo>
                    <a:lnTo>
                      <a:pt x="1282" y="0"/>
                    </a:lnTo>
                    <a:lnTo>
                      <a:pt x="70" y="0"/>
                    </a:lnTo>
                    <a:lnTo>
                      <a:pt x="0" y="50"/>
                    </a:lnTo>
                    <a:lnTo>
                      <a:pt x="1330" y="50"/>
                    </a:lnTo>
                    <a:lnTo>
                      <a:pt x="1330" y="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3073" name="그룹 3072">
            <a:extLst>
              <a:ext uri="{FF2B5EF4-FFF2-40B4-BE49-F238E27FC236}">
                <a16:creationId xmlns:a16="http://schemas.microsoft.com/office/drawing/2014/main" id="{FCAA3941-E8DA-804E-894B-50F813CA0C86}"/>
              </a:ext>
            </a:extLst>
          </p:cNvPr>
          <p:cNvGrpSpPr/>
          <p:nvPr/>
        </p:nvGrpSpPr>
        <p:grpSpPr>
          <a:xfrm>
            <a:off x="10152324" y="4458310"/>
            <a:ext cx="1561485" cy="1786602"/>
            <a:chOff x="6319838" y="485775"/>
            <a:chExt cx="1211262" cy="1385888"/>
          </a:xfrm>
        </p:grpSpPr>
        <p:sp>
          <p:nvSpPr>
            <p:cNvPr id="3074" name="Freeform 400">
              <a:extLst>
                <a:ext uri="{FF2B5EF4-FFF2-40B4-BE49-F238E27FC236}">
                  <a16:creationId xmlns:a16="http://schemas.microsoft.com/office/drawing/2014/main" id="{B18FE35F-76D1-6642-97A4-A4AFC7B395B4}"/>
                </a:ext>
              </a:extLst>
            </p:cNvPr>
            <p:cNvSpPr>
              <a:spLocks/>
            </p:cNvSpPr>
            <p:nvPr/>
          </p:nvSpPr>
          <p:spPr bwMode="auto">
            <a:xfrm>
              <a:off x="6819900" y="620713"/>
              <a:ext cx="307975" cy="949325"/>
            </a:xfrm>
            <a:custGeom>
              <a:avLst/>
              <a:gdLst>
                <a:gd name="T0" fmla="*/ 30 w 219"/>
                <a:gd name="T1" fmla="*/ 675 h 677"/>
                <a:gd name="T2" fmla="*/ 21 w 219"/>
                <a:gd name="T3" fmla="*/ 677 h 677"/>
                <a:gd name="T4" fmla="*/ 7 w 219"/>
                <a:gd name="T5" fmla="*/ 579 h 677"/>
                <a:gd name="T6" fmla="*/ 51 w 219"/>
                <a:gd name="T7" fmla="*/ 266 h 677"/>
                <a:gd name="T8" fmla="*/ 212 w 219"/>
                <a:gd name="T9" fmla="*/ 0 h 677"/>
                <a:gd name="T10" fmla="*/ 219 w 219"/>
                <a:gd name="T11" fmla="*/ 5 h 677"/>
                <a:gd name="T12" fmla="*/ 60 w 219"/>
                <a:gd name="T13" fmla="*/ 269 h 677"/>
                <a:gd name="T14" fmla="*/ 16 w 219"/>
                <a:gd name="T15" fmla="*/ 578 h 677"/>
                <a:gd name="T16" fmla="*/ 30 w 219"/>
                <a:gd name="T17" fmla="*/ 675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677">
                  <a:moveTo>
                    <a:pt x="30" y="675"/>
                  </a:moveTo>
                  <a:lnTo>
                    <a:pt x="21" y="677"/>
                  </a:lnTo>
                  <a:cubicBezTo>
                    <a:pt x="14" y="645"/>
                    <a:pt x="10" y="612"/>
                    <a:pt x="7" y="579"/>
                  </a:cubicBezTo>
                  <a:cubicBezTo>
                    <a:pt x="0" y="475"/>
                    <a:pt x="15" y="367"/>
                    <a:pt x="51" y="266"/>
                  </a:cubicBezTo>
                  <a:cubicBezTo>
                    <a:pt x="91" y="157"/>
                    <a:pt x="155" y="70"/>
                    <a:pt x="212" y="0"/>
                  </a:cubicBezTo>
                  <a:lnTo>
                    <a:pt x="219" y="5"/>
                  </a:lnTo>
                  <a:cubicBezTo>
                    <a:pt x="162" y="75"/>
                    <a:pt x="98" y="161"/>
                    <a:pt x="60" y="269"/>
                  </a:cubicBezTo>
                  <a:cubicBezTo>
                    <a:pt x="24" y="368"/>
                    <a:pt x="9" y="475"/>
                    <a:pt x="16" y="578"/>
                  </a:cubicBezTo>
                  <a:cubicBezTo>
                    <a:pt x="19" y="611"/>
                    <a:pt x="23" y="643"/>
                    <a:pt x="30" y="675"/>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75" name="Freeform 401">
              <a:extLst>
                <a:ext uri="{FF2B5EF4-FFF2-40B4-BE49-F238E27FC236}">
                  <a16:creationId xmlns:a16="http://schemas.microsoft.com/office/drawing/2014/main" id="{20FBBC06-F2E3-0A41-8D22-91CCEB06E482}"/>
                </a:ext>
              </a:extLst>
            </p:cNvPr>
            <p:cNvSpPr>
              <a:spLocks/>
            </p:cNvSpPr>
            <p:nvPr/>
          </p:nvSpPr>
          <p:spPr bwMode="auto">
            <a:xfrm>
              <a:off x="7105650" y="485775"/>
              <a:ext cx="136525" cy="163513"/>
            </a:xfrm>
            <a:custGeom>
              <a:avLst/>
              <a:gdLst>
                <a:gd name="T0" fmla="*/ 71 w 98"/>
                <a:gd name="T1" fmla="*/ 91 h 117"/>
                <a:gd name="T2" fmla="*/ 16 w 98"/>
                <a:gd name="T3" fmla="*/ 105 h 117"/>
                <a:gd name="T4" fmla="*/ 15 w 98"/>
                <a:gd name="T5" fmla="*/ 48 h 117"/>
                <a:gd name="T6" fmla="*/ 91 w 98"/>
                <a:gd name="T7" fmla="*/ 6 h 117"/>
                <a:gd name="T8" fmla="*/ 71 w 98"/>
                <a:gd name="T9" fmla="*/ 91 h 117"/>
              </a:gdLst>
              <a:ahLst/>
              <a:cxnLst>
                <a:cxn ang="0">
                  <a:pos x="T0" y="T1"/>
                </a:cxn>
                <a:cxn ang="0">
                  <a:pos x="T2" y="T3"/>
                </a:cxn>
                <a:cxn ang="0">
                  <a:pos x="T4" y="T5"/>
                </a:cxn>
                <a:cxn ang="0">
                  <a:pos x="T6" y="T7"/>
                </a:cxn>
                <a:cxn ang="0">
                  <a:pos x="T8" y="T9"/>
                </a:cxn>
              </a:cxnLst>
              <a:rect l="0" t="0" r="r" b="b"/>
              <a:pathLst>
                <a:path w="98" h="117">
                  <a:moveTo>
                    <a:pt x="71" y="91"/>
                  </a:moveTo>
                  <a:cubicBezTo>
                    <a:pt x="60" y="105"/>
                    <a:pt x="31" y="117"/>
                    <a:pt x="16" y="105"/>
                  </a:cubicBezTo>
                  <a:cubicBezTo>
                    <a:pt x="0" y="93"/>
                    <a:pt x="4" y="62"/>
                    <a:pt x="15" y="48"/>
                  </a:cubicBezTo>
                  <a:cubicBezTo>
                    <a:pt x="30" y="28"/>
                    <a:pt x="84" y="0"/>
                    <a:pt x="91" y="6"/>
                  </a:cubicBezTo>
                  <a:cubicBezTo>
                    <a:pt x="98" y="11"/>
                    <a:pt x="86" y="70"/>
                    <a:pt x="71" y="91"/>
                  </a:cubicBezTo>
                  <a:close/>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76" name="Freeform 402">
              <a:extLst>
                <a:ext uri="{FF2B5EF4-FFF2-40B4-BE49-F238E27FC236}">
                  <a16:creationId xmlns:a16="http://schemas.microsoft.com/office/drawing/2014/main" id="{75E8B52E-5897-9641-8AF2-DAB5E426F6E0}"/>
                </a:ext>
              </a:extLst>
            </p:cNvPr>
            <p:cNvSpPr>
              <a:spLocks/>
            </p:cNvSpPr>
            <p:nvPr/>
          </p:nvSpPr>
          <p:spPr bwMode="auto">
            <a:xfrm>
              <a:off x="6981825" y="538163"/>
              <a:ext cx="101600" cy="177800"/>
            </a:xfrm>
            <a:custGeom>
              <a:avLst/>
              <a:gdLst>
                <a:gd name="T0" fmla="*/ 72 w 72"/>
                <a:gd name="T1" fmla="*/ 79 h 126"/>
                <a:gd name="T2" fmla="*/ 38 w 72"/>
                <a:gd name="T3" fmla="*/ 125 h 126"/>
                <a:gd name="T4" fmla="*/ 1 w 72"/>
                <a:gd name="T5" fmla="*/ 82 h 126"/>
                <a:gd name="T6" fmla="*/ 33 w 72"/>
                <a:gd name="T7" fmla="*/ 1 h 126"/>
                <a:gd name="T8" fmla="*/ 72 w 72"/>
                <a:gd name="T9" fmla="*/ 79 h 126"/>
              </a:gdLst>
              <a:ahLst/>
              <a:cxnLst>
                <a:cxn ang="0">
                  <a:pos x="T0" y="T1"/>
                </a:cxn>
                <a:cxn ang="0">
                  <a:pos x="T2" y="T3"/>
                </a:cxn>
                <a:cxn ang="0">
                  <a:pos x="T4" y="T5"/>
                </a:cxn>
                <a:cxn ang="0">
                  <a:pos x="T6" y="T7"/>
                </a:cxn>
                <a:cxn ang="0">
                  <a:pos x="T8" y="T9"/>
                </a:cxn>
              </a:cxnLst>
              <a:rect l="0" t="0" r="r" b="b"/>
              <a:pathLst>
                <a:path w="72" h="126">
                  <a:moveTo>
                    <a:pt x="72" y="79"/>
                  </a:moveTo>
                  <a:cubicBezTo>
                    <a:pt x="72" y="97"/>
                    <a:pt x="58" y="125"/>
                    <a:pt x="38" y="125"/>
                  </a:cubicBezTo>
                  <a:cubicBezTo>
                    <a:pt x="19" y="126"/>
                    <a:pt x="2" y="100"/>
                    <a:pt x="1" y="82"/>
                  </a:cubicBezTo>
                  <a:cubicBezTo>
                    <a:pt x="0" y="57"/>
                    <a:pt x="24" y="1"/>
                    <a:pt x="33" y="1"/>
                  </a:cubicBezTo>
                  <a:cubicBezTo>
                    <a:pt x="42" y="0"/>
                    <a:pt x="71" y="54"/>
                    <a:pt x="72" y="79"/>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77" name="Freeform 403">
              <a:extLst>
                <a:ext uri="{FF2B5EF4-FFF2-40B4-BE49-F238E27FC236}">
                  <a16:creationId xmlns:a16="http://schemas.microsoft.com/office/drawing/2014/main" id="{BC1A44C2-FA3A-EF4C-A97A-54107104F17D}"/>
                </a:ext>
              </a:extLst>
            </p:cNvPr>
            <p:cNvSpPr>
              <a:spLocks/>
            </p:cNvSpPr>
            <p:nvPr/>
          </p:nvSpPr>
          <p:spPr bwMode="auto">
            <a:xfrm>
              <a:off x="6894513" y="669925"/>
              <a:ext cx="109538" cy="179388"/>
            </a:xfrm>
            <a:custGeom>
              <a:avLst/>
              <a:gdLst>
                <a:gd name="T0" fmla="*/ 75 w 78"/>
                <a:gd name="T1" fmla="*/ 72 h 128"/>
                <a:gd name="T2" fmla="*/ 50 w 78"/>
                <a:gd name="T3" fmla="*/ 123 h 128"/>
                <a:gd name="T4" fmla="*/ 6 w 78"/>
                <a:gd name="T5" fmla="*/ 87 h 128"/>
                <a:gd name="T6" fmla="*/ 22 w 78"/>
                <a:gd name="T7" fmla="*/ 2 h 128"/>
                <a:gd name="T8" fmla="*/ 75 w 78"/>
                <a:gd name="T9" fmla="*/ 72 h 128"/>
              </a:gdLst>
              <a:ahLst/>
              <a:cxnLst>
                <a:cxn ang="0">
                  <a:pos x="T0" y="T1"/>
                </a:cxn>
                <a:cxn ang="0">
                  <a:pos x="T2" y="T3"/>
                </a:cxn>
                <a:cxn ang="0">
                  <a:pos x="T4" y="T5"/>
                </a:cxn>
                <a:cxn ang="0">
                  <a:pos x="T6" y="T7"/>
                </a:cxn>
                <a:cxn ang="0">
                  <a:pos x="T8" y="T9"/>
                </a:cxn>
              </a:cxnLst>
              <a:rect l="0" t="0" r="r" b="b"/>
              <a:pathLst>
                <a:path w="78" h="128">
                  <a:moveTo>
                    <a:pt x="75" y="72"/>
                  </a:moveTo>
                  <a:cubicBezTo>
                    <a:pt x="78" y="89"/>
                    <a:pt x="69" y="119"/>
                    <a:pt x="50" y="123"/>
                  </a:cubicBezTo>
                  <a:cubicBezTo>
                    <a:pt x="31" y="128"/>
                    <a:pt x="9" y="105"/>
                    <a:pt x="6" y="87"/>
                  </a:cubicBezTo>
                  <a:cubicBezTo>
                    <a:pt x="0" y="62"/>
                    <a:pt x="14" y="3"/>
                    <a:pt x="22" y="2"/>
                  </a:cubicBezTo>
                  <a:cubicBezTo>
                    <a:pt x="31" y="0"/>
                    <a:pt x="69" y="47"/>
                    <a:pt x="75" y="72"/>
                  </a:cubicBezTo>
                  <a:close/>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78" name="Freeform 404">
              <a:extLst>
                <a:ext uri="{FF2B5EF4-FFF2-40B4-BE49-F238E27FC236}">
                  <a16:creationId xmlns:a16="http://schemas.microsoft.com/office/drawing/2014/main" id="{0E60295B-7AF2-2740-ADE5-39BC8570BABB}"/>
                </a:ext>
              </a:extLst>
            </p:cNvPr>
            <p:cNvSpPr>
              <a:spLocks/>
            </p:cNvSpPr>
            <p:nvPr/>
          </p:nvSpPr>
          <p:spPr bwMode="auto">
            <a:xfrm>
              <a:off x="6818313" y="796925"/>
              <a:ext cx="119063" cy="174625"/>
            </a:xfrm>
            <a:custGeom>
              <a:avLst/>
              <a:gdLst>
                <a:gd name="T0" fmla="*/ 77 w 85"/>
                <a:gd name="T1" fmla="*/ 58 h 124"/>
                <a:gd name="T2" fmla="*/ 67 w 85"/>
                <a:gd name="T3" fmla="*/ 115 h 124"/>
                <a:gd name="T4" fmla="*/ 15 w 85"/>
                <a:gd name="T5" fmla="*/ 92 h 124"/>
                <a:gd name="T6" fmla="*/ 8 w 85"/>
                <a:gd name="T7" fmla="*/ 5 h 124"/>
                <a:gd name="T8" fmla="*/ 77 w 85"/>
                <a:gd name="T9" fmla="*/ 58 h 124"/>
              </a:gdLst>
              <a:ahLst/>
              <a:cxnLst>
                <a:cxn ang="0">
                  <a:pos x="T0" y="T1"/>
                </a:cxn>
                <a:cxn ang="0">
                  <a:pos x="T2" y="T3"/>
                </a:cxn>
                <a:cxn ang="0">
                  <a:pos x="T4" y="T5"/>
                </a:cxn>
                <a:cxn ang="0">
                  <a:pos x="T6" y="T7"/>
                </a:cxn>
                <a:cxn ang="0">
                  <a:pos x="T8" y="T9"/>
                </a:cxn>
              </a:cxnLst>
              <a:rect l="0" t="0" r="r" b="b"/>
              <a:pathLst>
                <a:path w="85" h="124">
                  <a:moveTo>
                    <a:pt x="77" y="58"/>
                  </a:moveTo>
                  <a:cubicBezTo>
                    <a:pt x="85" y="74"/>
                    <a:pt x="84" y="105"/>
                    <a:pt x="67" y="115"/>
                  </a:cubicBezTo>
                  <a:cubicBezTo>
                    <a:pt x="50" y="124"/>
                    <a:pt x="23" y="107"/>
                    <a:pt x="15" y="92"/>
                  </a:cubicBezTo>
                  <a:cubicBezTo>
                    <a:pt x="3" y="69"/>
                    <a:pt x="0" y="9"/>
                    <a:pt x="8" y="5"/>
                  </a:cubicBezTo>
                  <a:cubicBezTo>
                    <a:pt x="16" y="0"/>
                    <a:pt x="65" y="36"/>
                    <a:pt x="77" y="58"/>
                  </a:cubicBezTo>
                  <a:close/>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79" name="Freeform 405">
              <a:extLst>
                <a:ext uri="{FF2B5EF4-FFF2-40B4-BE49-F238E27FC236}">
                  <a16:creationId xmlns:a16="http://schemas.microsoft.com/office/drawing/2014/main" id="{69B5B8C5-C7FA-7E4F-A2EB-7A5CFA901A34}"/>
                </a:ext>
              </a:extLst>
            </p:cNvPr>
            <p:cNvSpPr>
              <a:spLocks/>
            </p:cNvSpPr>
            <p:nvPr/>
          </p:nvSpPr>
          <p:spPr bwMode="auto">
            <a:xfrm>
              <a:off x="6759575" y="919163"/>
              <a:ext cx="133350" cy="166688"/>
            </a:xfrm>
            <a:custGeom>
              <a:avLst/>
              <a:gdLst>
                <a:gd name="T0" fmla="*/ 82 w 94"/>
                <a:gd name="T1" fmla="*/ 51 h 119"/>
                <a:gd name="T2" fmla="*/ 78 w 94"/>
                <a:gd name="T3" fmla="*/ 108 h 119"/>
                <a:gd name="T4" fmla="*/ 24 w 94"/>
                <a:gd name="T5" fmla="*/ 91 h 119"/>
                <a:gd name="T6" fmla="*/ 7 w 94"/>
                <a:gd name="T7" fmla="*/ 5 h 119"/>
                <a:gd name="T8" fmla="*/ 82 w 94"/>
                <a:gd name="T9" fmla="*/ 51 h 119"/>
              </a:gdLst>
              <a:ahLst/>
              <a:cxnLst>
                <a:cxn ang="0">
                  <a:pos x="T0" y="T1"/>
                </a:cxn>
                <a:cxn ang="0">
                  <a:pos x="T2" y="T3"/>
                </a:cxn>
                <a:cxn ang="0">
                  <a:pos x="T4" y="T5"/>
                </a:cxn>
                <a:cxn ang="0">
                  <a:pos x="T6" y="T7"/>
                </a:cxn>
                <a:cxn ang="0">
                  <a:pos x="T8" y="T9"/>
                </a:cxn>
              </a:cxnLst>
              <a:rect l="0" t="0" r="r" b="b"/>
              <a:pathLst>
                <a:path w="94" h="119">
                  <a:moveTo>
                    <a:pt x="82" y="51"/>
                  </a:moveTo>
                  <a:cubicBezTo>
                    <a:pt x="92" y="65"/>
                    <a:pt x="94" y="97"/>
                    <a:pt x="78" y="108"/>
                  </a:cubicBezTo>
                  <a:cubicBezTo>
                    <a:pt x="62" y="119"/>
                    <a:pt x="34" y="105"/>
                    <a:pt x="24" y="91"/>
                  </a:cubicBezTo>
                  <a:cubicBezTo>
                    <a:pt x="9" y="70"/>
                    <a:pt x="0" y="10"/>
                    <a:pt x="7" y="5"/>
                  </a:cubicBezTo>
                  <a:cubicBezTo>
                    <a:pt x="15" y="0"/>
                    <a:pt x="67" y="30"/>
                    <a:pt x="82" y="51"/>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0" name="Freeform 407">
              <a:extLst>
                <a:ext uri="{FF2B5EF4-FFF2-40B4-BE49-F238E27FC236}">
                  <a16:creationId xmlns:a16="http://schemas.microsoft.com/office/drawing/2014/main" id="{B3A43FCA-47C2-884D-8A87-9F9B6C4F6BD7}"/>
                </a:ext>
              </a:extLst>
            </p:cNvPr>
            <p:cNvSpPr>
              <a:spLocks/>
            </p:cNvSpPr>
            <p:nvPr/>
          </p:nvSpPr>
          <p:spPr bwMode="auto">
            <a:xfrm>
              <a:off x="6705600" y="1082675"/>
              <a:ext cx="150813" cy="153988"/>
            </a:xfrm>
            <a:custGeom>
              <a:avLst/>
              <a:gdLst>
                <a:gd name="T0" fmla="*/ 88 w 108"/>
                <a:gd name="T1" fmla="*/ 39 h 109"/>
                <a:gd name="T2" fmla="*/ 94 w 108"/>
                <a:gd name="T3" fmla="*/ 95 h 109"/>
                <a:gd name="T4" fmla="*/ 37 w 108"/>
                <a:gd name="T5" fmla="*/ 88 h 109"/>
                <a:gd name="T6" fmla="*/ 7 w 108"/>
                <a:gd name="T7" fmla="*/ 6 h 109"/>
                <a:gd name="T8" fmla="*/ 88 w 108"/>
                <a:gd name="T9" fmla="*/ 39 h 109"/>
              </a:gdLst>
              <a:ahLst/>
              <a:cxnLst>
                <a:cxn ang="0">
                  <a:pos x="T0" y="T1"/>
                </a:cxn>
                <a:cxn ang="0">
                  <a:pos x="T2" y="T3"/>
                </a:cxn>
                <a:cxn ang="0">
                  <a:pos x="T4" y="T5"/>
                </a:cxn>
                <a:cxn ang="0">
                  <a:pos x="T6" y="T7"/>
                </a:cxn>
                <a:cxn ang="0">
                  <a:pos x="T8" y="T9"/>
                </a:cxn>
              </a:cxnLst>
              <a:rect l="0" t="0" r="r" b="b"/>
              <a:pathLst>
                <a:path w="108" h="109">
                  <a:moveTo>
                    <a:pt x="88" y="39"/>
                  </a:moveTo>
                  <a:cubicBezTo>
                    <a:pt x="100" y="51"/>
                    <a:pt x="108" y="82"/>
                    <a:pt x="94" y="95"/>
                  </a:cubicBezTo>
                  <a:cubicBezTo>
                    <a:pt x="80" y="109"/>
                    <a:pt x="50" y="101"/>
                    <a:pt x="37" y="88"/>
                  </a:cubicBezTo>
                  <a:cubicBezTo>
                    <a:pt x="20" y="70"/>
                    <a:pt x="0" y="12"/>
                    <a:pt x="7" y="6"/>
                  </a:cubicBezTo>
                  <a:cubicBezTo>
                    <a:pt x="13" y="0"/>
                    <a:pt x="70" y="20"/>
                    <a:pt x="88" y="39"/>
                  </a:cubicBezTo>
                  <a:close/>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1" name="Freeform 408">
              <a:extLst>
                <a:ext uri="{FF2B5EF4-FFF2-40B4-BE49-F238E27FC236}">
                  <a16:creationId xmlns:a16="http://schemas.microsoft.com/office/drawing/2014/main" id="{62FD1B9A-AA61-7A40-BFBE-2429A947B342}"/>
                </a:ext>
              </a:extLst>
            </p:cNvPr>
            <p:cNvSpPr>
              <a:spLocks/>
            </p:cNvSpPr>
            <p:nvPr/>
          </p:nvSpPr>
          <p:spPr bwMode="auto">
            <a:xfrm>
              <a:off x="6689725" y="1233488"/>
              <a:ext cx="155575" cy="147638"/>
            </a:xfrm>
            <a:custGeom>
              <a:avLst/>
              <a:gdLst>
                <a:gd name="T0" fmla="*/ 89 w 111"/>
                <a:gd name="T1" fmla="*/ 35 h 105"/>
                <a:gd name="T2" fmla="*/ 98 w 111"/>
                <a:gd name="T3" fmla="*/ 91 h 105"/>
                <a:gd name="T4" fmla="*/ 41 w 111"/>
                <a:gd name="T5" fmla="*/ 87 h 105"/>
                <a:gd name="T6" fmla="*/ 6 w 111"/>
                <a:gd name="T7" fmla="*/ 7 h 105"/>
                <a:gd name="T8" fmla="*/ 89 w 111"/>
                <a:gd name="T9" fmla="*/ 35 h 105"/>
              </a:gdLst>
              <a:ahLst/>
              <a:cxnLst>
                <a:cxn ang="0">
                  <a:pos x="T0" y="T1"/>
                </a:cxn>
                <a:cxn ang="0">
                  <a:pos x="T2" y="T3"/>
                </a:cxn>
                <a:cxn ang="0">
                  <a:pos x="T4" y="T5"/>
                </a:cxn>
                <a:cxn ang="0">
                  <a:pos x="T6" y="T7"/>
                </a:cxn>
                <a:cxn ang="0">
                  <a:pos x="T8" y="T9"/>
                </a:cxn>
              </a:cxnLst>
              <a:rect l="0" t="0" r="r" b="b"/>
              <a:pathLst>
                <a:path w="111" h="105">
                  <a:moveTo>
                    <a:pt x="89" y="35"/>
                  </a:moveTo>
                  <a:cubicBezTo>
                    <a:pt x="102" y="46"/>
                    <a:pt x="111" y="76"/>
                    <a:pt x="98" y="91"/>
                  </a:cubicBezTo>
                  <a:cubicBezTo>
                    <a:pt x="85" y="105"/>
                    <a:pt x="54" y="99"/>
                    <a:pt x="41" y="87"/>
                  </a:cubicBezTo>
                  <a:cubicBezTo>
                    <a:pt x="22" y="70"/>
                    <a:pt x="0" y="13"/>
                    <a:pt x="6" y="7"/>
                  </a:cubicBezTo>
                  <a:cubicBezTo>
                    <a:pt x="11" y="0"/>
                    <a:pt x="70" y="17"/>
                    <a:pt x="89" y="35"/>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2" name="Freeform 409">
              <a:extLst>
                <a:ext uri="{FF2B5EF4-FFF2-40B4-BE49-F238E27FC236}">
                  <a16:creationId xmlns:a16="http://schemas.microsoft.com/office/drawing/2014/main" id="{53AD6109-780D-1846-B8EE-B985B8A0EE2E}"/>
                </a:ext>
              </a:extLst>
            </p:cNvPr>
            <p:cNvSpPr>
              <a:spLocks/>
            </p:cNvSpPr>
            <p:nvPr/>
          </p:nvSpPr>
          <p:spPr bwMode="auto">
            <a:xfrm>
              <a:off x="7067550" y="644525"/>
              <a:ext cx="179388" cy="106363"/>
            </a:xfrm>
            <a:custGeom>
              <a:avLst/>
              <a:gdLst>
                <a:gd name="T0" fmla="*/ 52 w 128"/>
                <a:gd name="T1" fmla="*/ 73 h 76"/>
                <a:gd name="T2" fmla="*/ 3 w 128"/>
                <a:gd name="T3" fmla="*/ 44 h 76"/>
                <a:gd name="T4" fmla="*/ 42 w 128"/>
                <a:gd name="T5" fmla="*/ 3 h 76"/>
                <a:gd name="T6" fmla="*/ 126 w 128"/>
                <a:gd name="T7" fmla="*/ 27 h 76"/>
                <a:gd name="T8" fmla="*/ 52 w 128"/>
                <a:gd name="T9" fmla="*/ 73 h 76"/>
              </a:gdLst>
              <a:ahLst/>
              <a:cxnLst>
                <a:cxn ang="0">
                  <a:pos x="T0" y="T1"/>
                </a:cxn>
                <a:cxn ang="0">
                  <a:pos x="T2" y="T3"/>
                </a:cxn>
                <a:cxn ang="0">
                  <a:pos x="T4" y="T5"/>
                </a:cxn>
                <a:cxn ang="0">
                  <a:pos x="T6" y="T7"/>
                </a:cxn>
                <a:cxn ang="0">
                  <a:pos x="T8" y="T9"/>
                </a:cxn>
              </a:cxnLst>
              <a:rect l="0" t="0" r="r" b="b"/>
              <a:pathLst>
                <a:path w="128" h="76">
                  <a:moveTo>
                    <a:pt x="52" y="73"/>
                  </a:moveTo>
                  <a:cubicBezTo>
                    <a:pt x="34" y="76"/>
                    <a:pt x="5" y="64"/>
                    <a:pt x="3" y="44"/>
                  </a:cubicBezTo>
                  <a:cubicBezTo>
                    <a:pt x="0" y="25"/>
                    <a:pt x="25" y="5"/>
                    <a:pt x="42" y="3"/>
                  </a:cubicBezTo>
                  <a:cubicBezTo>
                    <a:pt x="68" y="0"/>
                    <a:pt x="125" y="19"/>
                    <a:pt x="126" y="27"/>
                  </a:cubicBezTo>
                  <a:cubicBezTo>
                    <a:pt x="128" y="36"/>
                    <a:pt x="77" y="70"/>
                    <a:pt x="52" y="73"/>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3" name="Freeform 410">
              <a:extLst>
                <a:ext uri="{FF2B5EF4-FFF2-40B4-BE49-F238E27FC236}">
                  <a16:creationId xmlns:a16="http://schemas.microsoft.com/office/drawing/2014/main" id="{BB5B1A6A-15B2-D942-8476-4B9914FD36D6}"/>
                </a:ext>
              </a:extLst>
            </p:cNvPr>
            <p:cNvSpPr>
              <a:spLocks/>
            </p:cNvSpPr>
            <p:nvPr/>
          </p:nvSpPr>
          <p:spPr bwMode="auto">
            <a:xfrm>
              <a:off x="7002463" y="742950"/>
              <a:ext cx="179388" cy="106363"/>
            </a:xfrm>
            <a:custGeom>
              <a:avLst/>
              <a:gdLst>
                <a:gd name="T0" fmla="*/ 43 w 128"/>
                <a:gd name="T1" fmla="*/ 73 h 76"/>
                <a:gd name="T2" fmla="*/ 3 w 128"/>
                <a:gd name="T3" fmla="*/ 32 h 76"/>
                <a:gd name="T4" fmla="*/ 52 w 128"/>
                <a:gd name="T5" fmla="*/ 3 h 76"/>
                <a:gd name="T6" fmla="*/ 127 w 128"/>
                <a:gd name="T7" fmla="*/ 48 h 76"/>
                <a:gd name="T8" fmla="*/ 43 w 128"/>
                <a:gd name="T9" fmla="*/ 73 h 76"/>
              </a:gdLst>
              <a:ahLst/>
              <a:cxnLst>
                <a:cxn ang="0">
                  <a:pos x="T0" y="T1"/>
                </a:cxn>
                <a:cxn ang="0">
                  <a:pos x="T2" y="T3"/>
                </a:cxn>
                <a:cxn ang="0">
                  <a:pos x="T4" y="T5"/>
                </a:cxn>
                <a:cxn ang="0">
                  <a:pos x="T6" y="T7"/>
                </a:cxn>
                <a:cxn ang="0">
                  <a:pos x="T8" y="T9"/>
                </a:cxn>
              </a:cxnLst>
              <a:rect l="0" t="0" r="r" b="b"/>
              <a:pathLst>
                <a:path w="128" h="76">
                  <a:moveTo>
                    <a:pt x="43" y="73"/>
                  </a:moveTo>
                  <a:cubicBezTo>
                    <a:pt x="25" y="71"/>
                    <a:pt x="0" y="51"/>
                    <a:pt x="3" y="32"/>
                  </a:cubicBezTo>
                  <a:cubicBezTo>
                    <a:pt x="5" y="13"/>
                    <a:pt x="34" y="0"/>
                    <a:pt x="52" y="3"/>
                  </a:cubicBezTo>
                  <a:cubicBezTo>
                    <a:pt x="77" y="6"/>
                    <a:pt x="128" y="39"/>
                    <a:pt x="127" y="48"/>
                  </a:cubicBezTo>
                  <a:cubicBezTo>
                    <a:pt x="125" y="57"/>
                    <a:pt x="68" y="76"/>
                    <a:pt x="43" y="73"/>
                  </a:cubicBezTo>
                  <a:close/>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4" name="Freeform 411">
              <a:extLst>
                <a:ext uri="{FF2B5EF4-FFF2-40B4-BE49-F238E27FC236}">
                  <a16:creationId xmlns:a16="http://schemas.microsoft.com/office/drawing/2014/main" id="{966DA51C-E11F-214E-8D4C-A472813DB1E0}"/>
                </a:ext>
              </a:extLst>
            </p:cNvPr>
            <p:cNvSpPr>
              <a:spLocks/>
            </p:cNvSpPr>
            <p:nvPr/>
          </p:nvSpPr>
          <p:spPr bwMode="auto">
            <a:xfrm>
              <a:off x="6938963" y="846138"/>
              <a:ext cx="179388" cy="106363"/>
            </a:xfrm>
            <a:custGeom>
              <a:avLst/>
              <a:gdLst>
                <a:gd name="T0" fmla="*/ 43 w 128"/>
                <a:gd name="T1" fmla="*/ 73 h 76"/>
                <a:gd name="T2" fmla="*/ 3 w 128"/>
                <a:gd name="T3" fmla="*/ 32 h 76"/>
                <a:gd name="T4" fmla="*/ 52 w 128"/>
                <a:gd name="T5" fmla="*/ 3 h 76"/>
                <a:gd name="T6" fmla="*/ 127 w 128"/>
                <a:gd name="T7" fmla="*/ 48 h 76"/>
                <a:gd name="T8" fmla="*/ 43 w 128"/>
                <a:gd name="T9" fmla="*/ 73 h 76"/>
              </a:gdLst>
              <a:ahLst/>
              <a:cxnLst>
                <a:cxn ang="0">
                  <a:pos x="T0" y="T1"/>
                </a:cxn>
                <a:cxn ang="0">
                  <a:pos x="T2" y="T3"/>
                </a:cxn>
                <a:cxn ang="0">
                  <a:pos x="T4" y="T5"/>
                </a:cxn>
                <a:cxn ang="0">
                  <a:pos x="T6" y="T7"/>
                </a:cxn>
                <a:cxn ang="0">
                  <a:pos x="T8" y="T9"/>
                </a:cxn>
              </a:cxnLst>
              <a:rect l="0" t="0" r="r" b="b"/>
              <a:pathLst>
                <a:path w="128" h="76">
                  <a:moveTo>
                    <a:pt x="43" y="73"/>
                  </a:moveTo>
                  <a:cubicBezTo>
                    <a:pt x="25" y="71"/>
                    <a:pt x="0" y="52"/>
                    <a:pt x="3" y="32"/>
                  </a:cubicBezTo>
                  <a:cubicBezTo>
                    <a:pt x="5" y="13"/>
                    <a:pt x="34" y="0"/>
                    <a:pt x="52" y="3"/>
                  </a:cubicBezTo>
                  <a:cubicBezTo>
                    <a:pt x="77" y="6"/>
                    <a:pt x="128" y="39"/>
                    <a:pt x="127" y="48"/>
                  </a:cubicBezTo>
                  <a:cubicBezTo>
                    <a:pt x="125" y="57"/>
                    <a:pt x="68" y="76"/>
                    <a:pt x="43" y="73"/>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5" name="Freeform 412">
              <a:extLst>
                <a:ext uri="{FF2B5EF4-FFF2-40B4-BE49-F238E27FC236}">
                  <a16:creationId xmlns:a16="http://schemas.microsoft.com/office/drawing/2014/main" id="{14518FCF-AA16-F14D-AA85-7815EBD85BF0}"/>
                </a:ext>
              </a:extLst>
            </p:cNvPr>
            <p:cNvSpPr>
              <a:spLocks/>
            </p:cNvSpPr>
            <p:nvPr/>
          </p:nvSpPr>
          <p:spPr bwMode="auto">
            <a:xfrm>
              <a:off x="6888163" y="963613"/>
              <a:ext cx="179388" cy="106363"/>
            </a:xfrm>
            <a:custGeom>
              <a:avLst/>
              <a:gdLst>
                <a:gd name="T0" fmla="*/ 43 w 128"/>
                <a:gd name="T1" fmla="*/ 73 h 76"/>
                <a:gd name="T2" fmla="*/ 3 w 128"/>
                <a:gd name="T3" fmla="*/ 32 h 76"/>
                <a:gd name="T4" fmla="*/ 52 w 128"/>
                <a:gd name="T5" fmla="*/ 3 h 76"/>
                <a:gd name="T6" fmla="*/ 127 w 128"/>
                <a:gd name="T7" fmla="*/ 48 h 76"/>
                <a:gd name="T8" fmla="*/ 43 w 128"/>
                <a:gd name="T9" fmla="*/ 73 h 76"/>
              </a:gdLst>
              <a:ahLst/>
              <a:cxnLst>
                <a:cxn ang="0">
                  <a:pos x="T0" y="T1"/>
                </a:cxn>
                <a:cxn ang="0">
                  <a:pos x="T2" y="T3"/>
                </a:cxn>
                <a:cxn ang="0">
                  <a:pos x="T4" y="T5"/>
                </a:cxn>
                <a:cxn ang="0">
                  <a:pos x="T6" y="T7"/>
                </a:cxn>
                <a:cxn ang="0">
                  <a:pos x="T8" y="T9"/>
                </a:cxn>
              </a:cxnLst>
              <a:rect l="0" t="0" r="r" b="b"/>
              <a:pathLst>
                <a:path w="128" h="76">
                  <a:moveTo>
                    <a:pt x="43" y="73"/>
                  </a:moveTo>
                  <a:cubicBezTo>
                    <a:pt x="25" y="70"/>
                    <a:pt x="0" y="51"/>
                    <a:pt x="3" y="32"/>
                  </a:cubicBezTo>
                  <a:cubicBezTo>
                    <a:pt x="5" y="13"/>
                    <a:pt x="34" y="0"/>
                    <a:pt x="52" y="3"/>
                  </a:cubicBezTo>
                  <a:cubicBezTo>
                    <a:pt x="77" y="6"/>
                    <a:pt x="128" y="39"/>
                    <a:pt x="127" y="48"/>
                  </a:cubicBezTo>
                  <a:cubicBezTo>
                    <a:pt x="126" y="56"/>
                    <a:pt x="68" y="76"/>
                    <a:pt x="43" y="73"/>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6" name="Freeform 413">
              <a:extLst>
                <a:ext uri="{FF2B5EF4-FFF2-40B4-BE49-F238E27FC236}">
                  <a16:creationId xmlns:a16="http://schemas.microsoft.com/office/drawing/2014/main" id="{C2739163-A7C9-4147-8F0D-BF01D9389BF8}"/>
                </a:ext>
              </a:extLst>
            </p:cNvPr>
            <p:cNvSpPr>
              <a:spLocks/>
            </p:cNvSpPr>
            <p:nvPr/>
          </p:nvSpPr>
          <p:spPr bwMode="auto">
            <a:xfrm>
              <a:off x="6853238" y="1085850"/>
              <a:ext cx="177800" cy="104775"/>
            </a:xfrm>
            <a:custGeom>
              <a:avLst/>
              <a:gdLst>
                <a:gd name="T0" fmla="*/ 50 w 127"/>
                <a:gd name="T1" fmla="*/ 73 h 75"/>
                <a:gd name="T2" fmla="*/ 2 w 127"/>
                <a:gd name="T3" fmla="*/ 42 h 75"/>
                <a:gd name="T4" fmla="*/ 43 w 127"/>
                <a:gd name="T5" fmla="*/ 3 h 75"/>
                <a:gd name="T6" fmla="*/ 126 w 127"/>
                <a:gd name="T7" fmla="*/ 31 h 75"/>
                <a:gd name="T8" fmla="*/ 50 w 127"/>
                <a:gd name="T9" fmla="*/ 73 h 75"/>
              </a:gdLst>
              <a:ahLst/>
              <a:cxnLst>
                <a:cxn ang="0">
                  <a:pos x="T0" y="T1"/>
                </a:cxn>
                <a:cxn ang="0">
                  <a:pos x="T2" y="T3"/>
                </a:cxn>
                <a:cxn ang="0">
                  <a:pos x="T4" y="T5"/>
                </a:cxn>
                <a:cxn ang="0">
                  <a:pos x="T6" y="T7"/>
                </a:cxn>
                <a:cxn ang="0">
                  <a:pos x="T8" y="T9"/>
                </a:cxn>
              </a:cxnLst>
              <a:rect l="0" t="0" r="r" b="b"/>
              <a:pathLst>
                <a:path w="127" h="75">
                  <a:moveTo>
                    <a:pt x="50" y="73"/>
                  </a:moveTo>
                  <a:cubicBezTo>
                    <a:pt x="32" y="75"/>
                    <a:pt x="4" y="62"/>
                    <a:pt x="2" y="42"/>
                  </a:cubicBezTo>
                  <a:cubicBezTo>
                    <a:pt x="0" y="23"/>
                    <a:pt x="25" y="5"/>
                    <a:pt x="43" y="3"/>
                  </a:cubicBezTo>
                  <a:cubicBezTo>
                    <a:pt x="69" y="0"/>
                    <a:pt x="125" y="22"/>
                    <a:pt x="126" y="31"/>
                  </a:cubicBezTo>
                  <a:cubicBezTo>
                    <a:pt x="127" y="39"/>
                    <a:pt x="75" y="71"/>
                    <a:pt x="50" y="73"/>
                  </a:cubicBezTo>
                  <a:close/>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7" name="Freeform 414">
              <a:extLst>
                <a:ext uri="{FF2B5EF4-FFF2-40B4-BE49-F238E27FC236}">
                  <a16:creationId xmlns:a16="http://schemas.microsoft.com/office/drawing/2014/main" id="{00CDBA50-9DA5-3545-B9C6-5D4D859ABE53}"/>
                </a:ext>
              </a:extLst>
            </p:cNvPr>
            <p:cNvSpPr>
              <a:spLocks/>
            </p:cNvSpPr>
            <p:nvPr/>
          </p:nvSpPr>
          <p:spPr bwMode="auto">
            <a:xfrm>
              <a:off x="6834188" y="1212850"/>
              <a:ext cx="179388" cy="112713"/>
            </a:xfrm>
            <a:custGeom>
              <a:avLst/>
              <a:gdLst>
                <a:gd name="T0" fmla="*/ 57 w 127"/>
                <a:gd name="T1" fmla="*/ 75 h 80"/>
                <a:gd name="T2" fmla="*/ 5 w 127"/>
                <a:gd name="T3" fmla="*/ 53 h 80"/>
                <a:gd name="T4" fmla="*/ 39 w 127"/>
                <a:gd name="T5" fmla="*/ 7 h 80"/>
                <a:gd name="T6" fmla="*/ 125 w 127"/>
                <a:gd name="T7" fmla="*/ 21 h 80"/>
                <a:gd name="T8" fmla="*/ 57 w 127"/>
                <a:gd name="T9" fmla="*/ 75 h 80"/>
              </a:gdLst>
              <a:ahLst/>
              <a:cxnLst>
                <a:cxn ang="0">
                  <a:pos x="T0" y="T1"/>
                </a:cxn>
                <a:cxn ang="0">
                  <a:pos x="T2" y="T3"/>
                </a:cxn>
                <a:cxn ang="0">
                  <a:pos x="T4" y="T5"/>
                </a:cxn>
                <a:cxn ang="0">
                  <a:pos x="T6" y="T7"/>
                </a:cxn>
                <a:cxn ang="0">
                  <a:pos x="T8" y="T9"/>
                </a:cxn>
              </a:cxnLst>
              <a:rect l="0" t="0" r="r" b="b"/>
              <a:pathLst>
                <a:path w="127" h="80">
                  <a:moveTo>
                    <a:pt x="57" y="75"/>
                  </a:moveTo>
                  <a:cubicBezTo>
                    <a:pt x="40" y="80"/>
                    <a:pt x="10" y="72"/>
                    <a:pt x="5" y="53"/>
                  </a:cubicBezTo>
                  <a:cubicBezTo>
                    <a:pt x="0" y="34"/>
                    <a:pt x="22" y="12"/>
                    <a:pt x="39" y="7"/>
                  </a:cubicBezTo>
                  <a:cubicBezTo>
                    <a:pt x="63" y="0"/>
                    <a:pt x="123" y="12"/>
                    <a:pt x="125" y="21"/>
                  </a:cubicBezTo>
                  <a:cubicBezTo>
                    <a:pt x="127" y="29"/>
                    <a:pt x="82" y="69"/>
                    <a:pt x="57" y="75"/>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8" name="Freeform 415">
              <a:extLst>
                <a:ext uri="{FF2B5EF4-FFF2-40B4-BE49-F238E27FC236}">
                  <a16:creationId xmlns:a16="http://schemas.microsoft.com/office/drawing/2014/main" id="{8050418F-1AFE-AC4B-A6DD-F4104F5D6663}"/>
                </a:ext>
              </a:extLst>
            </p:cNvPr>
            <p:cNvSpPr>
              <a:spLocks/>
            </p:cNvSpPr>
            <p:nvPr/>
          </p:nvSpPr>
          <p:spPr bwMode="auto">
            <a:xfrm>
              <a:off x="6826250" y="1344613"/>
              <a:ext cx="174625" cy="117475"/>
            </a:xfrm>
            <a:custGeom>
              <a:avLst/>
              <a:gdLst>
                <a:gd name="T0" fmla="*/ 64 w 125"/>
                <a:gd name="T1" fmla="*/ 75 h 83"/>
                <a:gd name="T2" fmla="*/ 8 w 125"/>
                <a:gd name="T3" fmla="*/ 62 h 83"/>
                <a:gd name="T4" fmla="*/ 34 w 125"/>
                <a:gd name="T5" fmla="*/ 11 h 83"/>
                <a:gd name="T6" fmla="*/ 122 w 125"/>
                <a:gd name="T7" fmla="*/ 10 h 83"/>
                <a:gd name="T8" fmla="*/ 64 w 125"/>
                <a:gd name="T9" fmla="*/ 75 h 83"/>
              </a:gdLst>
              <a:ahLst/>
              <a:cxnLst>
                <a:cxn ang="0">
                  <a:pos x="T0" y="T1"/>
                </a:cxn>
                <a:cxn ang="0">
                  <a:pos x="T2" y="T3"/>
                </a:cxn>
                <a:cxn ang="0">
                  <a:pos x="T4" y="T5"/>
                </a:cxn>
                <a:cxn ang="0">
                  <a:pos x="T6" y="T7"/>
                </a:cxn>
                <a:cxn ang="0">
                  <a:pos x="T8" y="T9"/>
                </a:cxn>
              </a:cxnLst>
              <a:rect l="0" t="0" r="r" b="b"/>
              <a:pathLst>
                <a:path w="125" h="83">
                  <a:moveTo>
                    <a:pt x="64" y="75"/>
                  </a:moveTo>
                  <a:cubicBezTo>
                    <a:pt x="48" y="83"/>
                    <a:pt x="16" y="80"/>
                    <a:pt x="8" y="62"/>
                  </a:cubicBezTo>
                  <a:cubicBezTo>
                    <a:pt x="0" y="44"/>
                    <a:pt x="18" y="18"/>
                    <a:pt x="34" y="11"/>
                  </a:cubicBezTo>
                  <a:cubicBezTo>
                    <a:pt x="57" y="0"/>
                    <a:pt x="118" y="2"/>
                    <a:pt x="122" y="10"/>
                  </a:cubicBezTo>
                  <a:cubicBezTo>
                    <a:pt x="125" y="18"/>
                    <a:pt x="87" y="65"/>
                    <a:pt x="64" y="75"/>
                  </a:cubicBezTo>
                </a:path>
              </a:pathLst>
            </a:custGeom>
            <a:solidFill>
              <a:srgbClr val="2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89" name="Freeform 416">
              <a:extLst>
                <a:ext uri="{FF2B5EF4-FFF2-40B4-BE49-F238E27FC236}">
                  <a16:creationId xmlns:a16="http://schemas.microsoft.com/office/drawing/2014/main" id="{AB8CD2E6-810D-A744-8C75-FD2DC4A70D53}"/>
                </a:ext>
              </a:extLst>
            </p:cNvPr>
            <p:cNvSpPr>
              <a:spLocks/>
            </p:cNvSpPr>
            <p:nvPr/>
          </p:nvSpPr>
          <p:spPr bwMode="auto">
            <a:xfrm>
              <a:off x="6884988" y="885825"/>
              <a:ext cx="512763" cy="733425"/>
            </a:xfrm>
            <a:custGeom>
              <a:avLst/>
              <a:gdLst>
                <a:gd name="T0" fmla="*/ 8 w 365"/>
                <a:gd name="T1" fmla="*/ 523 h 523"/>
                <a:gd name="T2" fmla="*/ 0 w 365"/>
                <a:gd name="T3" fmla="*/ 522 h 523"/>
                <a:gd name="T4" fmla="*/ 17 w 365"/>
                <a:gd name="T5" fmla="*/ 434 h 523"/>
                <a:gd name="T6" fmla="*/ 146 w 365"/>
                <a:gd name="T7" fmla="*/ 181 h 523"/>
                <a:gd name="T8" fmla="*/ 361 w 365"/>
                <a:gd name="T9" fmla="*/ 0 h 523"/>
                <a:gd name="T10" fmla="*/ 365 w 365"/>
                <a:gd name="T11" fmla="*/ 7 h 523"/>
                <a:gd name="T12" fmla="*/ 152 w 365"/>
                <a:gd name="T13" fmla="*/ 186 h 523"/>
                <a:gd name="T14" fmla="*/ 24 w 365"/>
                <a:gd name="T15" fmla="*/ 436 h 523"/>
                <a:gd name="T16" fmla="*/ 8 w 365"/>
                <a:gd name="T17" fmla="*/ 52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23">
                  <a:moveTo>
                    <a:pt x="8" y="523"/>
                  </a:moveTo>
                  <a:lnTo>
                    <a:pt x="0" y="522"/>
                  </a:lnTo>
                  <a:cubicBezTo>
                    <a:pt x="3" y="492"/>
                    <a:pt x="9" y="463"/>
                    <a:pt x="17" y="434"/>
                  </a:cubicBezTo>
                  <a:cubicBezTo>
                    <a:pt x="41" y="343"/>
                    <a:pt x="86" y="256"/>
                    <a:pt x="146" y="181"/>
                  </a:cubicBezTo>
                  <a:cubicBezTo>
                    <a:pt x="211" y="99"/>
                    <a:pt x="291" y="44"/>
                    <a:pt x="361" y="0"/>
                  </a:cubicBezTo>
                  <a:lnTo>
                    <a:pt x="365" y="7"/>
                  </a:lnTo>
                  <a:cubicBezTo>
                    <a:pt x="296" y="50"/>
                    <a:pt x="216" y="105"/>
                    <a:pt x="152" y="186"/>
                  </a:cubicBezTo>
                  <a:cubicBezTo>
                    <a:pt x="92" y="260"/>
                    <a:pt x="48" y="346"/>
                    <a:pt x="24" y="436"/>
                  </a:cubicBezTo>
                  <a:cubicBezTo>
                    <a:pt x="17" y="465"/>
                    <a:pt x="11" y="494"/>
                    <a:pt x="8" y="523"/>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0" name="Freeform 417">
              <a:extLst>
                <a:ext uri="{FF2B5EF4-FFF2-40B4-BE49-F238E27FC236}">
                  <a16:creationId xmlns:a16="http://schemas.microsoft.com/office/drawing/2014/main" id="{734DF7A7-4696-8D45-8FF0-F8D9D9CC8169}"/>
                </a:ext>
              </a:extLst>
            </p:cNvPr>
            <p:cNvSpPr>
              <a:spLocks/>
            </p:cNvSpPr>
            <p:nvPr/>
          </p:nvSpPr>
          <p:spPr bwMode="auto">
            <a:xfrm>
              <a:off x="7381875" y="803275"/>
              <a:ext cx="149225" cy="117475"/>
            </a:xfrm>
            <a:custGeom>
              <a:avLst/>
              <a:gdLst>
                <a:gd name="T0" fmla="*/ 61 w 107"/>
                <a:gd name="T1" fmla="*/ 73 h 84"/>
                <a:gd name="T2" fmla="*/ 10 w 107"/>
                <a:gd name="T3" fmla="*/ 69 h 84"/>
                <a:gd name="T4" fmla="*/ 25 w 107"/>
                <a:gd name="T5" fmla="*/ 20 h 84"/>
                <a:gd name="T6" fmla="*/ 103 w 107"/>
                <a:gd name="T7" fmla="*/ 7 h 84"/>
                <a:gd name="T8" fmla="*/ 61 w 107"/>
                <a:gd name="T9" fmla="*/ 73 h 84"/>
              </a:gdLst>
              <a:ahLst/>
              <a:cxnLst>
                <a:cxn ang="0">
                  <a:pos x="T0" y="T1"/>
                </a:cxn>
                <a:cxn ang="0">
                  <a:pos x="T2" y="T3"/>
                </a:cxn>
                <a:cxn ang="0">
                  <a:pos x="T4" y="T5"/>
                </a:cxn>
                <a:cxn ang="0">
                  <a:pos x="T6" y="T7"/>
                </a:cxn>
                <a:cxn ang="0">
                  <a:pos x="T8" y="T9"/>
                </a:cxn>
              </a:cxnLst>
              <a:rect l="0" t="0" r="r" b="b"/>
              <a:pathLst>
                <a:path w="107" h="84">
                  <a:moveTo>
                    <a:pt x="61" y="73"/>
                  </a:moveTo>
                  <a:cubicBezTo>
                    <a:pt x="48" y="82"/>
                    <a:pt x="19" y="84"/>
                    <a:pt x="10" y="69"/>
                  </a:cubicBezTo>
                  <a:cubicBezTo>
                    <a:pt x="0" y="55"/>
                    <a:pt x="12" y="29"/>
                    <a:pt x="25" y="20"/>
                  </a:cubicBezTo>
                  <a:cubicBezTo>
                    <a:pt x="45" y="8"/>
                    <a:pt x="99" y="0"/>
                    <a:pt x="103" y="7"/>
                  </a:cubicBezTo>
                  <a:cubicBezTo>
                    <a:pt x="107" y="13"/>
                    <a:pt x="80" y="61"/>
                    <a:pt x="61" y="73"/>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1" name="Freeform 418">
              <a:extLst>
                <a:ext uri="{FF2B5EF4-FFF2-40B4-BE49-F238E27FC236}">
                  <a16:creationId xmlns:a16="http://schemas.microsoft.com/office/drawing/2014/main" id="{CD77C641-8860-D04D-A6A0-6C030F32149D}"/>
                </a:ext>
              </a:extLst>
            </p:cNvPr>
            <p:cNvSpPr>
              <a:spLocks/>
            </p:cNvSpPr>
            <p:nvPr/>
          </p:nvSpPr>
          <p:spPr bwMode="auto">
            <a:xfrm>
              <a:off x="7259638" y="788988"/>
              <a:ext cx="101600" cy="160338"/>
            </a:xfrm>
            <a:custGeom>
              <a:avLst/>
              <a:gdLst>
                <a:gd name="T0" fmla="*/ 66 w 72"/>
                <a:gd name="T1" fmla="*/ 80 h 115"/>
                <a:gd name="T2" fmla="*/ 24 w 72"/>
                <a:gd name="T3" fmla="*/ 110 h 115"/>
                <a:gd name="T4" fmla="*/ 5 w 72"/>
                <a:gd name="T5" fmla="*/ 62 h 115"/>
                <a:gd name="T6" fmla="*/ 56 w 72"/>
                <a:gd name="T7" fmla="*/ 2 h 115"/>
                <a:gd name="T8" fmla="*/ 66 w 72"/>
                <a:gd name="T9" fmla="*/ 80 h 115"/>
              </a:gdLst>
              <a:ahLst/>
              <a:cxnLst>
                <a:cxn ang="0">
                  <a:pos x="T0" y="T1"/>
                </a:cxn>
                <a:cxn ang="0">
                  <a:pos x="T2" y="T3"/>
                </a:cxn>
                <a:cxn ang="0">
                  <a:pos x="T4" y="T5"/>
                </a:cxn>
                <a:cxn ang="0">
                  <a:pos x="T6" y="T7"/>
                </a:cxn>
                <a:cxn ang="0">
                  <a:pos x="T8" y="T9"/>
                </a:cxn>
              </a:cxnLst>
              <a:rect l="0" t="0" r="r" b="b"/>
              <a:pathLst>
                <a:path w="72" h="115">
                  <a:moveTo>
                    <a:pt x="66" y="80"/>
                  </a:moveTo>
                  <a:cubicBezTo>
                    <a:pt x="61" y="96"/>
                    <a:pt x="41" y="115"/>
                    <a:pt x="24" y="110"/>
                  </a:cubicBezTo>
                  <a:cubicBezTo>
                    <a:pt x="7" y="105"/>
                    <a:pt x="0" y="77"/>
                    <a:pt x="5" y="62"/>
                  </a:cubicBezTo>
                  <a:cubicBezTo>
                    <a:pt x="11" y="40"/>
                    <a:pt x="48" y="0"/>
                    <a:pt x="56" y="2"/>
                  </a:cubicBezTo>
                  <a:cubicBezTo>
                    <a:pt x="63" y="4"/>
                    <a:pt x="72" y="58"/>
                    <a:pt x="66" y="80"/>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2" name="Freeform 419">
              <a:extLst>
                <a:ext uri="{FF2B5EF4-FFF2-40B4-BE49-F238E27FC236}">
                  <a16:creationId xmlns:a16="http://schemas.microsoft.com/office/drawing/2014/main" id="{6644476A-7BB7-6444-A655-7AB91846C044}"/>
                </a:ext>
              </a:extLst>
            </p:cNvPr>
            <p:cNvSpPr>
              <a:spLocks/>
            </p:cNvSpPr>
            <p:nvPr/>
          </p:nvSpPr>
          <p:spPr bwMode="auto">
            <a:xfrm>
              <a:off x="7154863" y="873125"/>
              <a:ext cx="95250" cy="160338"/>
            </a:xfrm>
            <a:custGeom>
              <a:avLst/>
              <a:gdLst>
                <a:gd name="T0" fmla="*/ 65 w 68"/>
                <a:gd name="T1" fmla="*/ 76 h 115"/>
                <a:gd name="T2" fmla="*/ 29 w 68"/>
                <a:gd name="T3" fmla="*/ 113 h 115"/>
                <a:gd name="T4" fmla="*/ 2 w 68"/>
                <a:gd name="T5" fmla="*/ 69 h 115"/>
                <a:gd name="T6" fmla="*/ 41 w 68"/>
                <a:gd name="T7" fmla="*/ 1 h 115"/>
                <a:gd name="T8" fmla="*/ 65 w 68"/>
                <a:gd name="T9" fmla="*/ 76 h 115"/>
              </a:gdLst>
              <a:ahLst/>
              <a:cxnLst>
                <a:cxn ang="0">
                  <a:pos x="T0" y="T1"/>
                </a:cxn>
                <a:cxn ang="0">
                  <a:pos x="T2" y="T3"/>
                </a:cxn>
                <a:cxn ang="0">
                  <a:pos x="T4" y="T5"/>
                </a:cxn>
                <a:cxn ang="0">
                  <a:pos x="T6" y="T7"/>
                </a:cxn>
                <a:cxn ang="0">
                  <a:pos x="T8" y="T9"/>
                </a:cxn>
              </a:cxnLst>
              <a:rect l="0" t="0" r="r" b="b"/>
              <a:pathLst>
                <a:path w="68" h="115">
                  <a:moveTo>
                    <a:pt x="65" y="76"/>
                  </a:moveTo>
                  <a:cubicBezTo>
                    <a:pt x="64" y="92"/>
                    <a:pt x="47" y="115"/>
                    <a:pt x="29" y="113"/>
                  </a:cubicBezTo>
                  <a:cubicBezTo>
                    <a:pt x="12" y="111"/>
                    <a:pt x="0" y="85"/>
                    <a:pt x="2" y="69"/>
                  </a:cubicBezTo>
                  <a:cubicBezTo>
                    <a:pt x="4" y="46"/>
                    <a:pt x="33" y="0"/>
                    <a:pt x="41" y="1"/>
                  </a:cubicBezTo>
                  <a:cubicBezTo>
                    <a:pt x="49" y="2"/>
                    <a:pt x="68" y="53"/>
                    <a:pt x="65" y="76"/>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3" name="Freeform 420">
              <a:extLst>
                <a:ext uri="{FF2B5EF4-FFF2-40B4-BE49-F238E27FC236}">
                  <a16:creationId xmlns:a16="http://schemas.microsoft.com/office/drawing/2014/main" id="{571F5A6E-B71C-8B49-8FAB-F66C35B2B668}"/>
                </a:ext>
              </a:extLst>
            </p:cNvPr>
            <p:cNvSpPr>
              <a:spLocks/>
            </p:cNvSpPr>
            <p:nvPr/>
          </p:nvSpPr>
          <p:spPr bwMode="auto">
            <a:xfrm>
              <a:off x="7058025" y="955675"/>
              <a:ext cx="96838" cy="161925"/>
            </a:xfrm>
            <a:custGeom>
              <a:avLst/>
              <a:gdLst>
                <a:gd name="T0" fmla="*/ 67 w 69"/>
                <a:gd name="T1" fmla="*/ 68 h 116"/>
                <a:gd name="T2" fmla="*/ 42 w 69"/>
                <a:gd name="T3" fmla="*/ 113 h 116"/>
                <a:gd name="T4" fmla="*/ 4 w 69"/>
                <a:gd name="T5" fmla="*/ 78 h 116"/>
                <a:gd name="T6" fmla="*/ 24 w 69"/>
                <a:gd name="T7" fmla="*/ 2 h 116"/>
                <a:gd name="T8" fmla="*/ 67 w 69"/>
                <a:gd name="T9" fmla="*/ 68 h 116"/>
              </a:gdLst>
              <a:ahLst/>
              <a:cxnLst>
                <a:cxn ang="0">
                  <a:pos x="T0" y="T1"/>
                </a:cxn>
                <a:cxn ang="0">
                  <a:pos x="T2" y="T3"/>
                </a:cxn>
                <a:cxn ang="0">
                  <a:pos x="T4" y="T5"/>
                </a:cxn>
                <a:cxn ang="0">
                  <a:pos x="T6" y="T7"/>
                </a:cxn>
                <a:cxn ang="0">
                  <a:pos x="T8" y="T9"/>
                </a:cxn>
              </a:cxnLst>
              <a:rect l="0" t="0" r="r" b="b"/>
              <a:pathLst>
                <a:path w="69" h="116">
                  <a:moveTo>
                    <a:pt x="67" y="68"/>
                  </a:moveTo>
                  <a:cubicBezTo>
                    <a:pt x="69" y="83"/>
                    <a:pt x="59" y="110"/>
                    <a:pt x="42" y="113"/>
                  </a:cubicBezTo>
                  <a:cubicBezTo>
                    <a:pt x="24" y="116"/>
                    <a:pt x="6" y="94"/>
                    <a:pt x="4" y="78"/>
                  </a:cubicBezTo>
                  <a:cubicBezTo>
                    <a:pt x="0" y="55"/>
                    <a:pt x="16" y="3"/>
                    <a:pt x="24" y="2"/>
                  </a:cubicBezTo>
                  <a:cubicBezTo>
                    <a:pt x="32" y="0"/>
                    <a:pt x="63" y="45"/>
                    <a:pt x="67" y="68"/>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4" name="Freeform 421">
              <a:extLst>
                <a:ext uri="{FF2B5EF4-FFF2-40B4-BE49-F238E27FC236}">
                  <a16:creationId xmlns:a16="http://schemas.microsoft.com/office/drawing/2014/main" id="{B6656039-0CEF-2E43-8230-E0ABA40EADFC}"/>
                </a:ext>
              </a:extLst>
            </p:cNvPr>
            <p:cNvSpPr>
              <a:spLocks/>
            </p:cNvSpPr>
            <p:nvPr/>
          </p:nvSpPr>
          <p:spPr bwMode="auto">
            <a:xfrm>
              <a:off x="6980238" y="1042988"/>
              <a:ext cx="101600" cy="160338"/>
            </a:xfrm>
            <a:custGeom>
              <a:avLst/>
              <a:gdLst>
                <a:gd name="T0" fmla="*/ 68 w 72"/>
                <a:gd name="T1" fmla="*/ 63 h 115"/>
                <a:gd name="T2" fmla="*/ 48 w 72"/>
                <a:gd name="T3" fmla="*/ 110 h 115"/>
                <a:gd name="T4" fmla="*/ 6 w 72"/>
                <a:gd name="T5" fmla="*/ 80 h 115"/>
                <a:gd name="T6" fmla="*/ 18 w 72"/>
                <a:gd name="T7" fmla="*/ 2 h 115"/>
                <a:gd name="T8" fmla="*/ 68 w 72"/>
                <a:gd name="T9" fmla="*/ 63 h 115"/>
              </a:gdLst>
              <a:ahLst/>
              <a:cxnLst>
                <a:cxn ang="0">
                  <a:pos x="T0" y="T1"/>
                </a:cxn>
                <a:cxn ang="0">
                  <a:pos x="T2" y="T3"/>
                </a:cxn>
                <a:cxn ang="0">
                  <a:pos x="T4" y="T5"/>
                </a:cxn>
                <a:cxn ang="0">
                  <a:pos x="T6" y="T7"/>
                </a:cxn>
                <a:cxn ang="0">
                  <a:pos x="T8" y="T9"/>
                </a:cxn>
              </a:cxnLst>
              <a:rect l="0" t="0" r="r" b="b"/>
              <a:pathLst>
                <a:path w="72" h="115">
                  <a:moveTo>
                    <a:pt x="68" y="63"/>
                  </a:moveTo>
                  <a:cubicBezTo>
                    <a:pt x="72" y="78"/>
                    <a:pt x="65" y="106"/>
                    <a:pt x="48" y="110"/>
                  </a:cubicBezTo>
                  <a:cubicBezTo>
                    <a:pt x="31" y="115"/>
                    <a:pt x="10" y="95"/>
                    <a:pt x="6" y="80"/>
                  </a:cubicBezTo>
                  <a:cubicBezTo>
                    <a:pt x="0" y="58"/>
                    <a:pt x="10" y="4"/>
                    <a:pt x="18" y="2"/>
                  </a:cubicBezTo>
                  <a:cubicBezTo>
                    <a:pt x="25" y="0"/>
                    <a:pt x="62" y="41"/>
                    <a:pt x="68" y="63"/>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5" name="Freeform 422">
              <a:extLst>
                <a:ext uri="{FF2B5EF4-FFF2-40B4-BE49-F238E27FC236}">
                  <a16:creationId xmlns:a16="http://schemas.microsoft.com/office/drawing/2014/main" id="{A65470A9-DDAE-924D-B026-76012642BB3D}"/>
                </a:ext>
              </a:extLst>
            </p:cNvPr>
            <p:cNvSpPr>
              <a:spLocks/>
            </p:cNvSpPr>
            <p:nvPr/>
          </p:nvSpPr>
          <p:spPr bwMode="auto">
            <a:xfrm>
              <a:off x="6897688" y="1165225"/>
              <a:ext cx="104775" cy="157163"/>
            </a:xfrm>
            <a:custGeom>
              <a:avLst/>
              <a:gdLst>
                <a:gd name="T0" fmla="*/ 68 w 75"/>
                <a:gd name="T1" fmla="*/ 55 h 112"/>
                <a:gd name="T2" fmla="*/ 57 w 75"/>
                <a:gd name="T3" fmla="*/ 105 h 112"/>
                <a:gd name="T4" fmla="*/ 10 w 75"/>
                <a:gd name="T5" fmla="*/ 82 h 112"/>
                <a:gd name="T6" fmla="*/ 8 w 75"/>
                <a:gd name="T7" fmla="*/ 3 h 112"/>
                <a:gd name="T8" fmla="*/ 68 w 75"/>
                <a:gd name="T9" fmla="*/ 55 h 112"/>
              </a:gdLst>
              <a:ahLst/>
              <a:cxnLst>
                <a:cxn ang="0">
                  <a:pos x="T0" y="T1"/>
                </a:cxn>
                <a:cxn ang="0">
                  <a:pos x="T2" y="T3"/>
                </a:cxn>
                <a:cxn ang="0">
                  <a:pos x="T4" y="T5"/>
                </a:cxn>
                <a:cxn ang="0">
                  <a:pos x="T6" y="T7"/>
                </a:cxn>
                <a:cxn ang="0">
                  <a:pos x="T8" y="T9"/>
                </a:cxn>
              </a:cxnLst>
              <a:rect l="0" t="0" r="r" b="b"/>
              <a:pathLst>
                <a:path w="75" h="112">
                  <a:moveTo>
                    <a:pt x="68" y="55"/>
                  </a:moveTo>
                  <a:cubicBezTo>
                    <a:pt x="75" y="69"/>
                    <a:pt x="73" y="97"/>
                    <a:pt x="57" y="105"/>
                  </a:cubicBezTo>
                  <a:cubicBezTo>
                    <a:pt x="41" y="112"/>
                    <a:pt x="17" y="96"/>
                    <a:pt x="10" y="82"/>
                  </a:cubicBezTo>
                  <a:cubicBezTo>
                    <a:pt x="0" y="61"/>
                    <a:pt x="1" y="7"/>
                    <a:pt x="8" y="3"/>
                  </a:cubicBezTo>
                  <a:cubicBezTo>
                    <a:pt x="15" y="0"/>
                    <a:pt x="58" y="34"/>
                    <a:pt x="68" y="55"/>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6" name="Freeform 423">
              <a:extLst>
                <a:ext uri="{FF2B5EF4-FFF2-40B4-BE49-F238E27FC236}">
                  <a16:creationId xmlns:a16="http://schemas.microsoft.com/office/drawing/2014/main" id="{0A6E2D52-4166-0D41-91D2-4EB482E460AB}"/>
                </a:ext>
              </a:extLst>
            </p:cNvPr>
            <p:cNvSpPr>
              <a:spLocks/>
            </p:cNvSpPr>
            <p:nvPr/>
          </p:nvSpPr>
          <p:spPr bwMode="auto">
            <a:xfrm>
              <a:off x="6840538" y="1289050"/>
              <a:ext cx="109538" cy="155575"/>
            </a:xfrm>
            <a:custGeom>
              <a:avLst/>
              <a:gdLst>
                <a:gd name="T0" fmla="*/ 70 w 78"/>
                <a:gd name="T1" fmla="*/ 51 h 111"/>
                <a:gd name="T2" fmla="*/ 61 w 78"/>
                <a:gd name="T3" fmla="*/ 102 h 111"/>
                <a:gd name="T4" fmla="*/ 14 w 78"/>
                <a:gd name="T5" fmla="*/ 82 h 111"/>
                <a:gd name="T6" fmla="*/ 7 w 78"/>
                <a:gd name="T7" fmla="*/ 3 h 111"/>
                <a:gd name="T8" fmla="*/ 70 w 78"/>
                <a:gd name="T9" fmla="*/ 51 h 111"/>
              </a:gdLst>
              <a:ahLst/>
              <a:cxnLst>
                <a:cxn ang="0">
                  <a:pos x="T0" y="T1"/>
                </a:cxn>
                <a:cxn ang="0">
                  <a:pos x="T2" y="T3"/>
                </a:cxn>
                <a:cxn ang="0">
                  <a:pos x="T4" y="T5"/>
                </a:cxn>
                <a:cxn ang="0">
                  <a:pos x="T6" y="T7"/>
                </a:cxn>
                <a:cxn ang="0">
                  <a:pos x="T8" y="T9"/>
                </a:cxn>
              </a:cxnLst>
              <a:rect l="0" t="0" r="r" b="b"/>
              <a:pathLst>
                <a:path w="78" h="111">
                  <a:moveTo>
                    <a:pt x="70" y="51"/>
                  </a:moveTo>
                  <a:cubicBezTo>
                    <a:pt x="78" y="65"/>
                    <a:pt x="77" y="94"/>
                    <a:pt x="61" y="102"/>
                  </a:cubicBezTo>
                  <a:cubicBezTo>
                    <a:pt x="46" y="111"/>
                    <a:pt x="22" y="96"/>
                    <a:pt x="14" y="82"/>
                  </a:cubicBezTo>
                  <a:cubicBezTo>
                    <a:pt x="3" y="62"/>
                    <a:pt x="0" y="7"/>
                    <a:pt x="7" y="3"/>
                  </a:cubicBezTo>
                  <a:cubicBezTo>
                    <a:pt x="14" y="0"/>
                    <a:pt x="59" y="31"/>
                    <a:pt x="70" y="51"/>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7" name="Freeform 424">
              <a:extLst>
                <a:ext uri="{FF2B5EF4-FFF2-40B4-BE49-F238E27FC236}">
                  <a16:creationId xmlns:a16="http://schemas.microsoft.com/office/drawing/2014/main" id="{88DBF201-837A-144C-AF00-F0F8EF33A64D}"/>
                </a:ext>
              </a:extLst>
            </p:cNvPr>
            <p:cNvSpPr>
              <a:spLocks/>
            </p:cNvSpPr>
            <p:nvPr/>
          </p:nvSpPr>
          <p:spPr bwMode="auto">
            <a:xfrm>
              <a:off x="7321550" y="909638"/>
              <a:ext cx="160338" cy="98425"/>
            </a:xfrm>
            <a:custGeom>
              <a:avLst/>
              <a:gdLst>
                <a:gd name="T0" fmla="*/ 37 w 115"/>
                <a:gd name="T1" fmla="*/ 65 h 70"/>
                <a:gd name="T2" fmla="*/ 3 w 115"/>
                <a:gd name="T3" fmla="*/ 26 h 70"/>
                <a:gd name="T4" fmla="*/ 49 w 115"/>
                <a:gd name="T5" fmla="*/ 3 h 70"/>
                <a:gd name="T6" fmla="*/ 114 w 115"/>
                <a:gd name="T7" fmla="*/ 48 h 70"/>
                <a:gd name="T8" fmla="*/ 37 w 115"/>
                <a:gd name="T9" fmla="*/ 65 h 70"/>
              </a:gdLst>
              <a:ahLst/>
              <a:cxnLst>
                <a:cxn ang="0">
                  <a:pos x="T0" y="T1"/>
                </a:cxn>
                <a:cxn ang="0">
                  <a:pos x="T2" y="T3"/>
                </a:cxn>
                <a:cxn ang="0">
                  <a:pos x="T4" y="T5"/>
                </a:cxn>
                <a:cxn ang="0">
                  <a:pos x="T6" y="T7"/>
                </a:cxn>
                <a:cxn ang="0">
                  <a:pos x="T8" y="T9"/>
                </a:cxn>
              </a:cxnLst>
              <a:rect l="0" t="0" r="r" b="b"/>
              <a:pathLst>
                <a:path w="115" h="70">
                  <a:moveTo>
                    <a:pt x="37" y="65"/>
                  </a:moveTo>
                  <a:cubicBezTo>
                    <a:pt x="21" y="62"/>
                    <a:pt x="0" y="43"/>
                    <a:pt x="3" y="26"/>
                  </a:cubicBezTo>
                  <a:cubicBezTo>
                    <a:pt x="7" y="9"/>
                    <a:pt x="33" y="0"/>
                    <a:pt x="49" y="3"/>
                  </a:cubicBezTo>
                  <a:cubicBezTo>
                    <a:pt x="72" y="7"/>
                    <a:pt x="115" y="40"/>
                    <a:pt x="114" y="48"/>
                  </a:cubicBezTo>
                  <a:cubicBezTo>
                    <a:pt x="112" y="56"/>
                    <a:pt x="59" y="70"/>
                    <a:pt x="37" y="65"/>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8" name="Freeform 425">
              <a:extLst>
                <a:ext uri="{FF2B5EF4-FFF2-40B4-BE49-F238E27FC236}">
                  <a16:creationId xmlns:a16="http://schemas.microsoft.com/office/drawing/2014/main" id="{34EE93C1-3FDA-A94B-B191-A8E7463760E2}"/>
                </a:ext>
              </a:extLst>
            </p:cNvPr>
            <p:cNvSpPr>
              <a:spLocks/>
            </p:cNvSpPr>
            <p:nvPr/>
          </p:nvSpPr>
          <p:spPr bwMode="auto">
            <a:xfrm>
              <a:off x="7235825" y="971550"/>
              <a:ext cx="158750" cy="104775"/>
            </a:xfrm>
            <a:custGeom>
              <a:avLst/>
              <a:gdLst>
                <a:gd name="T0" fmla="*/ 30 w 113"/>
                <a:gd name="T1" fmla="*/ 64 h 75"/>
                <a:gd name="T2" fmla="*/ 8 w 113"/>
                <a:gd name="T3" fmla="*/ 18 h 75"/>
                <a:gd name="T4" fmla="*/ 58 w 113"/>
                <a:gd name="T5" fmla="*/ 7 h 75"/>
                <a:gd name="T6" fmla="*/ 109 w 113"/>
                <a:gd name="T7" fmla="*/ 68 h 75"/>
                <a:gd name="T8" fmla="*/ 30 w 113"/>
                <a:gd name="T9" fmla="*/ 64 h 75"/>
              </a:gdLst>
              <a:ahLst/>
              <a:cxnLst>
                <a:cxn ang="0">
                  <a:pos x="T0" y="T1"/>
                </a:cxn>
                <a:cxn ang="0">
                  <a:pos x="T2" y="T3"/>
                </a:cxn>
                <a:cxn ang="0">
                  <a:pos x="T4" y="T5"/>
                </a:cxn>
                <a:cxn ang="0">
                  <a:pos x="T6" y="T7"/>
                </a:cxn>
                <a:cxn ang="0">
                  <a:pos x="T8" y="T9"/>
                </a:cxn>
              </a:cxnLst>
              <a:rect l="0" t="0" r="r" b="b"/>
              <a:pathLst>
                <a:path w="113" h="75">
                  <a:moveTo>
                    <a:pt x="30" y="64"/>
                  </a:moveTo>
                  <a:cubicBezTo>
                    <a:pt x="16" y="57"/>
                    <a:pt x="0" y="34"/>
                    <a:pt x="8" y="18"/>
                  </a:cubicBezTo>
                  <a:cubicBezTo>
                    <a:pt x="16" y="2"/>
                    <a:pt x="44" y="0"/>
                    <a:pt x="58" y="7"/>
                  </a:cubicBezTo>
                  <a:cubicBezTo>
                    <a:pt x="79" y="17"/>
                    <a:pt x="113" y="60"/>
                    <a:pt x="109" y="68"/>
                  </a:cubicBezTo>
                  <a:cubicBezTo>
                    <a:pt x="106" y="75"/>
                    <a:pt x="51" y="75"/>
                    <a:pt x="30" y="64"/>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99" name="Freeform 426">
              <a:extLst>
                <a:ext uri="{FF2B5EF4-FFF2-40B4-BE49-F238E27FC236}">
                  <a16:creationId xmlns:a16="http://schemas.microsoft.com/office/drawing/2014/main" id="{CF49728D-0F58-264E-B386-87A82D7110CB}"/>
                </a:ext>
              </a:extLst>
            </p:cNvPr>
            <p:cNvSpPr>
              <a:spLocks/>
            </p:cNvSpPr>
            <p:nvPr/>
          </p:nvSpPr>
          <p:spPr bwMode="auto">
            <a:xfrm>
              <a:off x="7150100" y="1041400"/>
              <a:ext cx="158750" cy="103188"/>
            </a:xfrm>
            <a:custGeom>
              <a:avLst/>
              <a:gdLst>
                <a:gd name="T0" fmla="*/ 30 w 113"/>
                <a:gd name="T1" fmla="*/ 64 h 74"/>
                <a:gd name="T2" fmla="*/ 8 w 113"/>
                <a:gd name="T3" fmla="*/ 18 h 74"/>
                <a:gd name="T4" fmla="*/ 59 w 113"/>
                <a:gd name="T5" fmla="*/ 7 h 74"/>
                <a:gd name="T6" fmla="*/ 109 w 113"/>
                <a:gd name="T7" fmla="*/ 67 h 74"/>
                <a:gd name="T8" fmla="*/ 30 w 113"/>
                <a:gd name="T9" fmla="*/ 64 h 74"/>
              </a:gdLst>
              <a:ahLst/>
              <a:cxnLst>
                <a:cxn ang="0">
                  <a:pos x="T0" y="T1"/>
                </a:cxn>
                <a:cxn ang="0">
                  <a:pos x="T2" y="T3"/>
                </a:cxn>
                <a:cxn ang="0">
                  <a:pos x="T4" y="T5"/>
                </a:cxn>
                <a:cxn ang="0">
                  <a:pos x="T6" y="T7"/>
                </a:cxn>
                <a:cxn ang="0">
                  <a:pos x="T8" y="T9"/>
                </a:cxn>
              </a:cxnLst>
              <a:rect l="0" t="0" r="r" b="b"/>
              <a:pathLst>
                <a:path w="113" h="74">
                  <a:moveTo>
                    <a:pt x="30" y="64"/>
                  </a:moveTo>
                  <a:cubicBezTo>
                    <a:pt x="16" y="57"/>
                    <a:pt x="0" y="33"/>
                    <a:pt x="8" y="18"/>
                  </a:cubicBezTo>
                  <a:cubicBezTo>
                    <a:pt x="16" y="2"/>
                    <a:pt x="44" y="0"/>
                    <a:pt x="59" y="7"/>
                  </a:cubicBezTo>
                  <a:cubicBezTo>
                    <a:pt x="79" y="17"/>
                    <a:pt x="113" y="60"/>
                    <a:pt x="109" y="67"/>
                  </a:cubicBezTo>
                  <a:cubicBezTo>
                    <a:pt x="106" y="74"/>
                    <a:pt x="51" y="74"/>
                    <a:pt x="30" y="64"/>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0" name="Freeform 427">
              <a:extLst>
                <a:ext uri="{FF2B5EF4-FFF2-40B4-BE49-F238E27FC236}">
                  <a16:creationId xmlns:a16="http://schemas.microsoft.com/office/drawing/2014/main" id="{26B8CF20-FDA9-C349-90F6-53B8ADC59E84}"/>
                </a:ext>
              </a:extLst>
            </p:cNvPr>
            <p:cNvSpPr>
              <a:spLocks/>
            </p:cNvSpPr>
            <p:nvPr/>
          </p:nvSpPr>
          <p:spPr bwMode="auto">
            <a:xfrm>
              <a:off x="7073900" y="1127125"/>
              <a:ext cx="157163" cy="103188"/>
            </a:xfrm>
            <a:custGeom>
              <a:avLst/>
              <a:gdLst>
                <a:gd name="T0" fmla="*/ 30 w 113"/>
                <a:gd name="T1" fmla="*/ 64 h 74"/>
                <a:gd name="T2" fmla="*/ 8 w 113"/>
                <a:gd name="T3" fmla="*/ 18 h 74"/>
                <a:gd name="T4" fmla="*/ 58 w 113"/>
                <a:gd name="T5" fmla="*/ 7 h 74"/>
                <a:gd name="T6" fmla="*/ 109 w 113"/>
                <a:gd name="T7" fmla="*/ 67 h 74"/>
                <a:gd name="T8" fmla="*/ 30 w 113"/>
                <a:gd name="T9" fmla="*/ 64 h 74"/>
              </a:gdLst>
              <a:ahLst/>
              <a:cxnLst>
                <a:cxn ang="0">
                  <a:pos x="T0" y="T1"/>
                </a:cxn>
                <a:cxn ang="0">
                  <a:pos x="T2" y="T3"/>
                </a:cxn>
                <a:cxn ang="0">
                  <a:pos x="T4" y="T5"/>
                </a:cxn>
                <a:cxn ang="0">
                  <a:pos x="T6" y="T7"/>
                </a:cxn>
                <a:cxn ang="0">
                  <a:pos x="T8" y="T9"/>
                </a:cxn>
              </a:cxnLst>
              <a:rect l="0" t="0" r="r" b="b"/>
              <a:pathLst>
                <a:path w="113" h="74">
                  <a:moveTo>
                    <a:pt x="30" y="64"/>
                  </a:moveTo>
                  <a:cubicBezTo>
                    <a:pt x="16" y="57"/>
                    <a:pt x="0" y="33"/>
                    <a:pt x="8" y="18"/>
                  </a:cubicBezTo>
                  <a:cubicBezTo>
                    <a:pt x="16" y="2"/>
                    <a:pt x="44" y="0"/>
                    <a:pt x="58" y="7"/>
                  </a:cubicBezTo>
                  <a:cubicBezTo>
                    <a:pt x="79" y="17"/>
                    <a:pt x="113" y="60"/>
                    <a:pt x="109" y="67"/>
                  </a:cubicBezTo>
                  <a:cubicBezTo>
                    <a:pt x="106" y="74"/>
                    <a:pt x="51" y="74"/>
                    <a:pt x="30" y="64"/>
                  </a:cubicBezTo>
                  <a:close/>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1" name="Freeform 428">
              <a:extLst>
                <a:ext uri="{FF2B5EF4-FFF2-40B4-BE49-F238E27FC236}">
                  <a16:creationId xmlns:a16="http://schemas.microsoft.com/office/drawing/2014/main" id="{F9F01E07-01AB-0746-B8F7-917C0E840EFB}"/>
                </a:ext>
              </a:extLst>
            </p:cNvPr>
            <p:cNvSpPr>
              <a:spLocks/>
            </p:cNvSpPr>
            <p:nvPr/>
          </p:nvSpPr>
          <p:spPr bwMode="auto">
            <a:xfrm>
              <a:off x="7007225" y="1222375"/>
              <a:ext cx="161925" cy="98425"/>
            </a:xfrm>
            <a:custGeom>
              <a:avLst/>
              <a:gdLst>
                <a:gd name="T0" fmla="*/ 36 w 116"/>
                <a:gd name="T1" fmla="*/ 65 h 71"/>
                <a:gd name="T2" fmla="*/ 4 w 116"/>
                <a:gd name="T3" fmla="*/ 25 h 71"/>
                <a:gd name="T4" fmla="*/ 51 w 116"/>
                <a:gd name="T5" fmla="*/ 3 h 71"/>
                <a:gd name="T6" fmla="*/ 114 w 116"/>
                <a:gd name="T7" fmla="*/ 51 h 71"/>
                <a:gd name="T8" fmla="*/ 36 w 116"/>
                <a:gd name="T9" fmla="*/ 65 h 71"/>
              </a:gdLst>
              <a:ahLst/>
              <a:cxnLst>
                <a:cxn ang="0">
                  <a:pos x="T0" y="T1"/>
                </a:cxn>
                <a:cxn ang="0">
                  <a:pos x="T2" y="T3"/>
                </a:cxn>
                <a:cxn ang="0">
                  <a:pos x="T4" y="T5"/>
                </a:cxn>
                <a:cxn ang="0">
                  <a:pos x="T6" y="T7"/>
                </a:cxn>
                <a:cxn ang="0">
                  <a:pos x="T8" y="T9"/>
                </a:cxn>
              </a:cxnLst>
              <a:rect l="0" t="0" r="r" b="b"/>
              <a:pathLst>
                <a:path w="116" h="71">
                  <a:moveTo>
                    <a:pt x="36" y="65"/>
                  </a:moveTo>
                  <a:cubicBezTo>
                    <a:pt x="21" y="62"/>
                    <a:pt x="0" y="42"/>
                    <a:pt x="4" y="25"/>
                  </a:cubicBezTo>
                  <a:cubicBezTo>
                    <a:pt x="8" y="8"/>
                    <a:pt x="36" y="0"/>
                    <a:pt x="51" y="3"/>
                  </a:cubicBezTo>
                  <a:cubicBezTo>
                    <a:pt x="74" y="9"/>
                    <a:pt x="116" y="44"/>
                    <a:pt x="114" y="51"/>
                  </a:cubicBezTo>
                  <a:cubicBezTo>
                    <a:pt x="112" y="59"/>
                    <a:pt x="58" y="71"/>
                    <a:pt x="36" y="65"/>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2" name="Freeform 429">
              <a:extLst>
                <a:ext uri="{FF2B5EF4-FFF2-40B4-BE49-F238E27FC236}">
                  <a16:creationId xmlns:a16="http://schemas.microsoft.com/office/drawing/2014/main" id="{C2D9916B-36CF-E041-B06D-8D1CDCB958CD}"/>
                </a:ext>
              </a:extLst>
            </p:cNvPr>
            <p:cNvSpPr>
              <a:spLocks/>
            </p:cNvSpPr>
            <p:nvPr/>
          </p:nvSpPr>
          <p:spPr bwMode="auto">
            <a:xfrm>
              <a:off x="6958013" y="1331913"/>
              <a:ext cx="160338" cy="93663"/>
            </a:xfrm>
            <a:custGeom>
              <a:avLst/>
              <a:gdLst>
                <a:gd name="T0" fmla="*/ 39 w 114"/>
                <a:gd name="T1" fmla="*/ 65 h 67"/>
                <a:gd name="T2" fmla="*/ 1 w 114"/>
                <a:gd name="T3" fmla="*/ 31 h 67"/>
                <a:gd name="T4" fmla="*/ 43 w 114"/>
                <a:gd name="T5" fmla="*/ 2 h 67"/>
                <a:gd name="T6" fmla="*/ 113 w 114"/>
                <a:gd name="T7" fmla="*/ 38 h 67"/>
                <a:gd name="T8" fmla="*/ 39 w 114"/>
                <a:gd name="T9" fmla="*/ 65 h 67"/>
              </a:gdLst>
              <a:ahLst/>
              <a:cxnLst>
                <a:cxn ang="0">
                  <a:pos x="T0" y="T1"/>
                </a:cxn>
                <a:cxn ang="0">
                  <a:pos x="T2" y="T3"/>
                </a:cxn>
                <a:cxn ang="0">
                  <a:pos x="T4" y="T5"/>
                </a:cxn>
                <a:cxn ang="0">
                  <a:pos x="T6" y="T7"/>
                </a:cxn>
                <a:cxn ang="0">
                  <a:pos x="T8" y="T9"/>
                </a:cxn>
              </a:cxnLst>
              <a:rect l="0" t="0" r="r" b="b"/>
              <a:pathLst>
                <a:path w="114" h="67">
                  <a:moveTo>
                    <a:pt x="39" y="65"/>
                  </a:moveTo>
                  <a:cubicBezTo>
                    <a:pt x="23" y="64"/>
                    <a:pt x="0" y="48"/>
                    <a:pt x="1" y="31"/>
                  </a:cubicBezTo>
                  <a:cubicBezTo>
                    <a:pt x="2" y="13"/>
                    <a:pt x="28" y="0"/>
                    <a:pt x="43" y="2"/>
                  </a:cubicBezTo>
                  <a:cubicBezTo>
                    <a:pt x="66" y="3"/>
                    <a:pt x="114" y="30"/>
                    <a:pt x="113" y="38"/>
                  </a:cubicBezTo>
                  <a:cubicBezTo>
                    <a:pt x="113" y="46"/>
                    <a:pt x="62" y="67"/>
                    <a:pt x="39" y="65"/>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3" name="Freeform 430">
              <a:extLst>
                <a:ext uri="{FF2B5EF4-FFF2-40B4-BE49-F238E27FC236}">
                  <a16:creationId xmlns:a16="http://schemas.microsoft.com/office/drawing/2014/main" id="{74062D77-79C7-4A46-981B-4750FC6ACEC9}"/>
                </a:ext>
              </a:extLst>
            </p:cNvPr>
            <p:cNvSpPr>
              <a:spLocks/>
            </p:cNvSpPr>
            <p:nvPr/>
          </p:nvSpPr>
          <p:spPr bwMode="auto">
            <a:xfrm>
              <a:off x="6911975" y="1443038"/>
              <a:ext cx="160338" cy="93663"/>
            </a:xfrm>
            <a:custGeom>
              <a:avLst/>
              <a:gdLst>
                <a:gd name="T0" fmla="*/ 45 w 114"/>
                <a:gd name="T1" fmla="*/ 65 h 67"/>
                <a:gd name="T2" fmla="*/ 2 w 114"/>
                <a:gd name="T3" fmla="*/ 38 h 67"/>
                <a:gd name="T4" fmla="*/ 39 w 114"/>
                <a:gd name="T5" fmla="*/ 2 h 67"/>
                <a:gd name="T6" fmla="*/ 114 w 114"/>
                <a:gd name="T7" fmla="*/ 26 h 67"/>
                <a:gd name="T8" fmla="*/ 45 w 114"/>
                <a:gd name="T9" fmla="*/ 65 h 67"/>
              </a:gdLst>
              <a:ahLst/>
              <a:cxnLst>
                <a:cxn ang="0">
                  <a:pos x="T0" y="T1"/>
                </a:cxn>
                <a:cxn ang="0">
                  <a:pos x="T2" y="T3"/>
                </a:cxn>
                <a:cxn ang="0">
                  <a:pos x="T4" y="T5"/>
                </a:cxn>
                <a:cxn ang="0">
                  <a:pos x="T6" y="T7"/>
                </a:cxn>
                <a:cxn ang="0">
                  <a:pos x="T8" y="T9"/>
                </a:cxn>
              </a:cxnLst>
              <a:rect l="0" t="0" r="r" b="b"/>
              <a:pathLst>
                <a:path w="114" h="67">
                  <a:moveTo>
                    <a:pt x="45" y="65"/>
                  </a:moveTo>
                  <a:cubicBezTo>
                    <a:pt x="29" y="67"/>
                    <a:pt x="3" y="55"/>
                    <a:pt x="2" y="38"/>
                  </a:cubicBezTo>
                  <a:cubicBezTo>
                    <a:pt x="0" y="20"/>
                    <a:pt x="23" y="4"/>
                    <a:pt x="39" y="2"/>
                  </a:cubicBezTo>
                  <a:cubicBezTo>
                    <a:pt x="62" y="0"/>
                    <a:pt x="113" y="19"/>
                    <a:pt x="114" y="26"/>
                  </a:cubicBezTo>
                  <a:cubicBezTo>
                    <a:pt x="114" y="34"/>
                    <a:pt x="68" y="63"/>
                    <a:pt x="45" y="65"/>
                  </a:cubicBezTo>
                </a:path>
              </a:pathLst>
            </a:custGeom>
            <a:solidFill>
              <a:srgbClr val="286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4" name="Freeform 431">
              <a:extLst>
                <a:ext uri="{FF2B5EF4-FFF2-40B4-BE49-F238E27FC236}">
                  <a16:creationId xmlns:a16="http://schemas.microsoft.com/office/drawing/2014/main" id="{B782BF92-4564-4D41-BA51-A3CD64722B4F}"/>
                </a:ext>
              </a:extLst>
            </p:cNvPr>
            <p:cNvSpPr>
              <a:spLocks/>
            </p:cNvSpPr>
            <p:nvPr/>
          </p:nvSpPr>
          <p:spPr bwMode="auto">
            <a:xfrm>
              <a:off x="6437313" y="762000"/>
              <a:ext cx="354013" cy="820738"/>
            </a:xfrm>
            <a:custGeom>
              <a:avLst/>
              <a:gdLst>
                <a:gd name="T0" fmla="*/ 241 w 252"/>
                <a:gd name="T1" fmla="*/ 584 h 585"/>
                <a:gd name="T2" fmla="*/ 249 w 252"/>
                <a:gd name="T3" fmla="*/ 585 h 585"/>
                <a:gd name="T4" fmla="*/ 251 w 252"/>
                <a:gd name="T5" fmla="*/ 496 h 585"/>
                <a:gd name="T6" fmla="*/ 178 w 252"/>
                <a:gd name="T7" fmla="*/ 221 h 585"/>
                <a:gd name="T8" fmla="*/ 5 w 252"/>
                <a:gd name="T9" fmla="*/ 0 h 585"/>
                <a:gd name="T10" fmla="*/ 0 w 252"/>
                <a:gd name="T11" fmla="*/ 5 h 585"/>
                <a:gd name="T12" fmla="*/ 171 w 252"/>
                <a:gd name="T13" fmla="*/ 224 h 585"/>
                <a:gd name="T14" fmla="*/ 243 w 252"/>
                <a:gd name="T15" fmla="*/ 496 h 585"/>
                <a:gd name="T16" fmla="*/ 241 w 252"/>
                <a:gd name="T17" fmla="*/ 584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585">
                  <a:moveTo>
                    <a:pt x="241" y="584"/>
                  </a:moveTo>
                  <a:lnTo>
                    <a:pt x="249" y="585"/>
                  </a:lnTo>
                  <a:cubicBezTo>
                    <a:pt x="252" y="556"/>
                    <a:pt x="252" y="526"/>
                    <a:pt x="251" y="496"/>
                  </a:cubicBezTo>
                  <a:cubicBezTo>
                    <a:pt x="246" y="402"/>
                    <a:pt x="221" y="307"/>
                    <a:pt x="178" y="221"/>
                  </a:cubicBezTo>
                  <a:cubicBezTo>
                    <a:pt x="131" y="127"/>
                    <a:pt x="64" y="57"/>
                    <a:pt x="5" y="0"/>
                  </a:cubicBezTo>
                  <a:lnTo>
                    <a:pt x="0" y="5"/>
                  </a:lnTo>
                  <a:cubicBezTo>
                    <a:pt x="58" y="62"/>
                    <a:pt x="124" y="132"/>
                    <a:pt x="171" y="224"/>
                  </a:cubicBezTo>
                  <a:cubicBezTo>
                    <a:pt x="213" y="309"/>
                    <a:pt x="238" y="403"/>
                    <a:pt x="243" y="496"/>
                  </a:cubicBezTo>
                  <a:cubicBezTo>
                    <a:pt x="244" y="526"/>
                    <a:pt x="244" y="555"/>
                    <a:pt x="241" y="584"/>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5" name="Freeform 432">
              <a:extLst>
                <a:ext uri="{FF2B5EF4-FFF2-40B4-BE49-F238E27FC236}">
                  <a16:creationId xmlns:a16="http://schemas.microsoft.com/office/drawing/2014/main" id="{6828F633-B521-3641-BAE3-CAF0C41433AC}"/>
                </a:ext>
              </a:extLst>
            </p:cNvPr>
            <p:cNvSpPr>
              <a:spLocks/>
            </p:cNvSpPr>
            <p:nvPr/>
          </p:nvSpPr>
          <p:spPr bwMode="auto">
            <a:xfrm>
              <a:off x="6319838" y="652463"/>
              <a:ext cx="136525" cy="138113"/>
            </a:xfrm>
            <a:custGeom>
              <a:avLst/>
              <a:gdLst>
                <a:gd name="T0" fmla="*/ 33 w 97"/>
                <a:gd name="T1" fmla="*/ 80 h 99"/>
                <a:gd name="T2" fmla="*/ 84 w 97"/>
                <a:gd name="T3" fmla="*/ 87 h 99"/>
                <a:gd name="T4" fmla="*/ 79 w 97"/>
                <a:gd name="T5" fmla="*/ 36 h 99"/>
                <a:gd name="T6" fmla="*/ 6 w 97"/>
                <a:gd name="T7" fmla="*/ 6 h 99"/>
                <a:gd name="T8" fmla="*/ 33 w 97"/>
                <a:gd name="T9" fmla="*/ 80 h 99"/>
              </a:gdLst>
              <a:ahLst/>
              <a:cxnLst>
                <a:cxn ang="0">
                  <a:pos x="T0" y="T1"/>
                </a:cxn>
                <a:cxn ang="0">
                  <a:pos x="T2" y="T3"/>
                </a:cxn>
                <a:cxn ang="0">
                  <a:pos x="T4" y="T5"/>
                </a:cxn>
                <a:cxn ang="0">
                  <a:pos x="T6" y="T7"/>
                </a:cxn>
                <a:cxn ang="0">
                  <a:pos x="T8" y="T9"/>
                </a:cxn>
              </a:cxnLst>
              <a:rect l="0" t="0" r="r" b="b"/>
              <a:pathLst>
                <a:path w="97" h="99">
                  <a:moveTo>
                    <a:pt x="33" y="80"/>
                  </a:moveTo>
                  <a:cubicBezTo>
                    <a:pt x="44" y="91"/>
                    <a:pt x="72" y="99"/>
                    <a:pt x="84" y="87"/>
                  </a:cubicBezTo>
                  <a:cubicBezTo>
                    <a:pt x="97" y="75"/>
                    <a:pt x="90" y="47"/>
                    <a:pt x="79" y="36"/>
                  </a:cubicBezTo>
                  <a:cubicBezTo>
                    <a:pt x="63" y="19"/>
                    <a:pt x="12" y="0"/>
                    <a:pt x="6" y="6"/>
                  </a:cubicBezTo>
                  <a:cubicBezTo>
                    <a:pt x="0" y="11"/>
                    <a:pt x="17" y="63"/>
                    <a:pt x="33" y="80"/>
                  </a:cubicBezTo>
                  <a:close/>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6" name="Freeform 433">
              <a:extLst>
                <a:ext uri="{FF2B5EF4-FFF2-40B4-BE49-F238E27FC236}">
                  <a16:creationId xmlns:a16="http://schemas.microsoft.com/office/drawing/2014/main" id="{EF3579CC-D774-B447-B1D9-9705A1AB5F55}"/>
                </a:ext>
              </a:extLst>
            </p:cNvPr>
            <p:cNvSpPr>
              <a:spLocks/>
            </p:cNvSpPr>
            <p:nvPr/>
          </p:nvSpPr>
          <p:spPr bwMode="auto">
            <a:xfrm>
              <a:off x="6478588" y="679450"/>
              <a:ext cx="92075" cy="158750"/>
            </a:xfrm>
            <a:custGeom>
              <a:avLst/>
              <a:gdLst>
                <a:gd name="T0" fmla="*/ 1 w 66"/>
                <a:gd name="T1" fmla="*/ 75 h 114"/>
                <a:gd name="T2" fmla="*/ 36 w 66"/>
                <a:gd name="T3" fmla="*/ 113 h 114"/>
                <a:gd name="T4" fmla="*/ 65 w 66"/>
                <a:gd name="T5" fmla="*/ 70 h 114"/>
                <a:gd name="T6" fmla="*/ 28 w 66"/>
                <a:gd name="T7" fmla="*/ 1 h 114"/>
                <a:gd name="T8" fmla="*/ 1 w 66"/>
                <a:gd name="T9" fmla="*/ 75 h 114"/>
              </a:gdLst>
              <a:ahLst/>
              <a:cxnLst>
                <a:cxn ang="0">
                  <a:pos x="T0" y="T1"/>
                </a:cxn>
                <a:cxn ang="0">
                  <a:pos x="T2" y="T3"/>
                </a:cxn>
                <a:cxn ang="0">
                  <a:pos x="T4" y="T5"/>
                </a:cxn>
                <a:cxn ang="0">
                  <a:pos x="T6" y="T7"/>
                </a:cxn>
                <a:cxn ang="0">
                  <a:pos x="T8" y="T9"/>
                </a:cxn>
              </a:cxnLst>
              <a:rect l="0" t="0" r="r" b="b"/>
              <a:pathLst>
                <a:path w="66" h="114">
                  <a:moveTo>
                    <a:pt x="1" y="75"/>
                  </a:moveTo>
                  <a:cubicBezTo>
                    <a:pt x="3" y="91"/>
                    <a:pt x="19" y="114"/>
                    <a:pt x="36" y="113"/>
                  </a:cubicBezTo>
                  <a:cubicBezTo>
                    <a:pt x="54" y="112"/>
                    <a:pt x="66" y="86"/>
                    <a:pt x="65" y="70"/>
                  </a:cubicBezTo>
                  <a:cubicBezTo>
                    <a:pt x="63" y="47"/>
                    <a:pt x="35" y="0"/>
                    <a:pt x="28" y="1"/>
                  </a:cubicBezTo>
                  <a:cubicBezTo>
                    <a:pt x="20" y="1"/>
                    <a:pt x="0" y="52"/>
                    <a:pt x="1" y="75"/>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7" name="Freeform 434">
              <a:extLst>
                <a:ext uri="{FF2B5EF4-FFF2-40B4-BE49-F238E27FC236}">
                  <a16:creationId xmlns:a16="http://schemas.microsoft.com/office/drawing/2014/main" id="{98DEFEF2-5FE2-6244-92D9-05757AD67350}"/>
                </a:ext>
              </a:extLst>
            </p:cNvPr>
            <p:cNvSpPr>
              <a:spLocks/>
            </p:cNvSpPr>
            <p:nvPr/>
          </p:nvSpPr>
          <p:spPr bwMode="auto">
            <a:xfrm>
              <a:off x="6565900" y="785813"/>
              <a:ext cx="93663" cy="161925"/>
            </a:xfrm>
            <a:custGeom>
              <a:avLst/>
              <a:gdLst>
                <a:gd name="T0" fmla="*/ 1 w 67"/>
                <a:gd name="T1" fmla="*/ 69 h 115"/>
                <a:gd name="T2" fmla="*/ 29 w 67"/>
                <a:gd name="T3" fmla="*/ 113 h 115"/>
                <a:gd name="T4" fmla="*/ 65 w 67"/>
                <a:gd name="T5" fmla="*/ 76 h 115"/>
                <a:gd name="T6" fmla="*/ 41 w 67"/>
                <a:gd name="T7" fmla="*/ 1 h 115"/>
                <a:gd name="T8" fmla="*/ 1 w 67"/>
                <a:gd name="T9" fmla="*/ 69 h 115"/>
              </a:gdLst>
              <a:ahLst/>
              <a:cxnLst>
                <a:cxn ang="0">
                  <a:pos x="T0" y="T1"/>
                </a:cxn>
                <a:cxn ang="0">
                  <a:pos x="T2" y="T3"/>
                </a:cxn>
                <a:cxn ang="0">
                  <a:pos x="T4" y="T5"/>
                </a:cxn>
                <a:cxn ang="0">
                  <a:pos x="T6" y="T7"/>
                </a:cxn>
                <a:cxn ang="0">
                  <a:pos x="T8" y="T9"/>
                </a:cxn>
              </a:cxnLst>
              <a:rect l="0" t="0" r="r" b="b"/>
              <a:pathLst>
                <a:path w="67" h="115">
                  <a:moveTo>
                    <a:pt x="1" y="69"/>
                  </a:moveTo>
                  <a:cubicBezTo>
                    <a:pt x="0" y="85"/>
                    <a:pt x="11" y="111"/>
                    <a:pt x="29" y="113"/>
                  </a:cubicBezTo>
                  <a:cubicBezTo>
                    <a:pt x="46" y="115"/>
                    <a:pt x="63" y="92"/>
                    <a:pt x="65" y="76"/>
                  </a:cubicBezTo>
                  <a:cubicBezTo>
                    <a:pt x="67" y="53"/>
                    <a:pt x="48" y="2"/>
                    <a:pt x="41" y="1"/>
                  </a:cubicBezTo>
                  <a:cubicBezTo>
                    <a:pt x="33" y="0"/>
                    <a:pt x="4" y="46"/>
                    <a:pt x="1" y="69"/>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8" name="Freeform 435">
              <a:extLst>
                <a:ext uri="{FF2B5EF4-FFF2-40B4-BE49-F238E27FC236}">
                  <a16:creationId xmlns:a16="http://schemas.microsoft.com/office/drawing/2014/main" id="{73135476-8E23-244A-B224-B7858F974751}"/>
                </a:ext>
              </a:extLst>
            </p:cNvPr>
            <p:cNvSpPr>
              <a:spLocks/>
            </p:cNvSpPr>
            <p:nvPr/>
          </p:nvSpPr>
          <p:spPr bwMode="auto">
            <a:xfrm>
              <a:off x="6637338" y="890588"/>
              <a:ext cx="103188" cy="160338"/>
            </a:xfrm>
            <a:custGeom>
              <a:avLst/>
              <a:gdLst>
                <a:gd name="T0" fmla="*/ 6 w 74"/>
                <a:gd name="T1" fmla="*/ 58 h 114"/>
                <a:gd name="T2" fmla="*/ 21 w 74"/>
                <a:gd name="T3" fmla="*/ 107 h 114"/>
                <a:gd name="T4" fmla="*/ 65 w 74"/>
                <a:gd name="T5" fmla="*/ 81 h 114"/>
                <a:gd name="T6" fmla="*/ 62 w 74"/>
                <a:gd name="T7" fmla="*/ 3 h 114"/>
                <a:gd name="T8" fmla="*/ 6 w 74"/>
                <a:gd name="T9" fmla="*/ 58 h 114"/>
              </a:gdLst>
              <a:ahLst/>
              <a:cxnLst>
                <a:cxn ang="0">
                  <a:pos x="T0" y="T1"/>
                </a:cxn>
                <a:cxn ang="0">
                  <a:pos x="T2" y="T3"/>
                </a:cxn>
                <a:cxn ang="0">
                  <a:pos x="T4" y="T5"/>
                </a:cxn>
                <a:cxn ang="0">
                  <a:pos x="T6" y="T7"/>
                </a:cxn>
                <a:cxn ang="0">
                  <a:pos x="T8" y="T9"/>
                </a:cxn>
              </a:cxnLst>
              <a:rect l="0" t="0" r="r" b="b"/>
              <a:pathLst>
                <a:path w="74" h="114">
                  <a:moveTo>
                    <a:pt x="6" y="58"/>
                  </a:moveTo>
                  <a:cubicBezTo>
                    <a:pt x="0" y="73"/>
                    <a:pt x="4" y="101"/>
                    <a:pt x="21" y="107"/>
                  </a:cubicBezTo>
                  <a:cubicBezTo>
                    <a:pt x="37" y="114"/>
                    <a:pt x="59" y="96"/>
                    <a:pt x="65" y="81"/>
                  </a:cubicBezTo>
                  <a:cubicBezTo>
                    <a:pt x="74" y="60"/>
                    <a:pt x="69" y="5"/>
                    <a:pt x="62" y="3"/>
                  </a:cubicBezTo>
                  <a:cubicBezTo>
                    <a:pt x="54" y="0"/>
                    <a:pt x="14" y="37"/>
                    <a:pt x="6" y="58"/>
                  </a:cubicBezTo>
                  <a:close/>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09" name="Freeform 436">
              <a:extLst>
                <a:ext uri="{FF2B5EF4-FFF2-40B4-BE49-F238E27FC236}">
                  <a16:creationId xmlns:a16="http://schemas.microsoft.com/office/drawing/2014/main" id="{6D7CD8CC-1780-8C43-82D7-A3F219022844}"/>
                </a:ext>
              </a:extLst>
            </p:cNvPr>
            <p:cNvSpPr>
              <a:spLocks/>
            </p:cNvSpPr>
            <p:nvPr/>
          </p:nvSpPr>
          <p:spPr bwMode="auto">
            <a:xfrm>
              <a:off x="6691313" y="993775"/>
              <a:ext cx="106363" cy="155575"/>
            </a:xfrm>
            <a:custGeom>
              <a:avLst/>
              <a:gdLst>
                <a:gd name="T0" fmla="*/ 8 w 76"/>
                <a:gd name="T1" fmla="*/ 52 h 111"/>
                <a:gd name="T2" fmla="*/ 17 w 76"/>
                <a:gd name="T3" fmla="*/ 103 h 111"/>
                <a:gd name="T4" fmla="*/ 64 w 76"/>
                <a:gd name="T5" fmla="*/ 82 h 111"/>
                <a:gd name="T6" fmla="*/ 69 w 76"/>
                <a:gd name="T7" fmla="*/ 3 h 111"/>
                <a:gd name="T8" fmla="*/ 8 w 76"/>
                <a:gd name="T9" fmla="*/ 52 h 111"/>
              </a:gdLst>
              <a:ahLst/>
              <a:cxnLst>
                <a:cxn ang="0">
                  <a:pos x="T0" y="T1"/>
                </a:cxn>
                <a:cxn ang="0">
                  <a:pos x="T2" y="T3"/>
                </a:cxn>
                <a:cxn ang="0">
                  <a:pos x="T4" y="T5"/>
                </a:cxn>
                <a:cxn ang="0">
                  <a:pos x="T6" y="T7"/>
                </a:cxn>
                <a:cxn ang="0">
                  <a:pos x="T8" y="T9"/>
                </a:cxn>
              </a:cxnLst>
              <a:rect l="0" t="0" r="r" b="b"/>
              <a:pathLst>
                <a:path w="76" h="111">
                  <a:moveTo>
                    <a:pt x="8" y="52"/>
                  </a:moveTo>
                  <a:cubicBezTo>
                    <a:pt x="0" y="67"/>
                    <a:pt x="2" y="95"/>
                    <a:pt x="17" y="103"/>
                  </a:cubicBezTo>
                  <a:cubicBezTo>
                    <a:pt x="33" y="111"/>
                    <a:pt x="57" y="96"/>
                    <a:pt x="64" y="82"/>
                  </a:cubicBezTo>
                  <a:cubicBezTo>
                    <a:pt x="75" y="62"/>
                    <a:pt x="76" y="7"/>
                    <a:pt x="69" y="3"/>
                  </a:cubicBezTo>
                  <a:cubicBezTo>
                    <a:pt x="62" y="0"/>
                    <a:pt x="18" y="32"/>
                    <a:pt x="8" y="52"/>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0" name="Freeform 437">
              <a:extLst>
                <a:ext uri="{FF2B5EF4-FFF2-40B4-BE49-F238E27FC236}">
                  <a16:creationId xmlns:a16="http://schemas.microsoft.com/office/drawing/2014/main" id="{2724F16E-8BE3-A245-A531-749E1C803309}"/>
                </a:ext>
              </a:extLst>
            </p:cNvPr>
            <p:cNvSpPr>
              <a:spLocks/>
            </p:cNvSpPr>
            <p:nvPr/>
          </p:nvSpPr>
          <p:spPr bwMode="auto">
            <a:xfrm>
              <a:off x="6740525" y="1133475"/>
              <a:ext cx="125413" cy="147638"/>
            </a:xfrm>
            <a:custGeom>
              <a:avLst/>
              <a:gdLst>
                <a:gd name="T0" fmla="*/ 13 w 89"/>
                <a:gd name="T1" fmla="*/ 43 h 105"/>
                <a:gd name="T2" fmla="*/ 14 w 89"/>
                <a:gd name="T3" fmla="*/ 94 h 105"/>
                <a:gd name="T4" fmla="*/ 64 w 89"/>
                <a:gd name="T5" fmla="*/ 82 h 105"/>
                <a:gd name="T6" fmla="*/ 83 w 89"/>
                <a:gd name="T7" fmla="*/ 5 h 105"/>
                <a:gd name="T8" fmla="*/ 13 w 89"/>
                <a:gd name="T9" fmla="*/ 43 h 105"/>
              </a:gdLst>
              <a:ahLst/>
              <a:cxnLst>
                <a:cxn ang="0">
                  <a:pos x="T0" y="T1"/>
                </a:cxn>
                <a:cxn ang="0">
                  <a:pos x="T2" y="T3"/>
                </a:cxn>
                <a:cxn ang="0">
                  <a:pos x="T4" y="T5"/>
                </a:cxn>
                <a:cxn ang="0">
                  <a:pos x="T6" y="T7"/>
                </a:cxn>
                <a:cxn ang="0">
                  <a:pos x="T8" y="T9"/>
                </a:cxn>
              </a:cxnLst>
              <a:rect l="0" t="0" r="r" b="b"/>
              <a:pathLst>
                <a:path w="89" h="105">
                  <a:moveTo>
                    <a:pt x="13" y="43"/>
                  </a:moveTo>
                  <a:cubicBezTo>
                    <a:pt x="4" y="55"/>
                    <a:pt x="0" y="83"/>
                    <a:pt x="14" y="94"/>
                  </a:cubicBezTo>
                  <a:cubicBezTo>
                    <a:pt x="28" y="105"/>
                    <a:pt x="54" y="94"/>
                    <a:pt x="64" y="82"/>
                  </a:cubicBezTo>
                  <a:cubicBezTo>
                    <a:pt x="78" y="63"/>
                    <a:pt x="89" y="10"/>
                    <a:pt x="83" y="5"/>
                  </a:cubicBezTo>
                  <a:cubicBezTo>
                    <a:pt x="76" y="0"/>
                    <a:pt x="27" y="24"/>
                    <a:pt x="13" y="43"/>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1" name="Freeform 438">
              <a:extLst>
                <a:ext uri="{FF2B5EF4-FFF2-40B4-BE49-F238E27FC236}">
                  <a16:creationId xmlns:a16="http://schemas.microsoft.com/office/drawing/2014/main" id="{3739FE1A-0118-4A47-AC61-DDCC9C4CEE7D}"/>
                </a:ext>
              </a:extLst>
            </p:cNvPr>
            <p:cNvSpPr>
              <a:spLocks/>
            </p:cNvSpPr>
            <p:nvPr/>
          </p:nvSpPr>
          <p:spPr bwMode="auto">
            <a:xfrm>
              <a:off x="6765925" y="1266825"/>
              <a:ext cx="130175" cy="142875"/>
            </a:xfrm>
            <a:custGeom>
              <a:avLst/>
              <a:gdLst>
                <a:gd name="T0" fmla="*/ 16 w 93"/>
                <a:gd name="T1" fmla="*/ 39 h 102"/>
                <a:gd name="T2" fmla="*/ 13 w 93"/>
                <a:gd name="T3" fmla="*/ 90 h 102"/>
                <a:gd name="T4" fmla="*/ 64 w 93"/>
                <a:gd name="T5" fmla="*/ 80 h 102"/>
                <a:gd name="T6" fmla="*/ 87 w 93"/>
                <a:gd name="T7" fmla="*/ 5 h 102"/>
                <a:gd name="T8" fmla="*/ 16 w 93"/>
                <a:gd name="T9" fmla="*/ 39 h 102"/>
              </a:gdLst>
              <a:ahLst/>
              <a:cxnLst>
                <a:cxn ang="0">
                  <a:pos x="T0" y="T1"/>
                </a:cxn>
                <a:cxn ang="0">
                  <a:pos x="T2" y="T3"/>
                </a:cxn>
                <a:cxn ang="0">
                  <a:pos x="T4" y="T5"/>
                </a:cxn>
                <a:cxn ang="0">
                  <a:pos x="T6" y="T7"/>
                </a:cxn>
                <a:cxn ang="0">
                  <a:pos x="T8" y="T9"/>
                </a:cxn>
              </a:cxnLst>
              <a:rect l="0" t="0" r="r" b="b"/>
              <a:pathLst>
                <a:path w="93" h="102">
                  <a:moveTo>
                    <a:pt x="16" y="39"/>
                  </a:moveTo>
                  <a:cubicBezTo>
                    <a:pt x="5" y="51"/>
                    <a:pt x="0" y="79"/>
                    <a:pt x="13" y="90"/>
                  </a:cubicBezTo>
                  <a:cubicBezTo>
                    <a:pt x="27" y="102"/>
                    <a:pt x="54" y="92"/>
                    <a:pt x="64" y="80"/>
                  </a:cubicBezTo>
                  <a:cubicBezTo>
                    <a:pt x="79" y="63"/>
                    <a:pt x="93" y="10"/>
                    <a:pt x="87" y="5"/>
                  </a:cubicBezTo>
                  <a:cubicBezTo>
                    <a:pt x="81" y="0"/>
                    <a:pt x="31" y="21"/>
                    <a:pt x="16" y="39"/>
                  </a:cubicBezTo>
                  <a:close/>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2" name="Freeform 439">
              <a:extLst>
                <a:ext uri="{FF2B5EF4-FFF2-40B4-BE49-F238E27FC236}">
                  <a16:creationId xmlns:a16="http://schemas.microsoft.com/office/drawing/2014/main" id="{E1303FC7-B651-4D41-BBC8-004618A9BA35}"/>
                </a:ext>
              </a:extLst>
            </p:cNvPr>
            <p:cNvSpPr>
              <a:spLocks/>
            </p:cNvSpPr>
            <p:nvPr/>
          </p:nvSpPr>
          <p:spPr bwMode="auto">
            <a:xfrm>
              <a:off x="6338888" y="787400"/>
              <a:ext cx="157163" cy="90488"/>
            </a:xfrm>
            <a:custGeom>
              <a:avLst/>
              <a:gdLst>
                <a:gd name="T0" fmla="*/ 72 w 113"/>
                <a:gd name="T1" fmla="*/ 64 h 65"/>
                <a:gd name="T2" fmla="*/ 113 w 113"/>
                <a:gd name="T3" fmla="*/ 33 h 65"/>
                <a:gd name="T4" fmla="*/ 73 w 113"/>
                <a:gd name="T5" fmla="*/ 1 h 65"/>
                <a:gd name="T6" fmla="*/ 0 w 113"/>
                <a:gd name="T7" fmla="*/ 31 h 65"/>
                <a:gd name="T8" fmla="*/ 72 w 113"/>
                <a:gd name="T9" fmla="*/ 64 h 65"/>
              </a:gdLst>
              <a:ahLst/>
              <a:cxnLst>
                <a:cxn ang="0">
                  <a:pos x="T0" y="T1"/>
                </a:cxn>
                <a:cxn ang="0">
                  <a:pos x="T2" y="T3"/>
                </a:cxn>
                <a:cxn ang="0">
                  <a:pos x="T4" y="T5"/>
                </a:cxn>
                <a:cxn ang="0">
                  <a:pos x="T6" y="T7"/>
                </a:cxn>
                <a:cxn ang="0">
                  <a:pos x="T8" y="T9"/>
                </a:cxn>
              </a:cxnLst>
              <a:rect l="0" t="0" r="r" b="b"/>
              <a:pathLst>
                <a:path w="113" h="65">
                  <a:moveTo>
                    <a:pt x="72" y="64"/>
                  </a:moveTo>
                  <a:cubicBezTo>
                    <a:pt x="88" y="65"/>
                    <a:pt x="112" y="51"/>
                    <a:pt x="113" y="33"/>
                  </a:cubicBezTo>
                  <a:cubicBezTo>
                    <a:pt x="113" y="15"/>
                    <a:pt x="89" y="1"/>
                    <a:pt x="73" y="1"/>
                  </a:cubicBezTo>
                  <a:cubicBezTo>
                    <a:pt x="50" y="0"/>
                    <a:pt x="0" y="23"/>
                    <a:pt x="0" y="31"/>
                  </a:cubicBezTo>
                  <a:cubicBezTo>
                    <a:pt x="0" y="39"/>
                    <a:pt x="49" y="64"/>
                    <a:pt x="72" y="64"/>
                  </a:cubicBezTo>
                  <a:close/>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3" name="Freeform 440">
              <a:extLst>
                <a:ext uri="{FF2B5EF4-FFF2-40B4-BE49-F238E27FC236}">
                  <a16:creationId xmlns:a16="http://schemas.microsoft.com/office/drawing/2014/main" id="{2EAB966D-098E-9A42-BAAE-3805991BC913}"/>
                </a:ext>
              </a:extLst>
            </p:cNvPr>
            <p:cNvSpPr>
              <a:spLocks/>
            </p:cNvSpPr>
            <p:nvPr/>
          </p:nvSpPr>
          <p:spPr bwMode="auto">
            <a:xfrm>
              <a:off x="6407150" y="863600"/>
              <a:ext cx="160338" cy="100013"/>
            </a:xfrm>
            <a:custGeom>
              <a:avLst/>
              <a:gdLst>
                <a:gd name="T0" fmla="*/ 80 w 115"/>
                <a:gd name="T1" fmla="*/ 66 h 71"/>
                <a:gd name="T2" fmla="*/ 111 w 115"/>
                <a:gd name="T3" fmla="*/ 25 h 71"/>
                <a:gd name="T4" fmla="*/ 64 w 115"/>
                <a:gd name="T5" fmla="*/ 4 h 71"/>
                <a:gd name="T6" fmla="*/ 2 w 115"/>
                <a:gd name="T7" fmla="*/ 52 h 71"/>
                <a:gd name="T8" fmla="*/ 80 w 115"/>
                <a:gd name="T9" fmla="*/ 66 h 71"/>
              </a:gdLst>
              <a:ahLst/>
              <a:cxnLst>
                <a:cxn ang="0">
                  <a:pos x="T0" y="T1"/>
                </a:cxn>
                <a:cxn ang="0">
                  <a:pos x="T2" y="T3"/>
                </a:cxn>
                <a:cxn ang="0">
                  <a:pos x="T4" y="T5"/>
                </a:cxn>
                <a:cxn ang="0">
                  <a:pos x="T6" y="T7"/>
                </a:cxn>
                <a:cxn ang="0">
                  <a:pos x="T8" y="T9"/>
                </a:cxn>
              </a:cxnLst>
              <a:rect l="0" t="0" r="r" b="b"/>
              <a:pathLst>
                <a:path w="115" h="71">
                  <a:moveTo>
                    <a:pt x="80" y="66"/>
                  </a:moveTo>
                  <a:cubicBezTo>
                    <a:pt x="95" y="62"/>
                    <a:pt x="115" y="42"/>
                    <a:pt x="111" y="25"/>
                  </a:cubicBezTo>
                  <a:cubicBezTo>
                    <a:pt x="107" y="8"/>
                    <a:pt x="80" y="0"/>
                    <a:pt x="64" y="4"/>
                  </a:cubicBezTo>
                  <a:cubicBezTo>
                    <a:pt x="42" y="9"/>
                    <a:pt x="0" y="45"/>
                    <a:pt x="2" y="52"/>
                  </a:cubicBezTo>
                  <a:cubicBezTo>
                    <a:pt x="4" y="60"/>
                    <a:pt x="57" y="71"/>
                    <a:pt x="80" y="66"/>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4" name="Freeform 441">
              <a:extLst>
                <a:ext uri="{FF2B5EF4-FFF2-40B4-BE49-F238E27FC236}">
                  <a16:creationId xmlns:a16="http://schemas.microsoft.com/office/drawing/2014/main" id="{E27E9F70-B2B6-7745-9439-B15CE49E2669}"/>
                </a:ext>
              </a:extLst>
            </p:cNvPr>
            <p:cNvSpPr>
              <a:spLocks/>
            </p:cNvSpPr>
            <p:nvPr/>
          </p:nvSpPr>
          <p:spPr bwMode="auto">
            <a:xfrm>
              <a:off x="6475413" y="949325"/>
              <a:ext cx="161925" cy="101600"/>
            </a:xfrm>
            <a:custGeom>
              <a:avLst/>
              <a:gdLst>
                <a:gd name="T0" fmla="*/ 80 w 115"/>
                <a:gd name="T1" fmla="*/ 66 h 72"/>
                <a:gd name="T2" fmla="*/ 111 w 115"/>
                <a:gd name="T3" fmla="*/ 25 h 72"/>
                <a:gd name="T4" fmla="*/ 64 w 115"/>
                <a:gd name="T5" fmla="*/ 4 h 72"/>
                <a:gd name="T6" fmla="*/ 2 w 115"/>
                <a:gd name="T7" fmla="*/ 53 h 72"/>
                <a:gd name="T8" fmla="*/ 80 w 115"/>
                <a:gd name="T9" fmla="*/ 66 h 72"/>
              </a:gdLst>
              <a:ahLst/>
              <a:cxnLst>
                <a:cxn ang="0">
                  <a:pos x="T0" y="T1"/>
                </a:cxn>
                <a:cxn ang="0">
                  <a:pos x="T2" y="T3"/>
                </a:cxn>
                <a:cxn ang="0">
                  <a:pos x="T4" y="T5"/>
                </a:cxn>
                <a:cxn ang="0">
                  <a:pos x="T6" y="T7"/>
                </a:cxn>
                <a:cxn ang="0">
                  <a:pos x="T8" y="T9"/>
                </a:cxn>
              </a:cxnLst>
              <a:rect l="0" t="0" r="r" b="b"/>
              <a:pathLst>
                <a:path w="115" h="72">
                  <a:moveTo>
                    <a:pt x="80" y="66"/>
                  </a:moveTo>
                  <a:cubicBezTo>
                    <a:pt x="95" y="62"/>
                    <a:pt x="115" y="42"/>
                    <a:pt x="111" y="25"/>
                  </a:cubicBezTo>
                  <a:cubicBezTo>
                    <a:pt x="107" y="8"/>
                    <a:pt x="80" y="0"/>
                    <a:pt x="64" y="4"/>
                  </a:cubicBezTo>
                  <a:cubicBezTo>
                    <a:pt x="42" y="10"/>
                    <a:pt x="0" y="45"/>
                    <a:pt x="2" y="53"/>
                  </a:cubicBezTo>
                  <a:cubicBezTo>
                    <a:pt x="4" y="60"/>
                    <a:pt x="57" y="72"/>
                    <a:pt x="80" y="66"/>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5" name="Freeform 442">
              <a:extLst>
                <a:ext uri="{FF2B5EF4-FFF2-40B4-BE49-F238E27FC236}">
                  <a16:creationId xmlns:a16="http://schemas.microsoft.com/office/drawing/2014/main" id="{DA9D3B96-6749-294C-946F-131743AB71A8}"/>
                </a:ext>
              </a:extLst>
            </p:cNvPr>
            <p:cNvSpPr>
              <a:spLocks/>
            </p:cNvSpPr>
            <p:nvPr/>
          </p:nvSpPr>
          <p:spPr bwMode="auto">
            <a:xfrm>
              <a:off x="6532563" y="1049338"/>
              <a:ext cx="163513" cy="101600"/>
            </a:xfrm>
            <a:custGeom>
              <a:avLst/>
              <a:gdLst>
                <a:gd name="T0" fmla="*/ 80 w 116"/>
                <a:gd name="T1" fmla="*/ 66 h 72"/>
                <a:gd name="T2" fmla="*/ 111 w 116"/>
                <a:gd name="T3" fmla="*/ 25 h 72"/>
                <a:gd name="T4" fmla="*/ 64 w 116"/>
                <a:gd name="T5" fmla="*/ 4 h 72"/>
                <a:gd name="T6" fmla="*/ 2 w 116"/>
                <a:gd name="T7" fmla="*/ 53 h 72"/>
                <a:gd name="T8" fmla="*/ 80 w 116"/>
                <a:gd name="T9" fmla="*/ 66 h 72"/>
              </a:gdLst>
              <a:ahLst/>
              <a:cxnLst>
                <a:cxn ang="0">
                  <a:pos x="T0" y="T1"/>
                </a:cxn>
                <a:cxn ang="0">
                  <a:pos x="T2" y="T3"/>
                </a:cxn>
                <a:cxn ang="0">
                  <a:pos x="T4" y="T5"/>
                </a:cxn>
                <a:cxn ang="0">
                  <a:pos x="T6" y="T7"/>
                </a:cxn>
                <a:cxn ang="0">
                  <a:pos x="T8" y="T9"/>
                </a:cxn>
              </a:cxnLst>
              <a:rect l="0" t="0" r="r" b="b"/>
              <a:pathLst>
                <a:path w="116" h="72">
                  <a:moveTo>
                    <a:pt x="80" y="66"/>
                  </a:moveTo>
                  <a:cubicBezTo>
                    <a:pt x="95" y="62"/>
                    <a:pt x="116" y="43"/>
                    <a:pt x="111" y="25"/>
                  </a:cubicBezTo>
                  <a:cubicBezTo>
                    <a:pt x="107" y="8"/>
                    <a:pt x="80" y="0"/>
                    <a:pt x="64" y="4"/>
                  </a:cubicBezTo>
                  <a:cubicBezTo>
                    <a:pt x="42" y="10"/>
                    <a:pt x="0" y="45"/>
                    <a:pt x="2" y="53"/>
                  </a:cubicBezTo>
                  <a:cubicBezTo>
                    <a:pt x="4" y="61"/>
                    <a:pt x="58" y="72"/>
                    <a:pt x="80" y="66"/>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6" name="Freeform 443">
              <a:extLst>
                <a:ext uri="{FF2B5EF4-FFF2-40B4-BE49-F238E27FC236}">
                  <a16:creationId xmlns:a16="http://schemas.microsoft.com/office/drawing/2014/main" id="{D13A4F77-CB30-A744-A590-CBA5C53E78BF}"/>
                </a:ext>
              </a:extLst>
            </p:cNvPr>
            <p:cNvSpPr>
              <a:spLocks/>
            </p:cNvSpPr>
            <p:nvPr/>
          </p:nvSpPr>
          <p:spPr bwMode="auto">
            <a:xfrm>
              <a:off x="6580188" y="1158875"/>
              <a:ext cx="157163" cy="90488"/>
            </a:xfrm>
            <a:custGeom>
              <a:avLst/>
              <a:gdLst>
                <a:gd name="T0" fmla="*/ 73 w 113"/>
                <a:gd name="T1" fmla="*/ 65 h 65"/>
                <a:gd name="T2" fmla="*/ 112 w 113"/>
                <a:gd name="T3" fmla="*/ 32 h 65"/>
                <a:gd name="T4" fmla="*/ 71 w 113"/>
                <a:gd name="T5" fmla="*/ 1 h 65"/>
                <a:gd name="T6" fmla="*/ 0 w 113"/>
                <a:gd name="T7" fmla="*/ 35 h 65"/>
                <a:gd name="T8" fmla="*/ 73 w 113"/>
                <a:gd name="T9" fmla="*/ 65 h 65"/>
              </a:gdLst>
              <a:ahLst/>
              <a:cxnLst>
                <a:cxn ang="0">
                  <a:pos x="T0" y="T1"/>
                </a:cxn>
                <a:cxn ang="0">
                  <a:pos x="T2" y="T3"/>
                </a:cxn>
                <a:cxn ang="0">
                  <a:pos x="T4" y="T5"/>
                </a:cxn>
                <a:cxn ang="0">
                  <a:pos x="T6" y="T7"/>
                </a:cxn>
                <a:cxn ang="0">
                  <a:pos x="T8" y="T9"/>
                </a:cxn>
              </a:cxnLst>
              <a:rect l="0" t="0" r="r" b="b"/>
              <a:pathLst>
                <a:path w="113" h="65">
                  <a:moveTo>
                    <a:pt x="73" y="65"/>
                  </a:moveTo>
                  <a:cubicBezTo>
                    <a:pt x="89" y="64"/>
                    <a:pt x="113" y="49"/>
                    <a:pt x="112" y="32"/>
                  </a:cubicBezTo>
                  <a:cubicBezTo>
                    <a:pt x="112" y="14"/>
                    <a:pt x="87" y="0"/>
                    <a:pt x="71" y="1"/>
                  </a:cubicBezTo>
                  <a:cubicBezTo>
                    <a:pt x="48" y="1"/>
                    <a:pt x="0" y="27"/>
                    <a:pt x="0" y="35"/>
                  </a:cubicBezTo>
                  <a:cubicBezTo>
                    <a:pt x="0" y="43"/>
                    <a:pt x="50" y="65"/>
                    <a:pt x="73" y="65"/>
                  </a:cubicBezTo>
                  <a:close/>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7" name="Freeform 444">
              <a:extLst>
                <a:ext uri="{FF2B5EF4-FFF2-40B4-BE49-F238E27FC236}">
                  <a16:creationId xmlns:a16="http://schemas.microsoft.com/office/drawing/2014/main" id="{BC301980-D9D0-F545-B417-BE1EAFF236A4}"/>
                </a:ext>
              </a:extLst>
            </p:cNvPr>
            <p:cNvSpPr>
              <a:spLocks/>
            </p:cNvSpPr>
            <p:nvPr/>
          </p:nvSpPr>
          <p:spPr bwMode="auto">
            <a:xfrm>
              <a:off x="6607175" y="1271588"/>
              <a:ext cx="161925" cy="96838"/>
            </a:xfrm>
            <a:custGeom>
              <a:avLst/>
              <a:gdLst>
                <a:gd name="T0" fmla="*/ 68 w 115"/>
                <a:gd name="T1" fmla="*/ 66 h 69"/>
                <a:gd name="T2" fmla="*/ 112 w 115"/>
                <a:gd name="T3" fmla="*/ 41 h 69"/>
                <a:gd name="T4" fmla="*/ 77 w 115"/>
                <a:gd name="T5" fmla="*/ 3 h 69"/>
                <a:gd name="T6" fmla="*/ 1 w 115"/>
                <a:gd name="T7" fmla="*/ 25 h 69"/>
                <a:gd name="T8" fmla="*/ 68 w 115"/>
                <a:gd name="T9" fmla="*/ 66 h 69"/>
              </a:gdLst>
              <a:ahLst/>
              <a:cxnLst>
                <a:cxn ang="0">
                  <a:pos x="T0" y="T1"/>
                </a:cxn>
                <a:cxn ang="0">
                  <a:pos x="T2" y="T3"/>
                </a:cxn>
                <a:cxn ang="0">
                  <a:pos x="T4" y="T5"/>
                </a:cxn>
                <a:cxn ang="0">
                  <a:pos x="T6" y="T7"/>
                </a:cxn>
                <a:cxn ang="0">
                  <a:pos x="T8" y="T9"/>
                </a:cxn>
              </a:cxnLst>
              <a:rect l="0" t="0" r="r" b="b"/>
              <a:pathLst>
                <a:path w="115" h="69">
                  <a:moveTo>
                    <a:pt x="68" y="66"/>
                  </a:moveTo>
                  <a:cubicBezTo>
                    <a:pt x="83" y="69"/>
                    <a:pt x="110" y="58"/>
                    <a:pt x="112" y="41"/>
                  </a:cubicBezTo>
                  <a:cubicBezTo>
                    <a:pt x="115" y="23"/>
                    <a:pt x="93" y="6"/>
                    <a:pt x="77" y="3"/>
                  </a:cubicBezTo>
                  <a:cubicBezTo>
                    <a:pt x="54" y="0"/>
                    <a:pt x="2" y="17"/>
                    <a:pt x="1" y="25"/>
                  </a:cubicBezTo>
                  <a:cubicBezTo>
                    <a:pt x="0" y="32"/>
                    <a:pt x="45" y="63"/>
                    <a:pt x="68" y="66"/>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8" name="Freeform 445">
              <a:extLst>
                <a:ext uri="{FF2B5EF4-FFF2-40B4-BE49-F238E27FC236}">
                  <a16:creationId xmlns:a16="http://schemas.microsoft.com/office/drawing/2014/main" id="{EBC2326A-CB11-A746-83B4-AFB97ED67450}"/>
                </a:ext>
              </a:extLst>
            </p:cNvPr>
            <p:cNvSpPr>
              <a:spLocks/>
            </p:cNvSpPr>
            <p:nvPr/>
          </p:nvSpPr>
          <p:spPr bwMode="auto">
            <a:xfrm>
              <a:off x="6629400" y="1389063"/>
              <a:ext cx="161925" cy="100013"/>
            </a:xfrm>
            <a:custGeom>
              <a:avLst/>
              <a:gdLst>
                <a:gd name="T0" fmla="*/ 61 w 115"/>
                <a:gd name="T1" fmla="*/ 67 h 72"/>
                <a:gd name="T2" fmla="*/ 109 w 115"/>
                <a:gd name="T3" fmla="*/ 49 h 72"/>
                <a:gd name="T4" fmla="*/ 81 w 115"/>
                <a:gd name="T5" fmla="*/ 7 h 72"/>
                <a:gd name="T6" fmla="*/ 2 w 115"/>
                <a:gd name="T7" fmla="*/ 15 h 72"/>
                <a:gd name="T8" fmla="*/ 61 w 115"/>
                <a:gd name="T9" fmla="*/ 67 h 72"/>
              </a:gdLst>
              <a:ahLst/>
              <a:cxnLst>
                <a:cxn ang="0">
                  <a:pos x="T0" y="T1"/>
                </a:cxn>
                <a:cxn ang="0">
                  <a:pos x="T2" y="T3"/>
                </a:cxn>
                <a:cxn ang="0">
                  <a:pos x="T4" y="T5"/>
                </a:cxn>
                <a:cxn ang="0">
                  <a:pos x="T6" y="T7"/>
                </a:cxn>
                <a:cxn ang="0">
                  <a:pos x="T8" y="T9"/>
                </a:cxn>
              </a:cxnLst>
              <a:rect l="0" t="0" r="r" b="b"/>
              <a:pathLst>
                <a:path w="115" h="72">
                  <a:moveTo>
                    <a:pt x="61" y="67"/>
                  </a:moveTo>
                  <a:cubicBezTo>
                    <a:pt x="76" y="72"/>
                    <a:pt x="104" y="66"/>
                    <a:pt x="109" y="49"/>
                  </a:cubicBezTo>
                  <a:cubicBezTo>
                    <a:pt x="115" y="33"/>
                    <a:pt x="96" y="12"/>
                    <a:pt x="81" y="7"/>
                  </a:cubicBezTo>
                  <a:cubicBezTo>
                    <a:pt x="59" y="0"/>
                    <a:pt x="5" y="7"/>
                    <a:pt x="2" y="15"/>
                  </a:cubicBezTo>
                  <a:cubicBezTo>
                    <a:pt x="0" y="23"/>
                    <a:pt x="39" y="60"/>
                    <a:pt x="61" y="67"/>
                  </a:cubicBezTo>
                </a:path>
              </a:pathLst>
            </a:custGeom>
            <a:solidFill>
              <a:srgbClr val="7BC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19" name="Freeform 446">
              <a:extLst>
                <a:ext uri="{FF2B5EF4-FFF2-40B4-BE49-F238E27FC236}">
                  <a16:creationId xmlns:a16="http://schemas.microsoft.com/office/drawing/2014/main" id="{5F20C884-711C-924C-B55F-D51523D267CC}"/>
                </a:ext>
              </a:extLst>
            </p:cNvPr>
            <p:cNvSpPr>
              <a:spLocks/>
            </p:cNvSpPr>
            <p:nvPr/>
          </p:nvSpPr>
          <p:spPr bwMode="auto">
            <a:xfrm>
              <a:off x="6567488" y="1455738"/>
              <a:ext cx="557213" cy="57150"/>
            </a:xfrm>
            <a:custGeom>
              <a:avLst/>
              <a:gdLst>
                <a:gd name="T0" fmla="*/ 384 w 397"/>
                <a:gd name="T1" fmla="*/ 40 h 40"/>
                <a:gd name="T2" fmla="*/ 14 w 397"/>
                <a:gd name="T3" fmla="*/ 40 h 40"/>
                <a:gd name="T4" fmla="*/ 0 w 397"/>
                <a:gd name="T5" fmla="*/ 26 h 40"/>
                <a:gd name="T6" fmla="*/ 0 w 397"/>
                <a:gd name="T7" fmla="*/ 14 h 40"/>
                <a:gd name="T8" fmla="*/ 14 w 397"/>
                <a:gd name="T9" fmla="*/ 0 h 40"/>
                <a:gd name="T10" fmla="*/ 384 w 397"/>
                <a:gd name="T11" fmla="*/ 0 h 40"/>
                <a:gd name="T12" fmla="*/ 397 w 397"/>
                <a:gd name="T13" fmla="*/ 14 h 40"/>
                <a:gd name="T14" fmla="*/ 397 w 397"/>
                <a:gd name="T15" fmla="*/ 26 h 40"/>
                <a:gd name="T16" fmla="*/ 384 w 397"/>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 h="40">
                  <a:moveTo>
                    <a:pt x="384" y="40"/>
                  </a:moveTo>
                  <a:lnTo>
                    <a:pt x="14" y="40"/>
                  </a:lnTo>
                  <a:cubicBezTo>
                    <a:pt x="6" y="40"/>
                    <a:pt x="0" y="33"/>
                    <a:pt x="0" y="26"/>
                  </a:cubicBezTo>
                  <a:lnTo>
                    <a:pt x="0" y="14"/>
                  </a:lnTo>
                  <a:cubicBezTo>
                    <a:pt x="0" y="6"/>
                    <a:pt x="6" y="0"/>
                    <a:pt x="14" y="0"/>
                  </a:cubicBezTo>
                  <a:lnTo>
                    <a:pt x="384" y="0"/>
                  </a:lnTo>
                  <a:cubicBezTo>
                    <a:pt x="391" y="0"/>
                    <a:pt x="397" y="6"/>
                    <a:pt x="397" y="14"/>
                  </a:cubicBezTo>
                  <a:lnTo>
                    <a:pt x="397" y="26"/>
                  </a:lnTo>
                  <a:cubicBezTo>
                    <a:pt x="397" y="33"/>
                    <a:pt x="391" y="40"/>
                    <a:pt x="384" y="40"/>
                  </a:cubicBezTo>
                  <a:close/>
                </a:path>
              </a:pathLst>
            </a:custGeom>
            <a:solidFill>
              <a:srgbClr val="DD7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20" name="Freeform 447">
              <a:extLst>
                <a:ext uri="{FF2B5EF4-FFF2-40B4-BE49-F238E27FC236}">
                  <a16:creationId xmlns:a16="http://schemas.microsoft.com/office/drawing/2014/main" id="{A1511737-A30B-FE49-8351-CC2E4C671709}"/>
                </a:ext>
              </a:extLst>
            </p:cNvPr>
            <p:cNvSpPr>
              <a:spLocks/>
            </p:cNvSpPr>
            <p:nvPr/>
          </p:nvSpPr>
          <p:spPr bwMode="auto">
            <a:xfrm>
              <a:off x="6611938" y="1512888"/>
              <a:ext cx="471488" cy="358775"/>
            </a:xfrm>
            <a:custGeom>
              <a:avLst/>
              <a:gdLst>
                <a:gd name="T0" fmla="*/ 336 w 336"/>
                <a:gd name="T1" fmla="*/ 0 h 256"/>
                <a:gd name="T2" fmla="*/ 292 w 336"/>
                <a:gd name="T3" fmla="*/ 242 h 256"/>
                <a:gd name="T4" fmla="*/ 276 w 336"/>
                <a:gd name="T5" fmla="*/ 256 h 256"/>
                <a:gd name="T6" fmla="*/ 60 w 336"/>
                <a:gd name="T7" fmla="*/ 256 h 256"/>
                <a:gd name="T8" fmla="*/ 44 w 336"/>
                <a:gd name="T9" fmla="*/ 242 h 256"/>
                <a:gd name="T10" fmla="*/ 0 w 336"/>
                <a:gd name="T11" fmla="*/ 0 h 256"/>
                <a:gd name="T12" fmla="*/ 336 w 336"/>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336" h="256">
                  <a:moveTo>
                    <a:pt x="336" y="0"/>
                  </a:moveTo>
                  <a:lnTo>
                    <a:pt x="292" y="242"/>
                  </a:lnTo>
                  <a:cubicBezTo>
                    <a:pt x="290" y="250"/>
                    <a:pt x="284" y="256"/>
                    <a:pt x="276" y="256"/>
                  </a:cubicBezTo>
                  <a:lnTo>
                    <a:pt x="60" y="256"/>
                  </a:lnTo>
                  <a:cubicBezTo>
                    <a:pt x="52" y="256"/>
                    <a:pt x="45" y="250"/>
                    <a:pt x="44" y="242"/>
                  </a:cubicBezTo>
                  <a:lnTo>
                    <a:pt x="0" y="0"/>
                  </a:lnTo>
                  <a:lnTo>
                    <a:pt x="336" y="0"/>
                  </a:lnTo>
                </a:path>
              </a:pathLst>
            </a:custGeom>
            <a:solidFill>
              <a:srgbClr val="B74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21" name="Freeform 448">
              <a:extLst>
                <a:ext uri="{FF2B5EF4-FFF2-40B4-BE49-F238E27FC236}">
                  <a16:creationId xmlns:a16="http://schemas.microsoft.com/office/drawing/2014/main" id="{0B4ABDA1-147A-7144-869F-B31A8FAE25ED}"/>
                </a:ext>
              </a:extLst>
            </p:cNvPr>
            <p:cNvSpPr>
              <a:spLocks/>
            </p:cNvSpPr>
            <p:nvPr/>
          </p:nvSpPr>
          <p:spPr bwMode="auto">
            <a:xfrm>
              <a:off x="6611938" y="1512888"/>
              <a:ext cx="471488" cy="358775"/>
            </a:xfrm>
            <a:custGeom>
              <a:avLst/>
              <a:gdLst>
                <a:gd name="T0" fmla="*/ 276 w 336"/>
                <a:gd name="T1" fmla="*/ 256 h 256"/>
                <a:gd name="T2" fmla="*/ 60 w 336"/>
                <a:gd name="T3" fmla="*/ 256 h 256"/>
                <a:gd name="T4" fmla="*/ 44 w 336"/>
                <a:gd name="T5" fmla="*/ 242 h 256"/>
                <a:gd name="T6" fmla="*/ 0 w 336"/>
                <a:gd name="T7" fmla="*/ 0 h 256"/>
                <a:gd name="T8" fmla="*/ 336 w 336"/>
                <a:gd name="T9" fmla="*/ 0 h 256"/>
                <a:gd name="T10" fmla="*/ 68 w 336"/>
                <a:gd name="T11" fmla="*/ 118 h 256"/>
                <a:gd name="T12" fmla="*/ 244 w 336"/>
                <a:gd name="T13" fmla="*/ 245 h 256"/>
                <a:gd name="T14" fmla="*/ 292 w 336"/>
                <a:gd name="T15" fmla="*/ 242 h 256"/>
                <a:gd name="T16" fmla="*/ 276 w 336"/>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256">
                  <a:moveTo>
                    <a:pt x="276" y="256"/>
                  </a:moveTo>
                  <a:lnTo>
                    <a:pt x="60" y="256"/>
                  </a:lnTo>
                  <a:cubicBezTo>
                    <a:pt x="52" y="256"/>
                    <a:pt x="45" y="250"/>
                    <a:pt x="44" y="242"/>
                  </a:cubicBezTo>
                  <a:lnTo>
                    <a:pt x="0" y="0"/>
                  </a:lnTo>
                  <a:lnTo>
                    <a:pt x="336" y="0"/>
                  </a:lnTo>
                  <a:cubicBezTo>
                    <a:pt x="336" y="0"/>
                    <a:pt x="87" y="7"/>
                    <a:pt x="68" y="118"/>
                  </a:cubicBezTo>
                  <a:cubicBezTo>
                    <a:pt x="51" y="213"/>
                    <a:pt x="156" y="245"/>
                    <a:pt x="244" y="245"/>
                  </a:cubicBezTo>
                  <a:cubicBezTo>
                    <a:pt x="261" y="245"/>
                    <a:pt x="277" y="244"/>
                    <a:pt x="292" y="242"/>
                  </a:cubicBezTo>
                  <a:cubicBezTo>
                    <a:pt x="290" y="250"/>
                    <a:pt x="284" y="256"/>
                    <a:pt x="276" y="256"/>
                  </a:cubicBezTo>
                </a:path>
              </a:pathLst>
            </a:custGeom>
            <a:solidFill>
              <a:srgbClr val="A73E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122" name="그룹 3121">
            <a:extLst>
              <a:ext uri="{FF2B5EF4-FFF2-40B4-BE49-F238E27FC236}">
                <a16:creationId xmlns:a16="http://schemas.microsoft.com/office/drawing/2014/main" id="{221372F2-B3B9-8D46-AF4A-07F0F8A80245}"/>
              </a:ext>
            </a:extLst>
          </p:cNvPr>
          <p:cNvGrpSpPr/>
          <p:nvPr/>
        </p:nvGrpSpPr>
        <p:grpSpPr>
          <a:xfrm>
            <a:off x="6623150" y="939265"/>
            <a:ext cx="344488" cy="4710113"/>
            <a:chOff x="1558926" y="0"/>
            <a:chExt cx="344488" cy="4710113"/>
          </a:xfrm>
        </p:grpSpPr>
        <p:sp>
          <p:nvSpPr>
            <p:cNvPr id="3123" name="Rectangle 44">
              <a:extLst>
                <a:ext uri="{FF2B5EF4-FFF2-40B4-BE49-F238E27FC236}">
                  <a16:creationId xmlns:a16="http://schemas.microsoft.com/office/drawing/2014/main" id="{47734711-2A2D-6645-99E5-547E76766491}"/>
                </a:ext>
              </a:extLst>
            </p:cNvPr>
            <p:cNvSpPr>
              <a:spLocks noChangeArrowheads="1"/>
            </p:cNvSpPr>
            <p:nvPr/>
          </p:nvSpPr>
          <p:spPr bwMode="auto">
            <a:xfrm>
              <a:off x="1689101" y="531813"/>
              <a:ext cx="84138" cy="3965575"/>
            </a:xfrm>
            <a:prstGeom prst="rect">
              <a:avLst/>
            </a:prstGeom>
            <a:solidFill>
              <a:srgbClr val="ABAC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24" name="Rectangle 45">
              <a:extLst>
                <a:ext uri="{FF2B5EF4-FFF2-40B4-BE49-F238E27FC236}">
                  <a16:creationId xmlns:a16="http://schemas.microsoft.com/office/drawing/2014/main" id="{319BB438-9B7B-B74F-B95E-19539E06272D}"/>
                </a:ext>
              </a:extLst>
            </p:cNvPr>
            <p:cNvSpPr>
              <a:spLocks noChangeArrowheads="1"/>
            </p:cNvSpPr>
            <p:nvPr/>
          </p:nvSpPr>
          <p:spPr bwMode="auto">
            <a:xfrm>
              <a:off x="1666876" y="1309688"/>
              <a:ext cx="127000" cy="50800"/>
            </a:xfrm>
            <a:prstGeom prst="rect">
              <a:avLst/>
            </a:prstGeom>
            <a:solidFill>
              <a:srgbClr val="ABAC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25" name="Rectangle 46">
              <a:extLst>
                <a:ext uri="{FF2B5EF4-FFF2-40B4-BE49-F238E27FC236}">
                  <a16:creationId xmlns:a16="http://schemas.microsoft.com/office/drawing/2014/main" id="{B72FE835-3D83-C043-BD62-9325393D2966}"/>
                </a:ext>
              </a:extLst>
            </p:cNvPr>
            <p:cNvSpPr>
              <a:spLocks noChangeArrowheads="1"/>
            </p:cNvSpPr>
            <p:nvPr/>
          </p:nvSpPr>
          <p:spPr bwMode="auto">
            <a:xfrm>
              <a:off x="1666876" y="2154238"/>
              <a:ext cx="127000" cy="50800"/>
            </a:xfrm>
            <a:prstGeom prst="rect">
              <a:avLst/>
            </a:prstGeom>
            <a:solidFill>
              <a:srgbClr val="ABAC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26" name="Rectangle 47">
              <a:extLst>
                <a:ext uri="{FF2B5EF4-FFF2-40B4-BE49-F238E27FC236}">
                  <a16:creationId xmlns:a16="http://schemas.microsoft.com/office/drawing/2014/main" id="{74DA93A4-4424-D040-8891-09E91807F306}"/>
                </a:ext>
              </a:extLst>
            </p:cNvPr>
            <p:cNvSpPr>
              <a:spLocks noChangeArrowheads="1"/>
            </p:cNvSpPr>
            <p:nvPr/>
          </p:nvSpPr>
          <p:spPr bwMode="auto">
            <a:xfrm>
              <a:off x="1666876" y="2997200"/>
              <a:ext cx="127000" cy="52388"/>
            </a:xfrm>
            <a:prstGeom prst="rect">
              <a:avLst/>
            </a:prstGeom>
            <a:solidFill>
              <a:srgbClr val="ABAC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27" name="Rectangle 48">
              <a:extLst>
                <a:ext uri="{FF2B5EF4-FFF2-40B4-BE49-F238E27FC236}">
                  <a16:creationId xmlns:a16="http://schemas.microsoft.com/office/drawing/2014/main" id="{948CEE9F-150C-F842-9F40-0243668C4B80}"/>
                </a:ext>
              </a:extLst>
            </p:cNvPr>
            <p:cNvSpPr>
              <a:spLocks noChangeArrowheads="1"/>
            </p:cNvSpPr>
            <p:nvPr/>
          </p:nvSpPr>
          <p:spPr bwMode="auto">
            <a:xfrm>
              <a:off x="1666876" y="3841750"/>
              <a:ext cx="127000" cy="50800"/>
            </a:xfrm>
            <a:prstGeom prst="rect">
              <a:avLst/>
            </a:prstGeom>
            <a:solidFill>
              <a:srgbClr val="ABAC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28" name="Rectangle 49">
              <a:extLst>
                <a:ext uri="{FF2B5EF4-FFF2-40B4-BE49-F238E27FC236}">
                  <a16:creationId xmlns:a16="http://schemas.microsoft.com/office/drawing/2014/main" id="{F17CE5F7-2DF2-834B-8A79-45701816576D}"/>
                </a:ext>
              </a:extLst>
            </p:cNvPr>
            <p:cNvSpPr>
              <a:spLocks noChangeArrowheads="1"/>
            </p:cNvSpPr>
            <p:nvPr/>
          </p:nvSpPr>
          <p:spPr bwMode="auto">
            <a:xfrm>
              <a:off x="1585913" y="4132263"/>
              <a:ext cx="290513" cy="577850"/>
            </a:xfrm>
            <a:prstGeom prst="rect">
              <a:avLst/>
            </a:prstGeom>
            <a:solidFill>
              <a:srgbClr val="ABAC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29" name="Freeform 50">
              <a:extLst>
                <a:ext uri="{FF2B5EF4-FFF2-40B4-BE49-F238E27FC236}">
                  <a16:creationId xmlns:a16="http://schemas.microsoft.com/office/drawing/2014/main" id="{74137780-B28A-2745-B3AB-DC249CFECB17}"/>
                </a:ext>
              </a:extLst>
            </p:cNvPr>
            <p:cNvSpPr>
              <a:spLocks/>
            </p:cNvSpPr>
            <p:nvPr/>
          </p:nvSpPr>
          <p:spPr bwMode="auto">
            <a:xfrm>
              <a:off x="1558926" y="47625"/>
              <a:ext cx="344488" cy="539750"/>
            </a:xfrm>
            <a:custGeom>
              <a:avLst/>
              <a:gdLst>
                <a:gd name="T0" fmla="*/ 93 w 114"/>
                <a:gd name="T1" fmla="*/ 178 h 178"/>
                <a:gd name="T2" fmla="*/ 21 w 114"/>
                <a:gd name="T3" fmla="*/ 178 h 178"/>
                <a:gd name="T4" fmla="*/ 7 w 114"/>
                <a:gd name="T5" fmla="*/ 145 h 178"/>
                <a:gd name="T6" fmla="*/ 2 w 114"/>
                <a:gd name="T7" fmla="*/ 102 h 178"/>
                <a:gd name="T8" fmla="*/ 21 w 114"/>
                <a:gd name="T9" fmla="*/ 0 h 178"/>
                <a:gd name="T10" fmla="*/ 93 w 114"/>
                <a:gd name="T11" fmla="*/ 0 h 178"/>
                <a:gd name="T12" fmla="*/ 112 w 114"/>
                <a:gd name="T13" fmla="*/ 102 h 178"/>
                <a:gd name="T14" fmla="*/ 107 w 114"/>
                <a:gd name="T15" fmla="*/ 145 h 178"/>
                <a:gd name="T16" fmla="*/ 93 w 11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8">
                  <a:moveTo>
                    <a:pt x="93" y="178"/>
                  </a:moveTo>
                  <a:lnTo>
                    <a:pt x="21" y="178"/>
                  </a:lnTo>
                  <a:lnTo>
                    <a:pt x="7" y="145"/>
                  </a:lnTo>
                  <a:cubicBezTo>
                    <a:pt x="1" y="131"/>
                    <a:pt x="0" y="117"/>
                    <a:pt x="2" y="102"/>
                  </a:cubicBezTo>
                  <a:lnTo>
                    <a:pt x="21" y="0"/>
                  </a:lnTo>
                  <a:lnTo>
                    <a:pt x="93" y="0"/>
                  </a:lnTo>
                  <a:lnTo>
                    <a:pt x="112" y="102"/>
                  </a:lnTo>
                  <a:cubicBezTo>
                    <a:pt x="114" y="117"/>
                    <a:pt x="113" y="131"/>
                    <a:pt x="107" y="145"/>
                  </a:cubicBezTo>
                  <a:lnTo>
                    <a:pt x="93" y="178"/>
                  </a:lnTo>
                </a:path>
              </a:pathLst>
            </a:custGeom>
            <a:solidFill>
              <a:srgbClr val="FFC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30" name="Freeform 51">
              <a:extLst>
                <a:ext uri="{FF2B5EF4-FFF2-40B4-BE49-F238E27FC236}">
                  <a16:creationId xmlns:a16="http://schemas.microsoft.com/office/drawing/2014/main" id="{3233AFCD-3BF5-C449-AC12-7E1C163CA041}"/>
                </a:ext>
              </a:extLst>
            </p:cNvPr>
            <p:cNvSpPr>
              <a:spLocks/>
            </p:cNvSpPr>
            <p:nvPr/>
          </p:nvSpPr>
          <p:spPr bwMode="auto">
            <a:xfrm>
              <a:off x="1603376" y="47625"/>
              <a:ext cx="254000" cy="539750"/>
            </a:xfrm>
            <a:custGeom>
              <a:avLst/>
              <a:gdLst>
                <a:gd name="T0" fmla="*/ 69 w 84"/>
                <a:gd name="T1" fmla="*/ 178 h 178"/>
                <a:gd name="T2" fmla="*/ 15 w 84"/>
                <a:gd name="T3" fmla="*/ 178 h 178"/>
                <a:gd name="T4" fmla="*/ 5 w 84"/>
                <a:gd name="T5" fmla="*/ 145 h 178"/>
                <a:gd name="T6" fmla="*/ 2 w 84"/>
                <a:gd name="T7" fmla="*/ 102 h 178"/>
                <a:gd name="T8" fmla="*/ 15 w 84"/>
                <a:gd name="T9" fmla="*/ 0 h 178"/>
                <a:gd name="T10" fmla="*/ 69 w 84"/>
                <a:gd name="T11" fmla="*/ 0 h 178"/>
                <a:gd name="T12" fmla="*/ 82 w 84"/>
                <a:gd name="T13" fmla="*/ 102 h 178"/>
                <a:gd name="T14" fmla="*/ 79 w 84"/>
                <a:gd name="T15" fmla="*/ 145 h 178"/>
                <a:gd name="T16" fmla="*/ 69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69" y="178"/>
                  </a:moveTo>
                  <a:lnTo>
                    <a:pt x="15" y="178"/>
                  </a:lnTo>
                  <a:lnTo>
                    <a:pt x="5" y="145"/>
                  </a:lnTo>
                  <a:cubicBezTo>
                    <a:pt x="1" y="131"/>
                    <a:pt x="0" y="117"/>
                    <a:pt x="2" y="102"/>
                  </a:cubicBezTo>
                  <a:lnTo>
                    <a:pt x="15" y="0"/>
                  </a:lnTo>
                  <a:lnTo>
                    <a:pt x="69" y="0"/>
                  </a:lnTo>
                  <a:lnTo>
                    <a:pt x="82" y="102"/>
                  </a:lnTo>
                  <a:cubicBezTo>
                    <a:pt x="84" y="117"/>
                    <a:pt x="83" y="131"/>
                    <a:pt x="79" y="145"/>
                  </a:cubicBezTo>
                  <a:lnTo>
                    <a:pt x="69" y="178"/>
                  </a:lnTo>
                  <a:close/>
                </a:path>
              </a:pathLst>
            </a:custGeom>
            <a:solidFill>
              <a:srgbClr val="FFC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31" name="Rectangle 52">
              <a:extLst>
                <a:ext uri="{FF2B5EF4-FFF2-40B4-BE49-F238E27FC236}">
                  <a16:creationId xmlns:a16="http://schemas.microsoft.com/office/drawing/2014/main" id="{F47514DE-B197-F945-A9DB-8C185C603AA3}"/>
                </a:ext>
              </a:extLst>
            </p:cNvPr>
            <p:cNvSpPr>
              <a:spLocks noChangeArrowheads="1"/>
            </p:cNvSpPr>
            <p:nvPr/>
          </p:nvSpPr>
          <p:spPr bwMode="auto">
            <a:xfrm>
              <a:off x="1689101" y="587375"/>
              <a:ext cx="84138" cy="53975"/>
            </a:xfrm>
            <a:prstGeom prst="rect">
              <a:avLst/>
            </a:prstGeom>
            <a:solidFill>
              <a:srgbClr val="8B8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32" name="Rectangle 53">
              <a:extLst>
                <a:ext uri="{FF2B5EF4-FFF2-40B4-BE49-F238E27FC236}">
                  <a16:creationId xmlns:a16="http://schemas.microsoft.com/office/drawing/2014/main" id="{77A8176A-03B8-A648-9933-0E9B59274D0A}"/>
                </a:ext>
              </a:extLst>
            </p:cNvPr>
            <p:cNvSpPr>
              <a:spLocks noChangeArrowheads="1"/>
            </p:cNvSpPr>
            <p:nvPr/>
          </p:nvSpPr>
          <p:spPr bwMode="auto">
            <a:xfrm>
              <a:off x="1616076" y="0"/>
              <a:ext cx="230188" cy="53975"/>
            </a:xfrm>
            <a:prstGeom prst="rect">
              <a:avLst/>
            </a:prstGeom>
            <a:solidFill>
              <a:srgbClr val="ABAC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33" name="Rectangle 54">
              <a:extLst>
                <a:ext uri="{FF2B5EF4-FFF2-40B4-BE49-F238E27FC236}">
                  <a16:creationId xmlns:a16="http://schemas.microsoft.com/office/drawing/2014/main" id="{B96191C7-A308-AE48-9FE8-9E802A77B0D3}"/>
                </a:ext>
              </a:extLst>
            </p:cNvPr>
            <p:cNvSpPr>
              <a:spLocks noChangeArrowheads="1"/>
            </p:cNvSpPr>
            <p:nvPr/>
          </p:nvSpPr>
          <p:spPr bwMode="auto">
            <a:xfrm>
              <a:off x="1746251" y="641350"/>
              <a:ext cx="26988" cy="3856038"/>
            </a:xfrm>
            <a:prstGeom prst="rect">
              <a:avLst/>
            </a:prstGeom>
            <a:solidFill>
              <a:srgbClr val="9A9B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34" name="Rectangle 55">
              <a:extLst>
                <a:ext uri="{FF2B5EF4-FFF2-40B4-BE49-F238E27FC236}">
                  <a16:creationId xmlns:a16="http://schemas.microsoft.com/office/drawing/2014/main" id="{E67DA163-13FD-7140-85A1-CED9DE65F584}"/>
                </a:ext>
              </a:extLst>
            </p:cNvPr>
            <p:cNvSpPr>
              <a:spLocks noChangeArrowheads="1"/>
            </p:cNvSpPr>
            <p:nvPr/>
          </p:nvSpPr>
          <p:spPr bwMode="auto">
            <a:xfrm>
              <a:off x="1606551" y="568325"/>
              <a:ext cx="247650" cy="55563"/>
            </a:xfrm>
            <a:prstGeom prst="rect">
              <a:avLst/>
            </a:prstGeom>
            <a:solidFill>
              <a:srgbClr val="ABAC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232" name="그룹 3231">
            <a:extLst>
              <a:ext uri="{FF2B5EF4-FFF2-40B4-BE49-F238E27FC236}">
                <a16:creationId xmlns:a16="http://schemas.microsoft.com/office/drawing/2014/main" id="{A8CA9F01-54E0-004F-822A-BD719DEA57E6}"/>
              </a:ext>
            </a:extLst>
          </p:cNvPr>
          <p:cNvGrpSpPr/>
          <p:nvPr/>
        </p:nvGrpSpPr>
        <p:grpSpPr>
          <a:xfrm>
            <a:off x="6096000" y="5467351"/>
            <a:ext cx="1143000" cy="420687"/>
            <a:chOff x="4384675" y="1992313"/>
            <a:chExt cx="1143000" cy="420687"/>
          </a:xfrm>
        </p:grpSpPr>
        <p:sp>
          <p:nvSpPr>
            <p:cNvPr id="3233" name="Freeform 31">
              <a:extLst>
                <a:ext uri="{FF2B5EF4-FFF2-40B4-BE49-F238E27FC236}">
                  <a16:creationId xmlns:a16="http://schemas.microsoft.com/office/drawing/2014/main" id="{04CD305F-1449-1A4E-B865-E97218459E5B}"/>
                </a:ext>
              </a:extLst>
            </p:cNvPr>
            <p:cNvSpPr>
              <a:spLocks/>
            </p:cNvSpPr>
            <p:nvPr/>
          </p:nvSpPr>
          <p:spPr bwMode="auto">
            <a:xfrm>
              <a:off x="4433888" y="1992313"/>
              <a:ext cx="1068388" cy="273050"/>
            </a:xfrm>
            <a:custGeom>
              <a:avLst/>
              <a:gdLst>
                <a:gd name="T0" fmla="*/ 333 w 368"/>
                <a:gd name="T1" fmla="*/ 63 h 94"/>
                <a:gd name="T2" fmla="*/ 313 w 368"/>
                <a:gd name="T3" fmla="*/ 77 h 94"/>
                <a:gd name="T4" fmla="*/ 298 w 368"/>
                <a:gd name="T5" fmla="*/ 50 h 94"/>
                <a:gd name="T6" fmla="*/ 272 w 368"/>
                <a:gd name="T7" fmla="*/ 50 h 94"/>
                <a:gd name="T8" fmla="*/ 283 w 368"/>
                <a:gd name="T9" fmla="*/ 40 h 94"/>
                <a:gd name="T10" fmla="*/ 285 w 368"/>
                <a:gd name="T11" fmla="*/ 19 h 94"/>
                <a:gd name="T12" fmla="*/ 259 w 368"/>
                <a:gd name="T13" fmla="*/ 0 h 94"/>
                <a:gd name="T14" fmla="*/ 254 w 368"/>
                <a:gd name="T15" fmla="*/ 0 h 94"/>
                <a:gd name="T16" fmla="*/ 230 w 368"/>
                <a:gd name="T17" fmla="*/ 21 h 94"/>
                <a:gd name="T18" fmla="*/ 194 w 368"/>
                <a:gd name="T19" fmla="*/ 12 h 94"/>
                <a:gd name="T20" fmla="*/ 182 w 368"/>
                <a:gd name="T21" fmla="*/ 46 h 94"/>
                <a:gd name="T22" fmla="*/ 153 w 368"/>
                <a:gd name="T23" fmla="*/ 50 h 94"/>
                <a:gd name="T24" fmla="*/ 140 w 368"/>
                <a:gd name="T25" fmla="*/ 79 h 94"/>
                <a:gd name="T26" fmla="*/ 126 w 368"/>
                <a:gd name="T27" fmla="*/ 58 h 94"/>
                <a:gd name="T28" fmla="*/ 103 w 368"/>
                <a:gd name="T29" fmla="*/ 65 h 94"/>
                <a:gd name="T30" fmla="*/ 96 w 368"/>
                <a:gd name="T31" fmla="*/ 47 h 94"/>
                <a:gd name="T32" fmla="*/ 76 w 368"/>
                <a:gd name="T33" fmla="*/ 49 h 94"/>
                <a:gd name="T34" fmla="*/ 65 w 368"/>
                <a:gd name="T35" fmla="*/ 26 h 94"/>
                <a:gd name="T36" fmla="*/ 54 w 368"/>
                <a:gd name="T37" fmla="*/ 27 h 94"/>
                <a:gd name="T38" fmla="*/ 51 w 368"/>
                <a:gd name="T39" fmla="*/ 36 h 94"/>
                <a:gd name="T40" fmla="*/ 27 w 368"/>
                <a:gd name="T41" fmla="*/ 18 h 94"/>
                <a:gd name="T42" fmla="*/ 8 w 368"/>
                <a:gd name="T43" fmla="*/ 25 h 94"/>
                <a:gd name="T44" fmla="*/ 1 w 368"/>
                <a:gd name="T45" fmla="*/ 44 h 94"/>
                <a:gd name="T46" fmla="*/ 14 w 368"/>
                <a:gd name="T47" fmla="*/ 62 h 94"/>
                <a:gd name="T48" fmla="*/ 18 w 368"/>
                <a:gd name="T49" fmla="*/ 65 h 94"/>
                <a:gd name="T50" fmla="*/ 3 w 368"/>
                <a:gd name="T51" fmla="*/ 74 h 94"/>
                <a:gd name="T52" fmla="*/ 3 w 368"/>
                <a:gd name="T53" fmla="*/ 94 h 94"/>
                <a:gd name="T54" fmla="*/ 368 w 368"/>
                <a:gd name="T55" fmla="*/ 94 h 94"/>
                <a:gd name="T56" fmla="*/ 333 w 368"/>
                <a:gd name="T57" fmla="*/ 6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8" h="94">
                  <a:moveTo>
                    <a:pt x="333" y="63"/>
                  </a:moveTo>
                  <a:cubicBezTo>
                    <a:pt x="324" y="64"/>
                    <a:pt x="314" y="69"/>
                    <a:pt x="313" y="77"/>
                  </a:cubicBezTo>
                  <a:cubicBezTo>
                    <a:pt x="314" y="67"/>
                    <a:pt x="308" y="56"/>
                    <a:pt x="298" y="50"/>
                  </a:cubicBezTo>
                  <a:cubicBezTo>
                    <a:pt x="290" y="46"/>
                    <a:pt x="280" y="46"/>
                    <a:pt x="272" y="50"/>
                  </a:cubicBezTo>
                  <a:cubicBezTo>
                    <a:pt x="276" y="47"/>
                    <a:pt x="279" y="44"/>
                    <a:pt x="283" y="40"/>
                  </a:cubicBezTo>
                  <a:cubicBezTo>
                    <a:pt x="289" y="35"/>
                    <a:pt x="289" y="26"/>
                    <a:pt x="285" y="19"/>
                  </a:cubicBezTo>
                  <a:cubicBezTo>
                    <a:pt x="280" y="9"/>
                    <a:pt x="270" y="2"/>
                    <a:pt x="259" y="0"/>
                  </a:cubicBezTo>
                  <a:cubicBezTo>
                    <a:pt x="257" y="0"/>
                    <a:pt x="255" y="0"/>
                    <a:pt x="254" y="0"/>
                  </a:cubicBezTo>
                  <a:cubicBezTo>
                    <a:pt x="245" y="1"/>
                    <a:pt x="227" y="9"/>
                    <a:pt x="230" y="21"/>
                  </a:cubicBezTo>
                  <a:cubicBezTo>
                    <a:pt x="225" y="3"/>
                    <a:pt x="207" y="2"/>
                    <a:pt x="194" y="12"/>
                  </a:cubicBezTo>
                  <a:cubicBezTo>
                    <a:pt x="184" y="20"/>
                    <a:pt x="179" y="34"/>
                    <a:pt x="182" y="46"/>
                  </a:cubicBezTo>
                  <a:cubicBezTo>
                    <a:pt x="174" y="39"/>
                    <a:pt x="161" y="42"/>
                    <a:pt x="153" y="50"/>
                  </a:cubicBezTo>
                  <a:cubicBezTo>
                    <a:pt x="145" y="57"/>
                    <a:pt x="142" y="68"/>
                    <a:pt x="140" y="79"/>
                  </a:cubicBezTo>
                  <a:cubicBezTo>
                    <a:pt x="141" y="70"/>
                    <a:pt x="135" y="61"/>
                    <a:pt x="126" y="58"/>
                  </a:cubicBezTo>
                  <a:cubicBezTo>
                    <a:pt x="118" y="54"/>
                    <a:pt x="108" y="58"/>
                    <a:pt x="103" y="65"/>
                  </a:cubicBezTo>
                  <a:cubicBezTo>
                    <a:pt x="105" y="59"/>
                    <a:pt x="102" y="51"/>
                    <a:pt x="96" y="47"/>
                  </a:cubicBezTo>
                  <a:cubicBezTo>
                    <a:pt x="90" y="44"/>
                    <a:pt x="81" y="44"/>
                    <a:pt x="76" y="49"/>
                  </a:cubicBezTo>
                  <a:cubicBezTo>
                    <a:pt x="77" y="39"/>
                    <a:pt x="74" y="30"/>
                    <a:pt x="65" y="26"/>
                  </a:cubicBezTo>
                  <a:cubicBezTo>
                    <a:pt x="61" y="24"/>
                    <a:pt x="57" y="24"/>
                    <a:pt x="54" y="27"/>
                  </a:cubicBezTo>
                  <a:cubicBezTo>
                    <a:pt x="51" y="29"/>
                    <a:pt x="50" y="32"/>
                    <a:pt x="51" y="36"/>
                  </a:cubicBezTo>
                  <a:cubicBezTo>
                    <a:pt x="48" y="26"/>
                    <a:pt x="38" y="19"/>
                    <a:pt x="27" y="18"/>
                  </a:cubicBezTo>
                  <a:cubicBezTo>
                    <a:pt x="20" y="18"/>
                    <a:pt x="13" y="20"/>
                    <a:pt x="8" y="25"/>
                  </a:cubicBezTo>
                  <a:cubicBezTo>
                    <a:pt x="3" y="29"/>
                    <a:pt x="0" y="37"/>
                    <a:pt x="1" y="44"/>
                  </a:cubicBezTo>
                  <a:cubicBezTo>
                    <a:pt x="3" y="51"/>
                    <a:pt x="9" y="57"/>
                    <a:pt x="14" y="62"/>
                  </a:cubicBezTo>
                  <a:lnTo>
                    <a:pt x="18" y="65"/>
                  </a:lnTo>
                  <a:cubicBezTo>
                    <a:pt x="12" y="65"/>
                    <a:pt x="6" y="69"/>
                    <a:pt x="3" y="74"/>
                  </a:cubicBezTo>
                  <a:cubicBezTo>
                    <a:pt x="0" y="80"/>
                    <a:pt x="0" y="89"/>
                    <a:pt x="3" y="94"/>
                  </a:cubicBezTo>
                  <a:lnTo>
                    <a:pt x="368" y="94"/>
                  </a:lnTo>
                  <a:cubicBezTo>
                    <a:pt x="366" y="77"/>
                    <a:pt x="350" y="63"/>
                    <a:pt x="333" y="63"/>
                  </a:cubicBezTo>
                </a:path>
              </a:pathLst>
            </a:custGeom>
            <a:solidFill>
              <a:srgbClr val="1D91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34" name="Freeform 32">
              <a:extLst>
                <a:ext uri="{FF2B5EF4-FFF2-40B4-BE49-F238E27FC236}">
                  <a16:creationId xmlns:a16="http://schemas.microsoft.com/office/drawing/2014/main" id="{53DBF66B-8E57-F747-A728-4B67E1B5CB65}"/>
                </a:ext>
              </a:extLst>
            </p:cNvPr>
            <p:cNvSpPr>
              <a:spLocks/>
            </p:cNvSpPr>
            <p:nvPr/>
          </p:nvSpPr>
          <p:spPr bwMode="auto">
            <a:xfrm>
              <a:off x="4384675" y="2247900"/>
              <a:ext cx="1143000" cy="165100"/>
            </a:xfrm>
            <a:custGeom>
              <a:avLst/>
              <a:gdLst>
                <a:gd name="T0" fmla="*/ 0 w 720"/>
                <a:gd name="T1" fmla="*/ 0 h 104"/>
                <a:gd name="T2" fmla="*/ 42 w 720"/>
                <a:gd name="T3" fmla="*/ 104 h 104"/>
                <a:gd name="T4" fmla="*/ 676 w 720"/>
                <a:gd name="T5" fmla="*/ 104 h 104"/>
                <a:gd name="T6" fmla="*/ 720 w 720"/>
                <a:gd name="T7" fmla="*/ 0 h 104"/>
                <a:gd name="T8" fmla="*/ 0 w 720"/>
                <a:gd name="T9" fmla="*/ 0 h 104"/>
              </a:gdLst>
              <a:ahLst/>
              <a:cxnLst>
                <a:cxn ang="0">
                  <a:pos x="T0" y="T1"/>
                </a:cxn>
                <a:cxn ang="0">
                  <a:pos x="T2" y="T3"/>
                </a:cxn>
                <a:cxn ang="0">
                  <a:pos x="T4" y="T5"/>
                </a:cxn>
                <a:cxn ang="0">
                  <a:pos x="T6" y="T7"/>
                </a:cxn>
                <a:cxn ang="0">
                  <a:pos x="T8" y="T9"/>
                </a:cxn>
              </a:cxnLst>
              <a:rect l="0" t="0" r="r" b="b"/>
              <a:pathLst>
                <a:path w="720" h="104">
                  <a:moveTo>
                    <a:pt x="0" y="0"/>
                  </a:moveTo>
                  <a:lnTo>
                    <a:pt x="42" y="104"/>
                  </a:lnTo>
                  <a:lnTo>
                    <a:pt x="676" y="104"/>
                  </a:lnTo>
                  <a:lnTo>
                    <a:pt x="720" y="0"/>
                  </a:lnTo>
                  <a:lnTo>
                    <a:pt x="0" y="0"/>
                  </a:lnTo>
                  <a:close/>
                </a:path>
              </a:pathLst>
            </a:custGeom>
            <a:solidFill>
              <a:srgbClr val="394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3236" name="Freeform 7">
            <a:extLst>
              <a:ext uri="{FF2B5EF4-FFF2-40B4-BE49-F238E27FC236}">
                <a16:creationId xmlns:a16="http://schemas.microsoft.com/office/drawing/2014/main" id="{7854751C-77C0-AB49-A12F-D39A89D5AFFA}"/>
              </a:ext>
            </a:extLst>
          </p:cNvPr>
          <p:cNvSpPr>
            <a:spLocks/>
          </p:cNvSpPr>
          <p:nvPr/>
        </p:nvSpPr>
        <p:spPr bwMode="auto">
          <a:xfrm flipH="1">
            <a:off x="5176841" y="250623"/>
            <a:ext cx="2130123" cy="1019238"/>
          </a:xfrm>
          <a:custGeom>
            <a:avLst/>
            <a:gdLst>
              <a:gd name="T0" fmla="*/ 0 w 4933"/>
              <a:gd name="T1" fmla="*/ 2358 h 2358"/>
              <a:gd name="T2" fmla="*/ 4933 w 4933"/>
              <a:gd name="T3" fmla="*/ 2358 h 2358"/>
              <a:gd name="T4" fmla="*/ 4623 w 4933"/>
              <a:gd name="T5" fmla="*/ 2111 h 2358"/>
              <a:gd name="T6" fmla="*/ 4179 w 4933"/>
              <a:gd name="T7" fmla="*/ 2008 h 2358"/>
              <a:gd name="T8" fmla="*/ 4075 w 4933"/>
              <a:gd name="T9" fmla="*/ 2008 h 2358"/>
              <a:gd name="T10" fmla="*/ 4063 w 4933"/>
              <a:gd name="T11" fmla="*/ 2001 h 2358"/>
              <a:gd name="T12" fmla="*/ 4062 w 4933"/>
              <a:gd name="T13" fmla="*/ 1988 h 2358"/>
              <a:gd name="T14" fmla="*/ 4066 w 4933"/>
              <a:gd name="T15" fmla="*/ 1981 h 2358"/>
              <a:gd name="T16" fmla="*/ 4098 w 4933"/>
              <a:gd name="T17" fmla="*/ 1643 h 2358"/>
              <a:gd name="T18" fmla="*/ 3870 w 4933"/>
              <a:gd name="T19" fmla="*/ 1317 h 2358"/>
              <a:gd name="T20" fmla="*/ 3352 w 4933"/>
              <a:gd name="T21" fmla="*/ 1134 h 2358"/>
              <a:gd name="T22" fmla="*/ 3028 w 4933"/>
              <a:gd name="T23" fmla="*/ 1142 h 2358"/>
              <a:gd name="T24" fmla="*/ 2902 w 4933"/>
              <a:gd name="T25" fmla="*/ 1170 h 2358"/>
              <a:gd name="T26" fmla="*/ 2888 w 4933"/>
              <a:gd name="T27" fmla="*/ 1167 h 2358"/>
              <a:gd name="T28" fmla="*/ 2886 w 4933"/>
              <a:gd name="T29" fmla="*/ 1153 h 2358"/>
              <a:gd name="T30" fmla="*/ 2917 w 4933"/>
              <a:gd name="T31" fmla="*/ 1011 h 2358"/>
              <a:gd name="T32" fmla="*/ 2686 w 4933"/>
              <a:gd name="T33" fmla="*/ 591 h 2358"/>
              <a:gd name="T34" fmla="*/ 2564 w 4933"/>
              <a:gd name="T35" fmla="*/ 504 h 2358"/>
              <a:gd name="T36" fmla="*/ 2558 w 4933"/>
              <a:gd name="T37" fmla="*/ 490 h 2358"/>
              <a:gd name="T38" fmla="*/ 2569 w 4933"/>
              <a:gd name="T39" fmla="*/ 480 h 2358"/>
              <a:gd name="T40" fmla="*/ 2576 w 4933"/>
              <a:gd name="T41" fmla="*/ 479 h 2358"/>
              <a:gd name="T42" fmla="*/ 2651 w 4933"/>
              <a:gd name="T43" fmla="*/ 435 h 2358"/>
              <a:gd name="T44" fmla="*/ 2661 w 4933"/>
              <a:gd name="T45" fmla="*/ 312 h 2358"/>
              <a:gd name="T46" fmla="*/ 2456 w 4933"/>
              <a:gd name="T47" fmla="*/ 139 h 2358"/>
              <a:gd name="T48" fmla="*/ 2268 w 4933"/>
              <a:gd name="T49" fmla="*/ 113 h 2358"/>
              <a:gd name="T50" fmla="*/ 2193 w 4933"/>
              <a:gd name="T51" fmla="*/ 117 h 2358"/>
              <a:gd name="T52" fmla="*/ 2185 w 4933"/>
              <a:gd name="T53" fmla="*/ 115 h 2358"/>
              <a:gd name="T54" fmla="*/ 2111 w 4933"/>
              <a:gd name="T55" fmla="*/ 76 h 2358"/>
              <a:gd name="T56" fmla="*/ 1748 w 4933"/>
              <a:gd name="T57" fmla="*/ 0 h 2358"/>
              <a:gd name="T58" fmla="*/ 1528 w 4933"/>
              <a:gd name="T59" fmla="*/ 20 h 2358"/>
              <a:gd name="T60" fmla="*/ 1000 w 4933"/>
              <a:gd name="T61" fmla="*/ 235 h 2358"/>
              <a:gd name="T62" fmla="*/ 672 w 4933"/>
              <a:gd name="T63" fmla="*/ 643 h 2358"/>
              <a:gd name="T64" fmla="*/ 560 w 4933"/>
              <a:gd name="T65" fmla="*/ 1006 h 2358"/>
              <a:gd name="T66" fmla="*/ 565 w 4933"/>
              <a:gd name="T67" fmla="*/ 1260 h 2358"/>
              <a:gd name="T68" fmla="*/ 560 w 4933"/>
              <a:gd name="T69" fmla="*/ 1275 h 2358"/>
              <a:gd name="T70" fmla="*/ 544 w 4933"/>
              <a:gd name="T71" fmla="*/ 1273 h 2358"/>
              <a:gd name="T72" fmla="*/ 290 w 4933"/>
              <a:gd name="T73" fmla="*/ 1171 h 2358"/>
              <a:gd name="T74" fmla="*/ 193 w 4933"/>
              <a:gd name="T75" fmla="*/ 1182 h 2358"/>
              <a:gd name="T76" fmla="*/ 0 w 4933"/>
              <a:gd name="T77" fmla="*/ 1279 h 2358"/>
              <a:gd name="T78" fmla="*/ 0 w 4933"/>
              <a:gd name="T79" fmla="*/ 2358 h 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33" h="2358">
                <a:moveTo>
                  <a:pt x="0" y="2358"/>
                </a:moveTo>
                <a:lnTo>
                  <a:pt x="4933" y="2358"/>
                </a:lnTo>
                <a:cubicBezTo>
                  <a:pt x="4851" y="2250"/>
                  <a:pt x="4742" y="2163"/>
                  <a:pt x="4623" y="2111"/>
                </a:cubicBezTo>
                <a:cubicBezTo>
                  <a:pt x="4487" y="2052"/>
                  <a:pt x="4333" y="2016"/>
                  <a:pt x="4179" y="2008"/>
                </a:cubicBezTo>
                <a:cubicBezTo>
                  <a:pt x="4142" y="2006"/>
                  <a:pt x="4107" y="2006"/>
                  <a:pt x="4075" y="2008"/>
                </a:cubicBezTo>
                <a:cubicBezTo>
                  <a:pt x="4070" y="2008"/>
                  <a:pt x="4065" y="2006"/>
                  <a:pt x="4063" y="2001"/>
                </a:cubicBezTo>
                <a:cubicBezTo>
                  <a:pt x="4060" y="1997"/>
                  <a:pt x="4060" y="1992"/>
                  <a:pt x="4062" y="1988"/>
                </a:cubicBezTo>
                <a:cubicBezTo>
                  <a:pt x="4064" y="1986"/>
                  <a:pt x="4065" y="1984"/>
                  <a:pt x="4066" y="1981"/>
                </a:cubicBezTo>
                <a:cubicBezTo>
                  <a:pt x="4130" y="1862"/>
                  <a:pt x="4114" y="1718"/>
                  <a:pt x="4098" y="1643"/>
                </a:cubicBezTo>
                <a:cubicBezTo>
                  <a:pt x="4073" y="1520"/>
                  <a:pt x="4003" y="1420"/>
                  <a:pt x="3870" y="1317"/>
                </a:cubicBezTo>
                <a:cubicBezTo>
                  <a:pt x="3734" y="1212"/>
                  <a:pt x="3555" y="1149"/>
                  <a:pt x="3352" y="1134"/>
                </a:cubicBezTo>
                <a:cubicBezTo>
                  <a:pt x="3237" y="1126"/>
                  <a:pt x="3128" y="1128"/>
                  <a:pt x="3028" y="1142"/>
                </a:cubicBezTo>
                <a:cubicBezTo>
                  <a:pt x="2981" y="1149"/>
                  <a:pt x="2940" y="1158"/>
                  <a:pt x="2902" y="1170"/>
                </a:cubicBezTo>
                <a:cubicBezTo>
                  <a:pt x="2897" y="1172"/>
                  <a:pt x="2892" y="1170"/>
                  <a:pt x="2888" y="1167"/>
                </a:cubicBezTo>
                <a:cubicBezTo>
                  <a:pt x="2885" y="1163"/>
                  <a:pt x="2884" y="1157"/>
                  <a:pt x="2886" y="1153"/>
                </a:cubicBezTo>
                <a:cubicBezTo>
                  <a:pt x="2903" y="1113"/>
                  <a:pt x="2914" y="1063"/>
                  <a:pt x="2917" y="1011"/>
                </a:cubicBezTo>
                <a:cubicBezTo>
                  <a:pt x="2924" y="870"/>
                  <a:pt x="2847" y="728"/>
                  <a:pt x="2686" y="591"/>
                </a:cubicBezTo>
                <a:cubicBezTo>
                  <a:pt x="2650" y="560"/>
                  <a:pt x="2609" y="531"/>
                  <a:pt x="2564" y="504"/>
                </a:cubicBezTo>
                <a:cubicBezTo>
                  <a:pt x="2559" y="501"/>
                  <a:pt x="2557" y="495"/>
                  <a:pt x="2558" y="490"/>
                </a:cubicBezTo>
                <a:cubicBezTo>
                  <a:pt x="2559" y="485"/>
                  <a:pt x="2564" y="480"/>
                  <a:pt x="2569" y="480"/>
                </a:cubicBezTo>
                <a:cubicBezTo>
                  <a:pt x="2571" y="479"/>
                  <a:pt x="2574" y="479"/>
                  <a:pt x="2576" y="479"/>
                </a:cubicBezTo>
                <a:cubicBezTo>
                  <a:pt x="2610" y="474"/>
                  <a:pt x="2635" y="459"/>
                  <a:pt x="2651" y="435"/>
                </a:cubicBezTo>
                <a:cubicBezTo>
                  <a:pt x="2670" y="405"/>
                  <a:pt x="2674" y="361"/>
                  <a:pt x="2661" y="312"/>
                </a:cubicBezTo>
                <a:cubicBezTo>
                  <a:pt x="2635" y="216"/>
                  <a:pt x="2536" y="165"/>
                  <a:pt x="2456" y="139"/>
                </a:cubicBezTo>
                <a:cubicBezTo>
                  <a:pt x="2404" y="123"/>
                  <a:pt x="2336" y="113"/>
                  <a:pt x="2268" y="113"/>
                </a:cubicBezTo>
                <a:cubicBezTo>
                  <a:pt x="2242" y="113"/>
                  <a:pt x="2217" y="114"/>
                  <a:pt x="2193" y="117"/>
                </a:cubicBezTo>
                <a:cubicBezTo>
                  <a:pt x="2191" y="117"/>
                  <a:pt x="2188" y="117"/>
                  <a:pt x="2185" y="115"/>
                </a:cubicBezTo>
                <a:cubicBezTo>
                  <a:pt x="2161" y="101"/>
                  <a:pt x="2136" y="87"/>
                  <a:pt x="2111" y="76"/>
                </a:cubicBezTo>
                <a:cubicBezTo>
                  <a:pt x="2007" y="26"/>
                  <a:pt x="1885" y="0"/>
                  <a:pt x="1748" y="0"/>
                </a:cubicBezTo>
                <a:cubicBezTo>
                  <a:pt x="1679" y="0"/>
                  <a:pt x="1605" y="7"/>
                  <a:pt x="1528" y="20"/>
                </a:cubicBezTo>
                <a:cubicBezTo>
                  <a:pt x="1328" y="54"/>
                  <a:pt x="1145" y="128"/>
                  <a:pt x="1000" y="235"/>
                </a:cubicBezTo>
                <a:cubicBezTo>
                  <a:pt x="865" y="335"/>
                  <a:pt x="752" y="476"/>
                  <a:pt x="672" y="643"/>
                </a:cubicBezTo>
                <a:cubicBezTo>
                  <a:pt x="617" y="757"/>
                  <a:pt x="580" y="879"/>
                  <a:pt x="560" y="1006"/>
                </a:cubicBezTo>
                <a:cubicBezTo>
                  <a:pt x="545" y="1108"/>
                  <a:pt x="546" y="1192"/>
                  <a:pt x="565" y="1260"/>
                </a:cubicBezTo>
                <a:cubicBezTo>
                  <a:pt x="567" y="1266"/>
                  <a:pt x="565" y="1272"/>
                  <a:pt x="560" y="1275"/>
                </a:cubicBezTo>
                <a:cubicBezTo>
                  <a:pt x="555" y="1278"/>
                  <a:pt x="548" y="1277"/>
                  <a:pt x="544" y="1273"/>
                </a:cubicBezTo>
                <a:cubicBezTo>
                  <a:pt x="474" y="1206"/>
                  <a:pt x="386" y="1171"/>
                  <a:pt x="290" y="1171"/>
                </a:cubicBezTo>
                <a:cubicBezTo>
                  <a:pt x="258" y="1171"/>
                  <a:pt x="226" y="1175"/>
                  <a:pt x="193" y="1182"/>
                </a:cubicBezTo>
                <a:cubicBezTo>
                  <a:pt x="122" y="1200"/>
                  <a:pt x="57" y="1236"/>
                  <a:pt x="0" y="1279"/>
                </a:cubicBezTo>
                <a:lnTo>
                  <a:pt x="0" y="2358"/>
                </a:lnTo>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3410" name="그룹 3409">
            <a:extLst>
              <a:ext uri="{FF2B5EF4-FFF2-40B4-BE49-F238E27FC236}">
                <a16:creationId xmlns:a16="http://schemas.microsoft.com/office/drawing/2014/main" id="{E0B59F09-BF46-F54F-A0D2-1EF277120D0B}"/>
              </a:ext>
            </a:extLst>
          </p:cNvPr>
          <p:cNvGrpSpPr/>
          <p:nvPr/>
        </p:nvGrpSpPr>
        <p:grpSpPr>
          <a:xfrm>
            <a:off x="431251" y="3246491"/>
            <a:ext cx="4127085" cy="3186745"/>
            <a:chOff x="1197613" y="3913980"/>
            <a:chExt cx="3064503" cy="2366268"/>
          </a:xfrm>
        </p:grpSpPr>
        <p:sp>
          <p:nvSpPr>
            <p:cNvPr id="3306" name="타원 3305">
              <a:extLst>
                <a:ext uri="{FF2B5EF4-FFF2-40B4-BE49-F238E27FC236}">
                  <a16:creationId xmlns:a16="http://schemas.microsoft.com/office/drawing/2014/main" id="{90FFE644-4D24-3244-A324-CEA06FA147F3}"/>
                </a:ext>
              </a:extLst>
            </p:cNvPr>
            <p:cNvSpPr/>
            <p:nvPr/>
          </p:nvSpPr>
          <p:spPr>
            <a:xfrm>
              <a:off x="1199154" y="6134739"/>
              <a:ext cx="3062962" cy="14550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3307" name="그룹 3306">
              <a:extLst>
                <a:ext uri="{FF2B5EF4-FFF2-40B4-BE49-F238E27FC236}">
                  <a16:creationId xmlns:a16="http://schemas.microsoft.com/office/drawing/2014/main" id="{2E7543F5-EC16-B547-B58A-220214EB2571}"/>
                </a:ext>
              </a:extLst>
            </p:cNvPr>
            <p:cNvGrpSpPr/>
            <p:nvPr/>
          </p:nvGrpSpPr>
          <p:grpSpPr>
            <a:xfrm>
              <a:off x="1197613" y="3913980"/>
              <a:ext cx="2556389" cy="2335631"/>
              <a:chOff x="1452563" y="2989263"/>
              <a:chExt cx="4246563" cy="3879850"/>
            </a:xfrm>
          </p:grpSpPr>
          <p:sp>
            <p:nvSpPr>
              <p:cNvPr id="3308" name="Freeform 56">
                <a:extLst>
                  <a:ext uri="{FF2B5EF4-FFF2-40B4-BE49-F238E27FC236}">
                    <a16:creationId xmlns:a16="http://schemas.microsoft.com/office/drawing/2014/main" id="{51E6B796-917D-2448-A3E7-9BC9ADEF4E6F}"/>
                  </a:ext>
                </a:extLst>
              </p:cNvPr>
              <p:cNvSpPr>
                <a:spLocks/>
              </p:cNvSpPr>
              <p:nvPr/>
            </p:nvSpPr>
            <p:spPr bwMode="auto">
              <a:xfrm>
                <a:off x="4637088" y="4183063"/>
                <a:ext cx="1016000" cy="919163"/>
              </a:xfrm>
              <a:custGeom>
                <a:avLst/>
                <a:gdLst>
                  <a:gd name="T0" fmla="*/ 336 w 336"/>
                  <a:gd name="T1" fmla="*/ 47 h 304"/>
                  <a:gd name="T2" fmla="*/ 336 w 336"/>
                  <a:gd name="T3" fmla="*/ 296 h 304"/>
                  <a:gd name="T4" fmla="*/ 327 w 336"/>
                  <a:gd name="T5" fmla="*/ 304 h 304"/>
                  <a:gd name="T6" fmla="*/ 9 w 336"/>
                  <a:gd name="T7" fmla="*/ 304 h 304"/>
                  <a:gd name="T8" fmla="*/ 0 w 336"/>
                  <a:gd name="T9" fmla="*/ 296 h 304"/>
                  <a:gd name="T10" fmla="*/ 0 w 336"/>
                  <a:gd name="T11" fmla="*/ 8 h 304"/>
                  <a:gd name="T12" fmla="*/ 9 w 336"/>
                  <a:gd name="T13" fmla="*/ 0 h 304"/>
                  <a:gd name="T14" fmla="*/ 289 w 336"/>
                  <a:gd name="T15" fmla="*/ 0 h 304"/>
                  <a:gd name="T16" fmla="*/ 336 w 336"/>
                  <a:gd name="T17" fmla="*/ 4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04">
                    <a:moveTo>
                      <a:pt x="336" y="47"/>
                    </a:moveTo>
                    <a:lnTo>
                      <a:pt x="336" y="296"/>
                    </a:lnTo>
                    <a:cubicBezTo>
                      <a:pt x="336" y="301"/>
                      <a:pt x="332" y="304"/>
                      <a:pt x="327" y="304"/>
                    </a:cubicBezTo>
                    <a:lnTo>
                      <a:pt x="9" y="304"/>
                    </a:lnTo>
                    <a:cubicBezTo>
                      <a:pt x="4" y="304"/>
                      <a:pt x="0" y="301"/>
                      <a:pt x="0" y="296"/>
                    </a:cubicBezTo>
                    <a:lnTo>
                      <a:pt x="0" y="8"/>
                    </a:lnTo>
                    <a:cubicBezTo>
                      <a:pt x="0" y="4"/>
                      <a:pt x="4" y="0"/>
                      <a:pt x="9" y="0"/>
                    </a:cubicBezTo>
                    <a:lnTo>
                      <a:pt x="289" y="0"/>
                    </a:lnTo>
                    <a:cubicBezTo>
                      <a:pt x="315" y="0"/>
                      <a:pt x="336" y="21"/>
                      <a:pt x="336" y="47"/>
                    </a:cubicBezTo>
                  </a:path>
                </a:pathLst>
              </a:custGeom>
              <a:solidFill>
                <a:srgbClr val="EA5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09" name="Freeform 57">
                <a:extLst>
                  <a:ext uri="{FF2B5EF4-FFF2-40B4-BE49-F238E27FC236}">
                    <a16:creationId xmlns:a16="http://schemas.microsoft.com/office/drawing/2014/main" id="{0650FF26-675F-8447-8009-0AFBEE63DAD5}"/>
                  </a:ext>
                </a:extLst>
              </p:cNvPr>
              <p:cNvSpPr>
                <a:spLocks/>
              </p:cNvSpPr>
              <p:nvPr/>
            </p:nvSpPr>
            <p:spPr bwMode="auto">
              <a:xfrm>
                <a:off x="5478463" y="4506913"/>
                <a:ext cx="184150" cy="595313"/>
              </a:xfrm>
              <a:custGeom>
                <a:avLst/>
                <a:gdLst>
                  <a:gd name="T0" fmla="*/ 35 w 61"/>
                  <a:gd name="T1" fmla="*/ 197 h 197"/>
                  <a:gd name="T2" fmla="*/ 58 w 61"/>
                  <a:gd name="T3" fmla="*/ 175 h 197"/>
                  <a:gd name="T4" fmla="*/ 58 w 61"/>
                  <a:gd name="T5" fmla="*/ 17 h 197"/>
                  <a:gd name="T6" fmla="*/ 56 w 61"/>
                  <a:gd name="T7" fmla="*/ 0 h 197"/>
                  <a:gd name="T8" fmla="*/ 0 w 61"/>
                  <a:gd name="T9" fmla="*/ 0 h 197"/>
                  <a:gd name="T10" fmla="*/ 34 w 61"/>
                  <a:gd name="T11" fmla="*/ 197 h 197"/>
                  <a:gd name="T12" fmla="*/ 35 w 61"/>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1" h="197">
                    <a:moveTo>
                      <a:pt x="35" y="197"/>
                    </a:moveTo>
                    <a:cubicBezTo>
                      <a:pt x="48" y="197"/>
                      <a:pt x="58" y="187"/>
                      <a:pt x="58" y="175"/>
                    </a:cubicBezTo>
                    <a:lnTo>
                      <a:pt x="58" y="17"/>
                    </a:lnTo>
                    <a:cubicBezTo>
                      <a:pt x="58" y="11"/>
                      <a:pt x="57" y="5"/>
                      <a:pt x="56" y="0"/>
                    </a:cubicBezTo>
                    <a:lnTo>
                      <a:pt x="0" y="0"/>
                    </a:lnTo>
                    <a:cubicBezTo>
                      <a:pt x="0" y="0"/>
                      <a:pt x="61" y="76"/>
                      <a:pt x="34" y="197"/>
                    </a:cubicBezTo>
                    <a:lnTo>
                      <a:pt x="35" y="197"/>
                    </a:lnTo>
                    <a:close/>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0" name="Freeform 58">
                <a:extLst>
                  <a:ext uri="{FF2B5EF4-FFF2-40B4-BE49-F238E27FC236}">
                    <a16:creationId xmlns:a16="http://schemas.microsoft.com/office/drawing/2014/main" id="{CEF44204-30D5-B94C-8DBB-AD59BA3DC34E}"/>
                  </a:ext>
                </a:extLst>
              </p:cNvPr>
              <p:cNvSpPr>
                <a:spLocks/>
              </p:cNvSpPr>
              <p:nvPr/>
            </p:nvSpPr>
            <p:spPr bwMode="auto">
              <a:xfrm>
                <a:off x="4637088" y="4183063"/>
                <a:ext cx="1016000" cy="176213"/>
              </a:xfrm>
              <a:custGeom>
                <a:avLst/>
                <a:gdLst>
                  <a:gd name="T0" fmla="*/ 336 w 336"/>
                  <a:gd name="T1" fmla="*/ 47 h 58"/>
                  <a:gd name="T2" fmla="*/ 336 w 336"/>
                  <a:gd name="T3" fmla="*/ 58 h 58"/>
                  <a:gd name="T4" fmla="*/ 276 w 336"/>
                  <a:gd name="T5" fmla="*/ 47 h 58"/>
                  <a:gd name="T6" fmla="*/ 0 w 336"/>
                  <a:gd name="T7" fmla="*/ 47 h 58"/>
                  <a:gd name="T8" fmla="*/ 0 w 336"/>
                  <a:gd name="T9" fmla="*/ 8 h 58"/>
                  <a:gd name="T10" fmla="*/ 9 w 336"/>
                  <a:gd name="T11" fmla="*/ 0 h 58"/>
                  <a:gd name="T12" fmla="*/ 289 w 336"/>
                  <a:gd name="T13" fmla="*/ 0 h 58"/>
                  <a:gd name="T14" fmla="*/ 336 w 336"/>
                  <a:gd name="T15" fmla="*/ 4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58">
                    <a:moveTo>
                      <a:pt x="336" y="47"/>
                    </a:moveTo>
                    <a:lnTo>
                      <a:pt x="336" y="58"/>
                    </a:lnTo>
                    <a:cubicBezTo>
                      <a:pt x="317" y="50"/>
                      <a:pt x="297" y="47"/>
                      <a:pt x="276" y="47"/>
                    </a:cubicBezTo>
                    <a:lnTo>
                      <a:pt x="0" y="47"/>
                    </a:lnTo>
                    <a:lnTo>
                      <a:pt x="0" y="8"/>
                    </a:lnTo>
                    <a:cubicBezTo>
                      <a:pt x="0" y="4"/>
                      <a:pt x="4" y="0"/>
                      <a:pt x="9" y="0"/>
                    </a:cubicBezTo>
                    <a:lnTo>
                      <a:pt x="289" y="0"/>
                    </a:lnTo>
                    <a:cubicBezTo>
                      <a:pt x="315" y="0"/>
                      <a:pt x="336" y="21"/>
                      <a:pt x="336" y="47"/>
                    </a:cubicBezTo>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1" name="Freeform 59">
                <a:extLst>
                  <a:ext uri="{FF2B5EF4-FFF2-40B4-BE49-F238E27FC236}">
                    <a16:creationId xmlns:a16="http://schemas.microsoft.com/office/drawing/2014/main" id="{7BAC34E4-DD36-1A45-9CFF-6D625B01CA1A}"/>
                  </a:ext>
                </a:extLst>
              </p:cNvPr>
              <p:cNvSpPr>
                <a:spLocks/>
              </p:cNvSpPr>
              <p:nvPr/>
            </p:nvSpPr>
            <p:spPr bwMode="auto">
              <a:xfrm>
                <a:off x="2435226" y="6067425"/>
                <a:ext cx="474663" cy="215900"/>
              </a:xfrm>
              <a:custGeom>
                <a:avLst/>
                <a:gdLst>
                  <a:gd name="T0" fmla="*/ 87 w 157"/>
                  <a:gd name="T1" fmla="*/ 20 h 71"/>
                  <a:gd name="T2" fmla="*/ 81 w 157"/>
                  <a:gd name="T3" fmla="*/ 34 h 71"/>
                  <a:gd name="T4" fmla="*/ 24 w 157"/>
                  <a:gd name="T5" fmla="*/ 20 h 71"/>
                  <a:gd name="T6" fmla="*/ 78 w 157"/>
                  <a:gd name="T7" fmla="*/ 71 h 71"/>
                  <a:gd name="T8" fmla="*/ 157 w 157"/>
                  <a:gd name="T9" fmla="*/ 65 h 71"/>
                  <a:gd name="T10" fmla="*/ 139 w 157"/>
                  <a:gd name="T11" fmla="*/ 20 h 71"/>
                  <a:gd name="T12" fmla="*/ 87 w 157"/>
                  <a:gd name="T13" fmla="*/ 20 h 71"/>
                </a:gdLst>
                <a:ahLst/>
                <a:cxnLst>
                  <a:cxn ang="0">
                    <a:pos x="T0" y="T1"/>
                  </a:cxn>
                  <a:cxn ang="0">
                    <a:pos x="T2" y="T3"/>
                  </a:cxn>
                  <a:cxn ang="0">
                    <a:pos x="T4" y="T5"/>
                  </a:cxn>
                  <a:cxn ang="0">
                    <a:pos x="T6" y="T7"/>
                  </a:cxn>
                  <a:cxn ang="0">
                    <a:pos x="T8" y="T9"/>
                  </a:cxn>
                  <a:cxn ang="0">
                    <a:pos x="T10" y="T11"/>
                  </a:cxn>
                  <a:cxn ang="0">
                    <a:pos x="T12" y="T13"/>
                  </a:cxn>
                </a:cxnLst>
                <a:rect l="0" t="0" r="r" b="b"/>
                <a:pathLst>
                  <a:path w="157" h="71">
                    <a:moveTo>
                      <a:pt x="87" y="20"/>
                    </a:moveTo>
                    <a:cubicBezTo>
                      <a:pt x="87" y="20"/>
                      <a:pt x="88" y="36"/>
                      <a:pt x="81" y="34"/>
                    </a:cubicBezTo>
                    <a:cubicBezTo>
                      <a:pt x="74" y="32"/>
                      <a:pt x="42" y="10"/>
                      <a:pt x="24" y="20"/>
                    </a:cubicBezTo>
                    <a:cubicBezTo>
                      <a:pt x="6" y="30"/>
                      <a:pt x="0" y="71"/>
                      <a:pt x="78" y="71"/>
                    </a:cubicBezTo>
                    <a:cubicBezTo>
                      <a:pt x="129" y="71"/>
                      <a:pt x="157" y="65"/>
                      <a:pt x="157" y="65"/>
                    </a:cubicBezTo>
                    <a:cubicBezTo>
                      <a:pt x="157" y="65"/>
                      <a:pt x="151" y="33"/>
                      <a:pt x="139" y="20"/>
                    </a:cubicBezTo>
                    <a:cubicBezTo>
                      <a:pt x="128" y="7"/>
                      <a:pt x="89" y="0"/>
                      <a:pt x="87" y="20"/>
                    </a:cubicBezTo>
                    <a:close/>
                  </a:path>
                </a:pathLst>
              </a:custGeom>
              <a:solidFill>
                <a:srgbClr val="FC2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2" name="Freeform 60">
                <a:extLst>
                  <a:ext uri="{FF2B5EF4-FFF2-40B4-BE49-F238E27FC236}">
                    <a16:creationId xmlns:a16="http://schemas.microsoft.com/office/drawing/2014/main" id="{4703416B-8212-F643-A7D9-6F4707102F7A}"/>
                  </a:ext>
                </a:extLst>
              </p:cNvPr>
              <p:cNvSpPr>
                <a:spLocks/>
              </p:cNvSpPr>
              <p:nvPr/>
            </p:nvSpPr>
            <p:spPr bwMode="auto">
              <a:xfrm>
                <a:off x="2444751" y="6122988"/>
                <a:ext cx="100013" cy="141288"/>
              </a:xfrm>
              <a:custGeom>
                <a:avLst/>
                <a:gdLst>
                  <a:gd name="T0" fmla="*/ 33 w 33"/>
                  <a:gd name="T1" fmla="*/ 47 h 47"/>
                  <a:gd name="T2" fmla="*/ 32 w 33"/>
                  <a:gd name="T3" fmla="*/ 0 h 47"/>
                  <a:gd name="T4" fmla="*/ 21 w 33"/>
                  <a:gd name="T5" fmla="*/ 2 h 47"/>
                  <a:gd name="T6" fmla="*/ 33 w 33"/>
                  <a:gd name="T7" fmla="*/ 47 h 47"/>
                </a:gdLst>
                <a:ahLst/>
                <a:cxnLst>
                  <a:cxn ang="0">
                    <a:pos x="T0" y="T1"/>
                  </a:cxn>
                  <a:cxn ang="0">
                    <a:pos x="T2" y="T3"/>
                  </a:cxn>
                  <a:cxn ang="0">
                    <a:pos x="T4" y="T5"/>
                  </a:cxn>
                  <a:cxn ang="0">
                    <a:pos x="T6" y="T7"/>
                  </a:cxn>
                </a:cxnLst>
                <a:rect l="0" t="0" r="r" b="b"/>
                <a:pathLst>
                  <a:path w="33" h="47">
                    <a:moveTo>
                      <a:pt x="33" y="47"/>
                    </a:moveTo>
                    <a:cubicBezTo>
                      <a:pt x="27" y="37"/>
                      <a:pt x="17" y="16"/>
                      <a:pt x="32" y="0"/>
                    </a:cubicBezTo>
                    <a:cubicBezTo>
                      <a:pt x="28" y="0"/>
                      <a:pt x="24" y="1"/>
                      <a:pt x="21" y="2"/>
                    </a:cubicBezTo>
                    <a:cubicBezTo>
                      <a:pt x="8" y="10"/>
                      <a:pt x="0" y="36"/>
                      <a:pt x="33" y="47"/>
                    </a:cubicBezTo>
                  </a:path>
                </a:pathLst>
              </a:custGeom>
              <a:solidFill>
                <a:srgbClr val="E62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3" name="Freeform 61">
                <a:extLst>
                  <a:ext uri="{FF2B5EF4-FFF2-40B4-BE49-F238E27FC236}">
                    <a16:creationId xmlns:a16="http://schemas.microsoft.com/office/drawing/2014/main" id="{F25B358A-B5B9-A840-8AE5-22B4143A38D2}"/>
                  </a:ext>
                </a:extLst>
              </p:cNvPr>
              <p:cNvSpPr>
                <a:spLocks/>
              </p:cNvSpPr>
              <p:nvPr/>
            </p:nvSpPr>
            <p:spPr bwMode="auto">
              <a:xfrm>
                <a:off x="2808288" y="6153150"/>
                <a:ext cx="101600" cy="123825"/>
              </a:xfrm>
              <a:custGeom>
                <a:avLst/>
                <a:gdLst>
                  <a:gd name="T0" fmla="*/ 0 w 34"/>
                  <a:gd name="T1" fmla="*/ 41 h 41"/>
                  <a:gd name="T2" fmla="*/ 34 w 34"/>
                  <a:gd name="T3" fmla="*/ 37 h 41"/>
                  <a:gd name="T4" fmla="*/ 22 w 34"/>
                  <a:gd name="T5" fmla="*/ 0 h 41"/>
                  <a:gd name="T6" fmla="*/ 17 w 34"/>
                  <a:gd name="T7" fmla="*/ 2 h 41"/>
                  <a:gd name="T8" fmla="*/ 0 w 34"/>
                  <a:gd name="T9" fmla="*/ 41 h 41"/>
                </a:gdLst>
                <a:ahLst/>
                <a:cxnLst>
                  <a:cxn ang="0">
                    <a:pos x="T0" y="T1"/>
                  </a:cxn>
                  <a:cxn ang="0">
                    <a:pos x="T2" y="T3"/>
                  </a:cxn>
                  <a:cxn ang="0">
                    <a:pos x="T4" y="T5"/>
                  </a:cxn>
                  <a:cxn ang="0">
                    <a:pos x="T6" y="T7"/>
                  </a:cxn>
                  <a:cxn ang="0">
                    <a:pos x="T8" y="T9"/>
                  </a:cxn>
                </a:cxnLst>
                <a:rect l="0" t="0" r="r" b="b"/>
                <a:pathLst>
                  <a:path w="34" h="41">
                    <a:moveTo>
                      <a:pt x="0" y="41"/>
                    </a:moveTo>
                    <a:cubicBezTo>
                      <a:pt x="22" y="40"/>
                      <a:pt x="34" y="37"/>
                      <a:pt x="34" y="37"/>
                    </a:cubicBezTo>
                    <a:cubicBezTo>
                      <a:pt x="34" y="37"/>
                      <a:pt x="30" y="15"/>
                      <a:pt x="22" y="0"/>
                    </a:cubicBezTo>
                    <a:lnTo>
                      <a:pt x="17" y="2"/>
                    </a:lnTo>
                    <a:cubicBezTo>
                      <a:pt x="17" y="2"/>
                      <a:pt x="14" y="29"/>
                      <a:pt x="0" y="41"/>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4" name="Freeform 62">
                <a:extLst>
                  <a:ext uri="{FF2B5EF4-FFF2-40B4-BE49-F238E27FC236}">
                    <a16:creationId xmlns:a16="http://schemas.microsoft.com/office/drawing/2014/main" id="{737E460C-FDE1-5E4D-8B4A-5DD368437B74}"/>
                  </a:ext>
                </a:extLst>
              </p:cNvPr>
              <p:cNvSpPr>
                <a:spLocks/>
              </p:cNvSpPr>
              <p:nvPr/>
            </p:nvSpPr>
            <p:spPr bwMode="auto">
              <a:xfrm>
                <a:off x="2771776" y="6100763"/>
                <a:ext cx="477838" cy="215900"/>
              </a:xfrm>
              <a:custGeom>
                <a:avLst/>
                <a:gdLst>
                  <a:gd name="T0" fmla="*/ 88 w 158"/>
                  <a:gd name="T1" fmla="*/ 20 h 71"/>
                  <a:gd name="T2" fmla="*/ 82 w 158"/>
                  <a:gd name="T3" fmla="*/ 34 h 71"/>
                  <a:gd name="T4" fmla="*/ 25 w 158"/>
                  <a:gd name="T5" fmla="*/ 20 h 71"/>
                  <a:gd name="T6" fmla="*/ 79 w 158"/>
                  <a:gd name="T7" fmla="*/ 71 h 71"/>
                  <a:gd name="T8" fmla="*/ 158 w 158"/>
                  <a:gd name="T9" fmla="*/ 65 h 71"/>
                  <a:gd name="T10" fmla="*/ 140 w 158"/>
                  <a:gd name="T11" fmla="*/ 20 h 71"/>
                  <a:gd name="T12" fmla="*/ 88 w 158"/>
                  <a:gd name="T13" fmla="*/ 20 h 71"/>
                </a:gdLst>
                <a:ahLst/>
                <a:cxnLst>
                  <a:cxn ang="0">
                    <a:pos x="T0" y="T1"/>
                  </a:cxn>
                  <a:cxn ang="0">
                    <a:pos x="T2" y="T3"/>
                  </a:cxn>
                  <a:cxn ang="0">
                    <a:pos x="T4" y="T5"/>
                  </a:cxn>
                  <a:cxn ang="0">
                    <a:pos x="T6" y="T7"/>
                  </a:cxn>
                  <a:cxn ang="0">
                    <a:pos x="T8" y="T9"/>
                  </a:cxn>
                  <a:cxn ang="0">
                    <a:pos x="T10" y="T11"/>
                  </a:cxn>
                  <a:cxn ang="0">
                    <a:pos x="T12" y="T13"/>
                  </a:cxn>
                </a:cxnLst>
                <a:rect l="0" t="0" r="r" b="b"/>
                <a:pathLst>
                  <a:path w="158" h="71">
                    <a:moveTo>
                      <a:pt x="88" y="20"/>
                    </a:moveTo>
                    <a:cubicBezTo>
                      <a:pt x="88" y="20"/>
                      <a:pt x="89" y="36"/>
                      <a:pt x="82" y="34"/>
                    </a:cubicBezTo>
                    <a:cubicBezTo>
                      <a:pt x="75" y="32"/>
                      <a:pt x="42" y="10"/>
                      <a:pt x="25" y="20"/>
                    </a:cubicBezTo>
                    <a:cubicBezTo>
                      <a:pt x="7" y="31"/>
                      <a:pt x="0" y="71"/>
                      <a:pt x="79" y="71"/>
                    </a:cubicBezTo>
                    <a:cubicBezTo>
                      <a:pt x="130" y="71"/>
                      <a:pt x="158" y="65"/>
                      <a:pt x="158" y="65"/>
                    </a:cubicBezTo>
                    <a:cubicBezTo>
                      <a:pt x="158" y="65"/>
                      <a:pt x="152" y="34"/>
                      <a:pt x="140" y="20"/>
                    </a:cubicBezTo>
                    <a:cubicBezTo>
                      <a:pt x="128" y="7"/>
                      <a:pt x="90" y="0"/>
                      <a:pt x="88" y="20"/>
                    </a:cubicBezTo>
                  </a:path>
                </a:pathLst>
              </a:custGeom>
              <a:solidFill>
                <a:srgbClr val="FC2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5" name="Freeform 63">
                <a:extLst>
                  <a:ext uri="{FF2B5EF4-FFF2-40B4-BE49-F238E27FC236}">
                    <a16:creationId xmlns:a16="http://schemas.microsoft.com/office/drawing/2014/main" id="{966DB50A-3CCE-B44C-99A0-19F70134281B}"/>
                  </a:ext>
                </a:extLst>
              </p:cNvPr>
              <p:cNvSpPr>
                <a:spLocks/>
              </p:cNvSpPr>
              <p:nvPr/>
            </p:nvSpPr>
            <p:spPr bwMode="auto">
              <a:xfrm>
                <a:off x="2782888" y="6156325"/>
                <a:ext cx="96838" cy="141288"/>
              </a:xfrm>
              <a:custGeom>
                <a:avLst/>
                <a:gdLst>
                  <a:gd name="T0" fmla="*/ 32 w 32"/>
                  <a:gd name="T1" fmla="*/ 47 h 47"/>
                  <a:gd name="T2" fmla="*/ 32 w 32"/>
                  <a:gd name="T3" fmla="*/ 0 h 47"/>
                  <a:gd name="T4" fmla="*/ 21 w 32"/>
                  <a:gd name="T5" fmla="*/ 2 h 47"/>
                  <a:gd name="T6" fmla="*/ 32 w 32"/>
                  <a:gd name="T7" fmla="*/ 47 h 47"/>
                </a:gdLst>
                <a:ahLst/>
                <a:cxnLst>
                  <a:cxn ang="0">
                    <a:pos x="T0" y="T1"/>
                  </a:cxn>
                  <a:cxn ang="0">
                    <a:pos x="T2" y="T3"/>
                  </a:cxn>
                  <a:cxn ang="0">
                    <a:pos x="T4" y="T5"/>
                  </a:cxn>
                  <a:cxn ang="0">
                    <a:pos x="T6" y="T7"/>
                  </a:cxn>
                </a:cxnLst>
                <a:rect l="0" t="0" r="r" b="b"/>
                <a:pathLst>
                  <a:path w="32" h="47">
                    <a:moveTo>
                      <a:pt x="32" y="47"/>
                    </a:moveTo>
                    <a:cubicBezTo>
                      <a:pt x="26" y="37"/>
                      <a:pt x="17" y="16"/>
                      <a:pt x="32" y="0"/>
                    </a:cubicBezTo>
                    <a:cubicBezTo>
                      <a:pt x="28" y="0"/>
                      <a:pt x="24" y="1"/>
                      <a:pt x="21" y="2"/>
                    </a:cubicBezTo>
                    <a:cubicBezTo>
                      <a:pt x="7" y="10"/>
                      <a:pt x="0" y="36"/>
                      <a:pt x="32" y="47"/>
                    </a:cubicBezTo>
                  </a:path>
                </a:pathLst>
              </a:custGeom>
              <a:solidFill>
                <a:srgbClr val="E62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6" name="Freeform 64">
                <a:extLst>
                  <a:ext uri="{FF2B5EF4-FFF2-40B4-BE49-F238E27FC236}">
                    <a16:creationId xmlns:a16="http://schemas.microsoft.com/office/drawing/2014/main" id="{6A1E39E3-D277-2D4C-AB89-E3DF897B51DC}"/>
                  </a:ext>
                </a:extLst>
              </p:cNvPr>
              <p:cNvSpPr>
                <a:spLocks/>
              </p:cNvSpPr>
              <p:nvPr/>
            </p:nvSpPr>
            <p:spPr bwMode="auto">
              <a:xfrm>
                <a:off x="3143251" y="6186488"/>
                <a:ext cx="106363" cy="127000"/>
              </a:xfrm>
              <a:custGeom>
                <a:avLst/>
                <a:gdLst>
                  <a:gd name="T0" fmla="*/ 0 w 35"/>
                  <a:gd name="T1" fmla="*/ 42 h 42"/>
                  <a:gd name="T2" fmla="*/ 35 w 35"/>
                  <a:gd name="T3" fmla="*/ 37 h 42"/>
                  <a:gd name="T4" fmla="*/ 22 w 35"/>
                  <a:gd name="T5" fmla="*/ 0 h 42"/>
                  <a:gd name="T6" fmla="*/ 17 w 35"/>
                  <a:gd name="T7" fmla="*/ 2 h 42"/>
                  <a:gd name="T8" fmla="*/ 0 w 35"/>
                  <a:gd name="T9" fmla="*/ 42 h 42"/>
                </a:gdLst>
                <a:ahLst/>
                <a:cxnLst>
                  <a:cxn ang="0">
                    <a:pos x="T0" y="T1"/>
                  </a:cxn>
                  <a:cxn ang="0">
                    <a:pos x="T2" y="T3"/>
                  </a:cxn>
                  <a:cxn ang="0">
                    <a:pos x="T4" y="T5"/>
                  </a:cxn>
                  <a:cxn ang="0">
                    <a:pos x="T6" y="T7"/>
                  </a:cxn>
                  <a:cxn ang="0">
                    <a:pos x="T8" y="T9"/>
                  </a:cxn>
                </a:cxnLst>
                <a:rect l="0" t="0" r="r" b="b"/>
                <a:pathLst>
                  <a:path w="35" h="42">
                    <a:moveTo>
                      <a:pt x="0" y="42"/>
                    </a:moveTo>
                    <a:cubicBezTo>
                      <a:pt x="23" y="40"/>
                      <a:pt x="35" y="37"/>
                      <a:pt x="35" y="37"/>
                    </a:cubicBezTo>
                    <a:cubicBezTo>
                      <a:pt x="35" y="37"/>
                      <a:pt x="31" y="15"/>
                      <a:pt x="22" y="0"/>
                    </a:cubicBezTo>
                    <a:lnTo>
                      <a:pt x="17" y="2"/>
                    </a:lnTo>
                    <a:cubicBezTo>
                      <a:pt x="17" y="2"/>
                      <a:pt x="14" y="29"/>
                      <a:pt x="0" y="42"/>
                    </a:cubicBezTo>
                    <a:close/>
                  </a:path>
                </a:pathLst>
              </a:custGeom>
              <a:solidFill>
                <a:srgbClr val="E62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7" name="Freeform 65">
                <a:extLst>
                  <a:ext uri="{FF2B5EF4-FFF2-40B4-BE49-F238E27FC236}">
                    <a16:creationId xmlns:a16="http://schemas.microsoft.com/office/drawing/2014/main" id="{33D2D12F-A8F5-6142-AB9F-D3AC56998C90}"/>
                  </a:ext>
                </a:extLst>
              </p:cNvPr>
              <p:cNvSpPr>
                <a:spLocks/>
              </p:cNvSpPr>
              <p:nvPr/>
            </p:nvSpPr>
            <p:spPr bwMode="auto">
              <a:xfrm>
                <a:off x="2401888" y="3535363"/>
                <a:ext cx="1563688" cy="1144588"/>
              </a:xfrm>
              <a:custGeom>
                <a:avLst/>
                <a:gdLst>
                  <a:gd name="T0" fmla="*/ 426 w 517"/>
                  <a:gd name="T1" fmla="*/ 0 h 378"/>
                  <a:gd name="T2" fmla="*/ 307 w 517"/>
                  <a:gd name="T3" fmla="*/ 42 h 378"/>
                  <a:gd name="T4" fmla="*/ 331 w 517"/>
                  <a:gd name="T5" fmla="*/ 212 h 378"/>
                  <a:gd name="T6" fmla="*/ 57 w 517"/>
                  <a:gd name="T7" fmla="*/ 329 h 378"/>
                  <a:gd name="T8" fmla="*/ 57 w 517"/>
                  <a:gd name="T9" fmla="*/ 329 h 378"/>
                  <a:gd name="T10" fmla="*/ 45 w 517"/>
                  <a:gd name="T11" fmla="*/ 315 h 378"/>
                  <a:gd name="T12" fmla="*/ 23 w 517"/>
                  <a:gd name="T13" fmla="*/ 317 h 378"/>
                  <a:gd name="T14" fmla="*/ 2 w 517"/>
                  <a:gd name="T15" fmla="*/ 342 h 378"/>
                  <a:gd name="T16" fmla="*/ 22 w 517"/>
                  <a:gd name="T17" fmla="*/ 357 h 378"/>
                  <a:gd name="T18" fmla="*/ 16 w 517"/>
                  <a:gd name="T19" fmla="*/ 344 h 378"/>
                  <a:gd name="T20" fmla="*/ 26 w 517"/>
                  <a:gd name="T21" fmla="*/ 336 h 378"/>
                  <a:gd name="T22" fmla="*/ 48 w 517"/>
                  <a:gd name="T23" fmla="*/ 363 h 378"/>
                  <a:gd name="T24" fmla="*/ 48 w 517"/>
                  <a:gd name="T25" fmla="*/ 363 h 378"/>
                  <a:gd name="T26" fmla="*/ 54 w 517"/>
                  <a:gd name="T27" fmla="*/ 363 h 378"/>
                  <a:gd name="T28" fmla="*/ 464 w 517"/>
                  <a:gd name="T29" fmla="*/ 282 h 378"/>
                  <a:gd name="T30" fmla="*/ 426 w 517"/>
                  <a:gd name="T31"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7" h="378">
                    <a:moveTo>
                      <a:pt x="426" y="0"/>
                    </a:moveTo>
                    <a:lnTo>
                      <a:pt x="307" y="42"/>
                    </a:lnTo>
                    <a:cubicBezTo>
                      <a:pt x="307" y="42"/>
                      <a:pt x="343" y="198"/>
                      <a:pt x="331" y="212"/>
                    </a:cubicBezTo>
                    <a:cubicBezTo>
                      <a:pt x="322" y="223"/>
                      <a:pt x="125" y="308"/>
                      <a:pt x="57" y="329"/>
                    </a:cubicBezTo>
                    <a:lnTo>
                      <a:pt x="57" y="329"/>
                    </a:lnTo>
                    <a:lnTo>
                      <a:pt x="45" y="315"/>
                    </a:lnTo>
                    <a:cubicBezTo>
                      <a:pt x="45" y="315"/>
                      <a:pt x="31" y="313"/>
                      <a:pt x="23" y="317"/>
                    </a:cubicBezTo>
                    <a:cubicBezTo>
                      <a:pt x="16" y="321"/>
                      <a:pt x="5" y="335"/>
                      <a:pt x="2" y="342"/>
                    </a:cubicBezTo>
                    <a:cubicBezTo>
                      <a:pt x="0" y="348"/>
                      <a:pt x="17" y="362"/>
                      <a:pt x="22" y="357"/>
                    </a:cubicBezTo>
                    <a:cubicBezTo>
                      <a:pt x="25" y="354"/>
                      <a:pt x="16" y="346"/>
                      <a:pt x="16" y="344"/>
                    </a:cubicBezTo>
                    <a:cubicBezTo>
                      <a:pt x="16" y="342"/>
                      <a:pt x="24" y="338"/>
                      <a:pt x="26" y="336"/>
                    </a:cubicBezTo>
                    <a:cubicBezTo>
                      <a:pt x="29" y="334"/>
                      <a:pt x="26" y="357"/>
                      <a:pt x="48" y="363"/>
                    </a:cubicBezTo>
                    <a:lnTo>
                      <a:pt x="48" y="363"/>
                    </a:lnTo>
                    <a:cubicBezTo>
                      <a:pt x="50" y="363"/>
                      <a:pt x="52" y="363"/>
                      <a:pt x="54" y="363"/>
                    </a:cubicBezTo>
                    <a:cubicBezTo>
                      <a:pt x="207" y="378"/>
                      <a:pt x="417" y="329"/>
                      <a:pt x="464" y="282"/>
                    </a:cubicBezTo>
                    <a:cubicBezTo>
                      <a:pt x="517" y="230"/>
                      <a:pt x="426" y="0"/>
                      <a:pt x="426" y="0"/>
                    </a:cubicBezTo>
                  </a:path>
                </a:pathLst>
              </a:custGeom>
              <a:solidFill>
                <a:srgbClr val="FEB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8" name="Freeform 66">
                <a:extLst>
                  <a:ext uri="{FF2B5EF4-FFF2-40B4-BE49-F238E27FC236}">
                    <a16:creationId xmlns:a16="http://schemas.microsoft.com/office/drawing/2014/main" id="{4DF1E937-6BA7-5F4F-8757-3363773CB9BD}"/>
                  </a:ext>
                </a:extLst>
              </p:cNvPr>
              <p:cNvSpPr>
                <a:spLocks/>
              </p:cNvSpPr>
              <p:nvPr/>
            </p:nvSpPr>
            <p:spPr bwMode="auto">
              <a:xfrm>
                <a:off x="3330576" y="3665538"/>
                <a:ext cx="590550" cy="911225"/>
              </a:xfrm>
              <a:custGeom>
                <a:avLst/>
                <a:gdLst>
                  <a:gd name="T0" fmla="*/ 157 w 195"/>
                  <a:gd name="T1" fmla="*/ 239 h 301"/>
                  <a:gd name="T2" fmla="*/ 135 w 195"/>
                  <a:gd name="T3" fmla="*/ 0 h 301"/>
                  <a:gd name="T4" fmla="*/ 121 w 195"/>
                  <a:gd name="T5" fmla="*/ 18 h 301"/>
                  <a:gd name="T6" fmla="*/ 146 w 195"/>
                  <a:gd name="T7" fmla="*/ 223 h 301"/>
                  <a:gd name="T8" fmla="*/ 0 w 195"/>
                  <a:gd name="T9" fmla="*/ 301 h 301"/>
                  <a:gd name="T10" fmla="*/ 157 w 195"/>
                  <a:gd name="T11" fmla="*/ 239 h 301"/>
                </a:gdLst>
                <a:ahLst/>
                <a:cxnLst>
                  <a:cxn ang="0">
                    <a:pos x="T0" y="T1"/>
                  </a:cxn>
                  <a:cxn ang="0">
                    <a:pos x="T2" y="T3"/>
                  </a:cxn>
                  <a:cxn ang="0">
                    <a:pos x="T4" y="T5"/>
                  </a:cxn>
                  <a:cxn ang="0">
                    <a:pos x="T6" y="T7"/>
                  </a:cxn>
                  <a:cxn ang="0">
                    <a:pos x="T8" y="T9"/>
                  </a:cxn>
                  <a:cxn ang="0">
                    <a:pos x="T10" y="T11"/>
                  </a:cxn>
                </a:cxnLst>
                <a:rect l="0" t="0" r="r" b="b"/>
                <a:pathLst>
                  <a:path w="195" h="301">
                    <a:moveTo>
                      <a:pt x="157" y="239"/>
                    </a:moveTo>
                    <a:cubicBezTo>
                      <a:pt x="195" y="201"/>
                      <a:pt x="158" y="69"/>
                      <a:pt x="135" y="0"/>
                    </a:cubicBezTo>
                    <a:lnTo>
                      <a:pt x="121" y="18"/>
                    </a:lnTo>
                    <a:cubicBezTo>
                      <a:pt x="121" y="18"/>
                      <a:pt x="164" y="188"/>
                      <a:pt x="146" y="223"/>
                    </a:cubicBezTo>
                    <a:cubicBezTo>
                      <a:pt x="128" y="259"/>
                      <a:pt x="0" y="301"/>
                      <a:pt x="0" y="301"/>
                    </a:cubicBezTo>
                    <a:cubicBezTo>
                      <a:pt x="74" y="285"/>
                      <a:pt x="135" y="261"/>
                      <a:pt x="157" y="239"/>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19" name="Freeform 67">
                <a:extLst>
                  <a:ext uri="{FF2B5EF4-FFF2-40B4-BE49-F238E27FC236}">
                    <a16:creationId xmlns:a16="http://schemas.microsoft.com/office/drawing/2014/main" id="{DA86128B-8813-4241-9D21-0380117EDB4A}"/>
                  </a:ext>
                </a:extLst>
              </p:cNvPr>
              <p:cNvSpPr>
                <a:spLocks/>
              </p:cNvSpPr>
              <p:nvPr/>
            </p:nvSpPr>
            <p:spPr bwMode="auto">
              <a:xfrm>
                <a:off x="2401888" y="3632200"/>
                <a:ext cx="1098550" cy="989013"/>
              </a:xfrm>
              <a:custGeom>
                <a:avLst/>
                <a:gdLst>
                  <a:gd name="T0" fmla="*/ 356 w 363"/>
                  <a:gd name="T1" fmla="*/ 182 h 327"/>
                  <a:gd name="T2" fmla="*/ 343 w 363"/>
                  <a:gd name="T3" fmla="*/ 51 h 327"/>
                  <a:gd name="T4" fmla="*/ 335 w 363"/>
                  <a:gd name="T5" fmla="*/ 0 h 327"/>
                  <a:gd name="T6" fmla="*/ 307 w 363"/>
                  <a:gd name="T7" fmla="*/ 10 h 327"/>
                  <a:gd name="T8" fmla="*/ 331 w 363"/>
                  <a:gd name="T9" fmla="*/ 180 h 327"/>
                  <a:gd name="T10" fmla="*/ 57 w 363"/>
                  <a:gd name="T11" fmla="*/ 297 h 327"/>
                  <a:gd name="T12" fmla="*/ 57 w 363"/>
                  <a:gd name="T13" fmla="*/ 297 h 327"/>
                  <a:gd name="T14" fmla="*/ 45 w 363"/>
                  <a:gd name="T15" fmla="*/ 283 h 327"/>
                  <a:gd name="T16" fmla="*/ 23 w 363"/>
                  <a:gd name="T17" fmla="*/ 285 h 327"/>
                  <a:gd name="T18" fmla="*/ 2 w 363"/>
                  <a:gd name="T19" fmla="*/ 310 h 327"/>
                  <a:gd name="T20" fmla="*/ 20 w 363"/>
                  <a:gd name="T21" fmla="*/ 326 h 327"/>
                  <a:gd name="T22" fmla="*/ 7 w 363"/>
                  <a:gd name="T23" fmla="*/ 310 h 327"/>
                  <a:gd name="T24" fmla="*/ 39 w 363"/>
                  <a:gd name="T25" fmla="*/ 290 h 327"/>
                  <a:gd name="T26" fmla="*/ 56 w 363"/>
                  <a:gd name="T27" fmla="*/ 306 h 327"/>
                  <a:gd name="T28" fmla="*/ 71 w 363"/>
                  <a:gd name="T29" fmla="*/ 304 h 327"/>
                  <a:gd name="T30" fmla="*/ 356 w 363"/>
                  <a:gd name="T31" fmla="*/ 18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327">
                    <a:moveTo>
                      <a:pt x="356" y="182"/>
                    </a:moveTo>
                    <a:cubicBezTo>
                      <a:pt x="363" y="173"/>
                      <a:pt x="343" y="51"/>
                      <a:pt x="343" y="51"/>
                    </a:cubicBezTo>
                    <a:lnTo>
                      <a:pt x="335" y="0"/>
                    </a:lnTo>
                    <a:lnTo>
                      <a:pt x="307" y="10"/>
                    </a:lnTo>
                    <a:cubicBezTo>
                      <a:pt x="307" y="10"/>
                      <a:pt x="343" y="166"/>
                      <a:pt x="331" y="180"/>
                    </a:cubicBezTo>
                    <a:cubicBezTo>
                      <a:pt x="322" y="191"/>
                      <a:pt x="125" y="276"/>
                      <a:pt x="57" y="297"/>
                    </a:cubicBezTo>
                    <a:lnTo>
                      <a:pt x="57" y="297"/>
                    </a:lnTo>
                    <a:lnTo>
                      <a:pt x="45" y="283"/>
                    </a:lnTo>
                    <a:cubicBezTo>
                      <a:pt x="45" y="283"/>
                      <a:pt x="31" y="281"/>
                      <a:pt x="23" y="285"/>
                    </a:cubicBezTo>
                    <a:cubicBezTo>
                      <a:pt x="16" y="289"/>
                      <a:pt x="5" y="303"/>
                      <a:pt x="2" y="310"/>
                    </a:cubicBezTo>
                    <a:cubicBezTo>
                      <a:pt x="0" y="315"/>
                      <a:pt x="14" y="327"/>
                      <a:pt x="20" y="326"/>
                    </a:cubicBezTo>
                    <a:cubicBezTo>
                      <a:pt x="12" y="324"/>
                      <a:pt x="4" y="315"/>
                      <a:pt x="7" y="310"/>
                    </a:cubicBezTo>
                    <a:cubicBezTo>
                      <a:pt x="19" y="288"/>
                      <a:pt x="34" y="289"/>
                      <a:pt x="39" y="290"/>
                    </a:cubicBezTo>
                    <a:cubicBezTo>
                      <a:pt x="45" y="290"/>
                      <a:pt x="54" y="304"/>
                      <a:pt x="56" y="306"/>
                    </a:cubicBezTo>
                    <a:cubicBezTo>
                      <a:pt x="58" y="308"/>
                      <a:pt x="60" y="307"/>
                      <a:pt x="71" y="304"/>
                    </a:cubicBezTo>
                    <a:cubicBezTo>
                      <a:pt x="97" y="298"/>
                      <a:pt x="337" y="212"/>
                      <a:pt x="356" y="182"/>
                    </a:cubicBezTo>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0" name="Freeform 68">
                <a:extLst>
                  <a:ext uri="{FF2B5EF4-FFF2-40B4-BE49-F238E27FC236}">
                    <a16:creationId xmlns:a16="http://schemas.microsoft.com/office/drawing/2014/main" id="{F80F1921-8897-B742-B654-8EC261FAFB34}"/>
                  </a:ext>
                </a:extLst>
              </p:cNvPr>
              <p:cNvSpPr>
                <a:spLocks/>
              </p:cNvSpPr>
              <p:nvPr/>
            </p:nvSpPr>
            <p:spPr bwMode="auto">
              <a:xfrm>
                <a:off x="2401888" y="4332288"/>
                <a:ext cx="690563" cy="311150"/>
              </a:xfrm>
              <a:custGeom>
                <a:avLst/>
                <a:gdLst>
                  <a:gd name="T0" fmla="*/ 228 w 228"/>
                  <a:gd name="T1" fmla="*/ 98 h 103"/>
                  <a:gd name="T2" fmla="*/ 144 w 228"/>
                  <a:gd name="T3" fmla="*/ 103 h 103"/>
                  <a:gd name="T4" fmla="*/ 55 w 228"/>
                  <a:gd name="T5" fmla="*/ 98 h 103"/>
                  <a:gd name="T6" fmla="*/ 48 w 228"/>
                  <a:gd name="T7" fmla="*/ 98 h 103"/>
                  <a:gd name="T8" fmla="*/ 48 w 228"/>
                  <a:gd name="T9" fmla="*/ 98 h 103"/>
                  <a:gd name="T10" fmla="*/ 26 w 228"/>
                  <a:gd name="T11" fmla="*/ 71 h 103"/>
                  <a:gd name="T12" fmla="*/ 17 w 228"/>
                  <a:gd name="T13" fmla="*/ 79 h 103"/>
                  <a:gd name="T14" fmla="*/ 21 w 228"/>
                  <a:gd name="T15" fmla="*/ 92 h 103"/>
                  <a:gd name="T16" fmla="*/ 20 w 228"/>
                  <a:gd name="T17" fmla="*/ 93 h 103"/>
                  <a:gd name="T18" fmla="*/ 19 w 228"/>
                  <a:gd name="T19" fmla="*/ 93 h 103"/>
                  <a:gd name="T20" fmla="*/ 2 w 228"/>
                  <a:gd name="T21" fmla="*/ 77 h 103"/>
                  <a:gd name="T22" fmla="*/ 23 w 228"/>
                  <a:gd name="T23" fmla="*/ 52 h 103"/>
                  <a:gd name="T24" fmla="*/ 45 w 228"/>
                  <a:gd name="T25" fmla="*/ 50 h 103"/>
                  <a:gd name="T26" fmla="*/ 57 w 228"/>
                  <a:gd name="T27" fmla="*/ 64 h 103"/>
                  <a:gd name="T28" fmla="*/ 57 w 228"/>
                  <a:gd name="T29" fmla="*/ 65 h 103"/>
                  <a:gd name="T30" fmla="*/ 57 w 228"/>
                  <a:gd name="T31" fmla="*/ 64 h 103"/>
                  <a:gd name="T32" fmla="*/ 203 w 228"/>
                  <a:gd name="T33" fmla="*/ 0 h 103"/>
                  <a:gd name="T34" fmla="*/ 209 w 228"/>
                  <a:gd name="T35" fmla="*/ 22 h 103"/>
                  <a:gd name="T36" fmla="*/ 228 w 228"/>
                  <a:gd name="T37" fmla="*/ 9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103">
                    <a:moveTo>
                      <a:pt x="228" y="98"/>
                    </a:moveTo>
                    <a:cubicBezTo>
                      <a:pt x="200" y="101"/>
                      <a:pt x="172" y="103"/>
                      <a:pt x="144" y="103"/>
                    </a:cubicBezTo>
                    <a:cubicBezTo>
                      <a:pt x="113" y="103"/>
                      <a:pt x="83" y="101"/>
                      <a:pt x="55" y="98"/>
                    </a:cubicBezTo>
                    <a:cubicBezTo>
                      <a:pt x="52" y="98"/>
                      <a:pt x="50" y="98"/>
                      <a:pt x="48" y="98"/>
                    </a:cubicBezTo>
                    <a:lnTo>
                      <a:pt x="48" y="98"/>
                    </a:lnTo>
                    <a:cubicBezTo>
                      <a:pt x="26" y="92"/>
                      <a:pt x="29" y="69"/>
                      <a:pt x="26" y="71"/>
                    </a:cubicBezTo>
                    <a:cubicBezTo>
                      <a:pt x="24" y="73"/>
                      <a:pt x="17" y="77"/>
                      <a:pt x="17" y="79"/>
                    </a:cubicBezTo>
                    <a:cubicBezTo>
                      <a:pt x="17" y="81"/>
                      <a:pt x="25" y="89"/>
                      <a:pt x="21" y="92"/>
                    </a:cubicBezTo>
                    <a:lnTo>
                      <a:pt x="20" y="93"/>
                    </a:lnTo>
                    <a:lnTo>
                      <a:pt x="19" y="93"/>
                    </a:lnTo>
                    <a:cubicBezTo>
                      <a:pt x="13" y="94"/>
                      <a:pt x="0" y="82"/>
                      <a:pt x="2" y="77"/>
                    </a:cubicBezTo>
                    <a:cubicBezTo>
                      <a:pt x="5" y="70"/>
                      <a:pt x="16" y="56"/>
                      <a:pt x="23" y="52"/>
                    </a:cubicBezTo>
                    <a:cubicBezTo>
                      <a:pt x="31" y="48"/>
                      <a:pt x="45" y="50"/>
                      <a:pt x="45" y="50"/>
                    </a:cubicBezTo>
                    <a:lnTo>
                      <a:pt x="57" y="64"/>
                    </a:lnTo>
                    <a:lnTo>
                      <a:pt x="57" y="65"/>
                    </a:lnTo>
                    <a:lnTo>
                      <a:pt x="57" y="64"/>
                    </a:lnTo>
                    <a:cubicBezTo>
                      <a:pt x="63" y="62"/>
                      <a:pt x="150" y="23"/>
                      <a:pt x="203" y="0"/>
                    </a:cubicBezTo>
                    <a:lnTo>
                      <a:pt x="209" y="22"/>
                    </a:lnTo>
                    <a:lnTo>
                      <a:pt x="228" y="98"/>
                    </a:lnTo>
                  </a:path>
                </a:pathLst>
              </a:cu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1" name="Freeform 69">
                <a:extLst>
                  <a:ext uri="{FF2B5EF4-FFF2-40B4-BE49-F238E27FC236}">
                    <a16:creationId xmlns:a16="http://schemas.microsoft.com/office/drawing/2014/main" id="{DD115FD2-7EB7-E541-93C4-87238CCD9EDC}"/>
                  </a:ext>
                </a:extLst>
              </p:cNvPr>
              <p:cNvSpPr>
                <a:spLocks/>
              </p:cNvSpPr>
              <p:nvPr/>
            </p:nvSpPr>
            <p:spPr bwMode="auto">
              <a:xfrm>
                <a:off x="2401888" y="4332288"/>
                <a:ext cx="631825" cy="284163"/>
              </a:xfrm>
              <a:custGeom>
                <a:avLst/>
                <a:gdLst>
                  <a:gd name="T0" fmla="*/ 209 w 209"/>
                  <a:gd name="T1" fmla="*/ 22 h 94"/>
                  <a:gd name="T2" fmla="*/ 71 w 209"/>
                  <a:gd name="T3" fmla="*/ 71 h 94"/>
                  <a:gd name="T4" fmla="*/ 56 w 209"/>
                  <a:gd name="T5" fmla="*/ 73 h 94"/>
                  <a:gd name="T6" fmla="*/ 39 w 209"/>
                  <a:gd name="T7" fmla="*/ 57 h 94"/>
                  <a:gd name="T8" fmla="*/ 7 w 209"/>
                  <a:gd name="T9" fmla="*/ 77 h 94"/>
                  <a:gd name="T10" fmla="*/ 19 w 209"/>
                  <a:gd name="T11" fmla="*/ 93 h 94"/>
                  <a:gd name="T12" fmla="*/ 2 w 209"/>
                  <a:gd name="T13" fmla="*/ 77 h 94"/>
                  <a:gd name="T14" fmla="*/ 23 w 209"/>
                  <a:gd name="T15" fmla="*/ 52 h 94"/>
                  <a:gd name="T16" fmla="*/ 45 w 209"/>
                  <a:gd name="T17" fmla="*/ 50 h 94"/>
                  <a:gd name="T18" fmla="*/ 57 w 209"/>
                  <a:gd name="T19" fmla="*/ 64 h 94"/>
                  <a:gd name="T20" fmla="*/ 57 w 209"/>
                  <a:gd name="T21" fmla="*/ 64 h 94"/>
                  <a:gd name="T22" fmla="*/ 203 w 209"/>
                  <a:gd name="T23" fmla="*/ 0 h 94"/>
                  <a:gd name="T24" fmla="*/ 209 w 209"/>
                  <a:gd name="T25"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94">
                    <a:moveTo>
                      <a:pt x="209" y="22"/>
                    </a:moveTo>
                    <a:cubicBezTo>
                      <a:pt x="146" y="47"/>
                      <a:pt x="83" y="68"/>
                      <a:pt x="71" y="71"/>
                    </a:cubicBezTo>
                    <a:cubicBezTo>
                      <a:pt x="60" y="74"/>
                      <a:pt x="58" y="75"/>
                      <a:pt x="56" y="73"/>
                    </a:cubicBezTo>
                    <a:cubicBezTo>
                      <a:pt x="54" y="72"/>
                      <a:pt x="45" y="57"/>
                      <a:pt x="39" y="57"/>
                    </a:cubicBezTo>
                    <a:cubicBezTo>
                      <a:pt x="34" y="56"/>
                      <a:pt x="19" y="55"/>
                      <a:pt x="7" y="77"/>
                    </a:cubicBezTo>
                    <a:cubicBezTo>
                      <a:pt x="4" y="82"/>
                      <a:pt x="12" y="91"/>
                      <a:pt x="19" y="93"/>
                    </a:cubicBezTo>
                    <a:cubicBezTo>
                      <a:pt x="13" y="94"/>
                      <a:pt x="0" y="82"/>
                      <a:pt x="2" y="77"/>
                    </a:cubicBezTo>
                    <a:cubicBezTo>
                      <a:pt x="5" y="70"/>
                      <a:pt x="16" y="56"/>
                      <a:pt x="23" y="52"/>
                    </a:cubicBezTo>
                    <a:cubicBezTo>
                      <a:pt x="31" y="48"/>
                      <a:pt x="45" y="50"/>
                      <a:pt x="45" y="50"/>
                    </a:cubicBezTo>
                    <a:lnTo>
                      <a:pt x="57" y="64"/>
                    </a:lnTo>
                    <a:lnTo>
                      <a:pt x="57" y="64"/>
                    </a:lnTo>
                    <a:cubicBezTo>
                      <a:pt x="63" y="62"/>
                      <a:pt x="150" y="23"/>
                      <a:pt x="203" y="0"/>
                    </a:cubicBezTo>
                    <a:lnTo>
                      <a:pt x="209" y="22"/>
                    </a:lnTo>
                  </a:path>
                </a:pathLst>
              </a:custGeom>
              <a:solidFill>
                <a:srgbClr val="FEB9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2" name="Freeform 70">
                <a:extLst>
                  <a:ext uri="{FF2B5EF4-FFF2-40B4-BE49-F238E27FC236}">
                    <a16:creationId xmlns:a16="http://schemas.microsoft.com/office/drawing/2014/main" id="{DDCD3708-0DD2-514A-A435-BC08116B793E}"/>
                  </a:ext>
                </a:extLst>
              </p:cNvPr>
              <p:cNvSpPr>
                <a:spLocks/>
              </p:cNvSpPr>
              <p:nvPr/>
            </p:nvSpPr>
            <p:spPr bwMode="auto">
              <a:xfrm>
                <a:off x="3300413" y="3270250"/>
                <a:ext cx="187325" cy="263525"/>
              </a:xfrm>
              <a:custGeom>
                <a:avLst/>
                <a:gdLst>
                  <a:gd name="T0" fmla="*/ 0 w 62"/>
                  <a:gd name="T1" fmla="*/ 29 h 87"/>
                  <a:gd name="T2" fmla="*/ 16 w 62"/>
                  <a:gd name="T3" fmla="*/ 79 h 87"/>
                  <a:gd name="T4" fmla="*/ 62 w 62"/>
                  <a:gd name="T5" fmla="*/ 58 h 87"/>
                  <a:gd name="T6" fmla="*/ 37 w 62"/>
                  <a:gd name="T7" fmla="*/ 10 h 87"/>
                  <a:gd name="T8" fmla="*/ 0 w 62"/>
                  <a:gd name="T9" fmla="*/ 29 h 87"/>
                </a:gdLst>
                <a:ahLst/>
                <a:cxnLst>
                  <a:cxn ang="0">
                    <a:pos x="T0" y="T1"/>
                  </a:cxn>
                  <a:cxn ang="0">
                    <a:pos x="T2" y="T3"/>
                  </a:cxn>
                  <a:cxn ang="0">
                    <a:pos x="T4" y="T5"/>
                  </a:cxn>
                  <a:cxn ang="0">
                    <a:pos x="T6" y="T7"/>
                  </a:cxn>
                  <a:cxn ang="0">
                    <a:pos x="T8" y="T9"/>
                  </a:cxn>
                </a:cxnLst>
                <a:rect l="0" t="0" r="r" b="b"/>
                <a:pathLst>
                  <a:path w="62" h="87">
                    <a:moveTo>
                      <a:pt x="0" y="29"/>
                    </a:moveTo>
                    <a:cubicBezTo>
                      <a:pt x="0" y="29"/>
                      <a:pt x="11" y="70"/>
                      <a:pt x="16" y="79"/>
                    </a:cubicBezTo>
                    <a:cubicBezTo>
                      <a:pt x="35" y="87"/>
                      <a:pt x="62" y="58"/>
                      <a:pt x="62" y="58"/>
                    </a:cubicBezTo>
                    <a:cubicBezTo>
                      <a:pt x="62" y="58"/>
                      <a:pt x="42" y="36"/>
                      <a:pt x="37" y="10"/>
                    </a:cubicBezTo>
                    <a:cubicBezTo>
                      <a:pt x="35" y="0"/>
                      <a:pt x="0" y="29"/>
                      <a:pt x="0" y="29"/>
                    </a:cubicBezTo>
                  </a:path>
                </a:pathLst>
              </a:custGeom>
              <a:solidFill>
                <a:srgbClr val="FEB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3" name="Freeform 71">
                <a:extLst>
                  <a:ext uri="{FF2B5EF4-FFF2-40B4-BE49-F238E27FC236}">
                    <a16:creationId xmlns:a16="http://schemas.microsoft.com/office/drawing/2014/main" id="{FC48C1BD-338B-9649-8822-4C878907E892}"/>
                  </a:ext>
                </a:extLst>
              </p:cNvPr>
              <p:cNvSpPr>
                <a:spLocks/>
              </p:cNvSpPr>
              <p:nvPr/>
            </p:nvSpPr>
            <p:spPr bwMode="auto">
              <a:xfrm>
                <a:off x="3390901" y="3309938"/>
                <a:ext cx="76200" cy="120650"/>
              </a:xfrm>
              <a:custGeom>
                <a:avLst/>
                <a:gdLst>
                  <a:gd name="T0" fmla="*/ 8 w 25"/>
                  <a:gd name="T1" fmla="*/ 0 h 40"/>
                  <a:gd name="T2" fmla="*/ 0 w 25"/>
                  <a:gd name="T3" fmla="*/ 9 h 40"/>
                  <a:gd name="T4" fmla="*/ 21 w 25"/>
                  <a:gd name="T5" fmla="*/ 40 h 40"/>
                  <a:gd name="T6" fmla="*/ 25 w 25"/>
                  <a:gd name="T7" fmla="*/ 36 h 40"/>
                  <a:gd name="T8" fmla="*/ 8 w 25"/>
                  <a:gd name="T9" fmla="*/ 0 h 40"/>
                </a:gdLst>
                <a:ahLst/>
                <a:cxnLst>
                  <a:cxn ang="0">
                    <a:pos x="T0" y="T1"/>
                  </a:cxn>
                  <a:cxn ang="0">
                    <a:pos x="T2" y="T3"/>
                  </a:cxn>
                  <a:cxn ang="0">
                    <a:pos x="T4" y="T5"/>
                  </a:cxn>
                  <a:cxn ang="0">
                    <a:pos x="T6" y="T7"/>
                  </a:cxn>
                  <a:cxn ang="0">
                    <a:pos x="T8" y="T9"/>
                  </a:cxn>
                </a:cxnLst>
                <a:rect l="0" t="0" r="r" b="b"/>
                <a:pathLst>
                  <a:path w="25" h="40">
                    <a:moveTo>
                      <a:pt x="8" y="0"/>
                    </a:moveTo>
                    <a:lnTo>
                      <a:pt x="0" y="9"/>
                    </a:lnTo>
                    <a:cubicBezTo>
                      <a:pt x="0" y="9"/>
                      <a:pt x="4" y="36"/>
                      <a:pt x="21" y="40"/>
                    </a:cubicBezTo>
                    <a:lnTo>
                      <a:pt x="25" y="36"/>
                    </a:lnTo>
                    <a:cubicBezTo>
                      <a:pt x="19" y="28"/>
                      <a:pt x="11" y="15"/>
                      <a:pt x="8" y="0"/>
                    </a:cubicBezTo>
                    <a:close/>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4" name="Freeform 72">
                <a:extLst>
                  <a:ext uri="{FF2B5EF4-FFF2-40B4-BE49-F238E27FC236}">
                    <a16:creationId xmlns:a16="http://schemas.microsoft.com/office/drawing/2014/main" id="{0FCAD935-946A-4F46-A2D9-4D0A2F2A1BB8}"/>
                  </a:ext>
                </a:extLst>
              </p:cNvPr>
              <p:cNvSpPr>
                <a:spLocks/>
              </p:cNvSpPr>
              <p:nvPr/>
            </p:nvSpPr>
            <p:spPr bwMode="auto">
              <a:xfrm>
                <a:off x="3306763" y="3367088"/>
                <a:ext cx="60325" cy="120650"/>
              </a:xfrm>
              <a:custGeom>
                <a:avLst/>
                <a:gdLst>
                  <a:gd name="T0" fmla="*/ 12 w 20"/>
                  <a:gd name="T1" fmla="*/ 1 h 40"/>
                  <a:gd name="T2" fmla="*/ 2 w 20"/>
                  <a:gd name="T3" fmla="*/ 2 h 40"/>
                  <a:gd name="T4" fmla="*/ 0 w 20"/>
                  <a:gd name="T5" fmla="*/ 3 h 40"/>
                  <a:gd name="T6" fmla="*/ 11 w 20"/>
                  <a:gd name="T7" fmla="*/ 40 h 40"/>
                  <a:gd name="T8" fmla="*/ 20 w 20"/>
                  <a:gd name="T9" fmla="*/ 37 h 40"/>
                  <a:gd name="T10" fmla="*/ 12 w 20"/>
                  <a:gd name="T11" fmla="*/ 1 h 40"/>
                </a:gdLst>
                <a:ahLst/>
                <a:cxnLst>
                  <a:cxn ang="0">
                    <a:pos x="T0" y="T1"/>
                  </a:cxn>
                  <a:cxn ang="0">
                    <a:pos x="T2" y="T3"/>
                  </a:cxn>
                  <a:cxn ang="0">
                    <a:pos x="T4" y="T5"/>
                  </a:cxn>
                  <a:cxn ang="0">
                    <a:pos x="T6" y="T7"/>
                  </a:cxn>
                  <a:cxn ang="0">
                    <a:pos x="T8" y="T9"/>
                  </a:cxn>
                  <a:cxn ang="0">
                    <a:pos x="T10" y="T11"/>
                  </a:cxn>
                </a:cxnLst>
                <a:rect l="0" t="0" r="r" b="b"/>
                <a:pathLst>
                  <a:path w="20" h="40">
                    <a:moveTo>
                      <a:pt x="12" y="1"/>
                    </a:moveTo>
                    <a:cubicBezTo>
                      <a:pt x="9" y="0"/>
                      <a:pt x="2" y="2"/>
                      <a:pt x="2" y="2"/>
                    </a:cubicBezTo>
                    <a:lnTo>
                      <a:pt x="0" y="3"/>
                    </a:lnTo>
                    <a:cubicBezTo>
                      <a:pt x="2" y="12"/>
                      <a:pt x="7" y="30"/>
                      <a:pt x="11" y="40"/>
                    </a:cubicBezTo>
                    <a:cubicBezTo>
                      <a:pt x="14" y="40"/>
                      <a:pt x="17" y="39"/>
                      <a:pt x="20" y="37"/>
                    </a:cubicBezTo>
                    <a:cubicBezTo>
                      <a:pt x="9" y="32"/>
                      <a:pt x="14" y="2"/>
                      <a:pt x="12" y="1"/>
                    </a:cubicBezTo>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5" name="Freeform 73">
                <a:extLst>
                  <a:ext uri="{FF2B5EF4-FFF2-40B4-BE49-F238E27FC236}">
                    <a16:creationId xmlns:a16="http://schemas.microsoft.com/office/drawing/2014/main" id="{77D6B260-261A-924F-9D2D-D030CF85731F}"/>
                  </a:ext>
                </a:extLst>
              </p:cNvPr>
              <p:cNvSpPr>
                <a:spLocks/>
              </p:cNvSpPr>
              <p:nvPr/>
            </p:nvSpPr>
            <p:spPr bwMode="auto">
              <a:xfrm>
                <a:off x="3173413" y="3082925"/>
                <a:ext cx="314325" cy="295275"/>
              </a:xfrm>
              <a:custGeom>
                <a:avLst/>
                <a:gdLst>
                  <a:gd name="T0" fmla="*/ 104 w 104"/>
                  <a:gd name="T1" fmla="*/ 43 h 98"/>
                  <a:gd name="T2" fmla="*/ 68 w 104"/>
                  <a:gd name="T3" fmla="*/ 0 h 98"/>
                  <a:gd name="T4" fmla="*/ 20 w 104"/>
                  <a:gd name="T5" fmla="*/ 35 h 98"/>
                  <a:gd name="T6" fmla="*/ 5 w 104"/>
                  <a:gd name="T7" fmla="*/ 55 h 98"/>
                  <a:gd name="T8" fmla="*/ 16 w 104"/>
                  <a:gd name="T9" fmla="*/ 62 h 98"/>
                  <a:gd name="T10" fmla="*/ 48 w 104"/>
                  <a:gd name="T11" fmla="*/ 96 h 98"/>
                  <a:gd name="T12" fmla="*/ 104 w 104"/>
                  <a:gd name="T13" fmla="*/ 43 h 98"/>
                </a:gdLst>
                <a:ahLst/>
                <a:cxnLst>
                  <a:cxn ang="0">
                    <a:pos x="T0" y="T1"/>
                  </a:cxn>
                  <a:cxn ang="0">
                    <a:pos x="T2" y="T3"/>
                  </a:cxn>
                  <a:cxn ang="0">
                    <a:pos x="T4" y="T5"/>
                  </a:cxn>
                  <a:cxn ang="0">
                    <a:pos x="T6" y="T7"/>
                  </a:cxn>
                  <a:cxn ang="0">
                    <a:pos x="T8" y="T9"/>
                  </a:cxn>
                  <a:cxn ang="0">
                    <a:pos x="T10" y="T11"/>
                  </a:cxn>
                  <a:cxn ang="0">
                    <a:pos x="T12" y="T13"/>
                  </a:cxn>
                </a:cxnLst>
                <a:rect l="0" t="0" r="r" b="b"/>
                <a:pathLst>
                  <a:path w="104" h="98">
                    <a:moveTo>
                      <a:pt x="104" y="43"/>
                    </a:moveTo>
                    <a:cubicBezTo>
                      <a:pt x="103" y="20"/>
                      <a:pt x="91" y="0"/>
                      <a:pt x="68" y="0"/>
                    </a:cubicBezTo>
                    <a:cubicBezTo>
                      <a:pt x="51" y="0"/>
                      <a:pt x="30" y="9"/>
                      <a:pt x="20" y="35"/>
                    </a:cubicBezTo>
                    <a:cubicBezTo>
                      <a:pt x="16" y="47"/>
                      <a:pt x="9" y="51"/>
                      <a:pt x="5" y="55"/>
                    </a:cubicBezTo>
                    <a:cubicBezTo>
                      <a:pt x="0" y="60"/>
                      <a:pt x="10" y="66"/>
                      <a:pt x="16" y="62"/>
                    </a:cubicBezTo>
                    <a:cubicBezTo>
                      <a:pt x="15" y="88"/>
                      <a:pt x="27" y="98"/>
                      <a:pt x="48" y="96"/>
                    </a:cubicBezTo>
                    <a:cubicBezTo>
                      <a:pt x="83" y="94"/>
                      <a:pt x="104" y="68"/>
                      <a:pt x="104" y="43"/>
                    </a:cubicBezTo>
                    <a:close/>
                  </a:path>
                </a:pathLst>
              </a:custGeom>
              <a:solidFill>
                <a:srgbClr val="FEB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6" name="Freeform 74">
                <a:extLst>
                  <a:ext uri="{FF2B5EF4-FFF2-40B4-BE49-F238E27FC236}">
                    <a16:creationId xmlns:a16="http://schemas.microsoft.com/office/drawing/2014/main" id="{ED3AD89E-8B69-1745-AB5C-E78E4902C8EA}"/>
                  </a:ext>
                </a:extLst>
              </p:cNvPr>
              <p:cNvSpPr>
                <a:spLocks/>
              </p:cNvSpPr>
              <p:nvPr/>
            </p:nvSpPr>
            <p:spPr bwMode="auto">
              <a:xfrm>
                <a:off x="3219451" y="3267075"/>
                <a:ext cx="93663" cy="107950"/>
              </a:xfrm>
              <a:custGeom>
                <a:avLst/>
                <a:gdLst>
                  <a:gd name="T0" fmla="*/ 5 w 31"/>
                  <a:gd name="T1" fmla="*/ 0 h 36"/>
                  <a:gd name="T2" fmla="*/ 2 w 31"/>
                  <a:gd name="T3" fmla="*/ 0 h 36"/>
                  <a:gd name="T4" fmla="*/ 1 w 31"/>
                  <a:gd name="T5" fmla="*/ 1 h 36"/>
                  <a:gd name="T6" fmla="*/ 31 w 31"/>
                  <a:gd name="T7" fmla="*/ 35 h 36"/>
                  <a:gd name="T8" fmla="*/ 5 w 31"/>
                  <a:gd name="T9" fmla="*/ 0 h 36"/>
                </a:gdLst>
                <a:ahLst/>
                <a:cxnLst>
                  <a:cxn ang="0">
                    <a:pos x="T0" y="T1"/>
                  </a:cxn>
                  <a:cxn ang="0">
                    <a:pos x="T2" y="T3"/>
                  </a:cxn>
                  <a:cxn ang="0">
                    <a:pos x="T4" y="T5"/>
                  </a:cxn>
                  <a:cxn ang="0">
                    <a:pos x="T6" y="T7"/>
                  </a:cxn>
                  <a:cxn ang="0">
                    <a:pos x="T8" y="T9"/>
                  </a:cxn>
                </a:cxnLst>
                <a:rect l="0" t="0" r="r" b="b"/>
                <a:pathLst>
                  <a:path w="31" h="36">
                    <a:moveTo>
                      <a:pt x="5" y="0"/>
                    </a:moveTo>
                    <a:lnTo>
                      <a:pt x="2" y="0"/>
                    </a:lnTo>
                    <a:lnTo>
                      <a:pt x="1" y="1"/>
                    </a:lnTo>
                    <a:cubicBezTo>
                      <a:pt x="0" y="27"/>
                      <a:pt x="11" y="36"/>
                      <a:pt x="31" y="35"/>
                    </a:cubicBezTo>
                    <a:cubicBezTo>
                      <a:pt x="3" y="34"/>
                      <a:pt x="5" y="0"/>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7" name="Freeform 75">
                <a:extLst>
                  <a:ext uri="{FF2B5EF4-FFF2-40B4-BE49-F238E27FC236}">
                    <a16:creationId xmlns:a16="http://schemas.microsoft.com/office/drawing/2014/main" id="{84445573-E70F-AE43-94C5-FD9D1E780478}"/>
                  </a:ext>
                </a:extLst>
              </p:cNvPr>
              <p:cNvSpPr>
                <a:spLocks/>
              </p:cNvSpPr>
              <p:nvPr/>
            </p:nvSpPr>
            <p:spPr bwMode="auto">
              <a:xfrm>
                <a:off x="3179763" y="3124200"/>
                <a:ext cx="103188" cy="149225"/>
              </a:xfrm>
              <a:custGeom>
                <a:avLst/>
                <a:gdLst>
                  <a:gd name="T0" fmla="*/ 18 w 34"/>
                  <a:gd name="T1" fmla="*/ 21 h 49"/>
                  <a:gd name="T2" fmla="*/ 3 w 34"/>
                  <a:gd name="T3" fmla="*/ 41 h 49"/>
                  <a:gd name="T4" fmla="*/ 6 w 34"/>
                  <a:gd name="T5" fmla="*/ 49 h 49"/>
                  <a:gd name="T6" fmla="*/ 19 w 34"/>
                  <a:gd name="T7" fmla="*/ 27 h 49"/>
                  <a:gd name="T8" fmla="*/ 34 w 34"/>
                  <a:gd name="T9" fmla="*/ 0 h 49"/>
                  <a:gd name="T10" fmla="*/ 29 w 34"/>
                  <a:gd name="T11" fmla="*/ 3 h 49"/>
                  <a:gd name="T12" fmla="*/ 18 w 34"/>
                  <a:gd name="T13" fmla="*/ 21 h 49"/>
                </a:gdLst>
                <a:ahLst/>
                <a:cxnLst>
                  <a:cxn ang="0">
                    <a:pos x="T0" y="T1"/>
                  </a:cxn>
                  <a:cxn ang="0">
                    <a:pos x="T2" y="T3"/>
                  </a:cxn>
                  <a:cxn ang="0">
                    <a:pos x="T4" y="T5"/>
                  </a:cxn>
                  <a:cxn ang="0">
                    <a:pos x="T6" y="T7"/>
                  </a:cxn>
                  <a:cxn ang="0">
                    <a:pos x="T8" y="T9"/>
                  </a:cxn>
                  <a:cxn ang="0">
                    <a:pos x="T10" y="T11"/>
                  </a:cxn>
                  <a:cxn ang="0">
                    <a:pos x="T12" y="T13"/>
                  </a:cxn>
                </a:cxnLst>
                <a:rect l="0" t="0" r="r" b="b"/>
                <a:pathLst>
                  <a:path w="34" h="49">
                    <a:moveTo>
                      <a:pt x="18" y="21"/>
                    </a:moveTo>
                    <a:cubicBezTo>
                      <a:pt x="14" y="33"/>
                      <a:pt x="7" y="37"/>
                      <a:pt x="3" y="41"/>
                    </a:cubicBezTo>
                    <a:cubicBezTo>
                      <a:pt x="0" y="44"/>
                      <a:pt x="2" y="47"/>
                      <a:pt x="6" y="49"/>
                    </a:cubicBezTo>
                    <a:cubicBezTo>
                      <a:pt x="5" y="39"/>
                      <a:pt x="15" y="42"/>
                      <a:pt x="19" y="27"/>
                    </a:cubicBezTo>
                    <a:cubicBezTo>
                      <a:pt x="24" y="12"/>
                      <a:pt x="34" y="0"/>
                      <a:pt x="34" y="0"/>
                    </a:cubicBezTo>
                    <a:lnTo>
                      <a:pt x="29" y="3"/>
                    </a:lnTo>
                    <a:cubicBezTo>
                      <a:pt x="24" y="8"/>
                      <a:pt x="21" y="14"/>
                      <a:pt x="18" y="21"/>
                    </a:cubicBezTo>
                    <a:close/>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8" name="Freeform 76">
                <a:extLst>
                  <a:ext uri="{FF2B5EF4-FFF2-40B4-BE49-F238E27FC236}">
                    <a16:creationId xmlns:a16="http://schemas.microsoft.com/office/drawing/2014/main" id="{AC31336A-4D47-384D-BF6D-5E3FD1FBA140}"/>
                  </a:ext>
                </a:extLst>
              </p:cNvPr>
              <p:cNvSpPr>
                <a:spLocks/>
              </p:cNvSpPr>
              <p:nvPr/>
            </p:nvSpPr>
            <p:spPr bwMode="auto">
              <a:xfrm>
                <a:off x="3240088" y="3284538"/>
                <a:ext cx="79375" cy="60325"/>
              </a:xfrm>
              <a:custGeom>
                <a:avLst/>
                <a:gdLst>
                  <a:gd name="T0" fmla="*/ 3 w 26"/>
                  <a:gd name="T1" fmla="*/ 5 h 20"/>
                  <a:gd name="T2" fmla="*/ 26 w 26"/>
                  <a:gd name="T3" fmla="*/ 0 h 20"/>
                  <a:gd name="T4" fmla="*/ 3 w 26"/>
                  <a:gd name="T5" fmla="*/ 5 h 20"/>
                </a:gdLst>
                <a:ahLst/>
                <a:cxnLst>
                  <a:cxn ang="0">
                    <a:pos x="T0" y="T1"/>
                  </a:cxn>
                  <a:cxn ang="0">
                    <a:pos x="T2" y="T3"/>
                  </a:cxn>
                  <a:cxn ang="0">
                    <a:pos x="T4" y="T5"/>
                  </a:cxn>
                </a:cxnLst>
                <a:rect l="0" t="0" r="r" b="b"/>
                <a:pathLst>
                  <a:path w="26" h="20">
                    <a:moveTo>
                      <a:pt x="3" y="5"/>
                    </a:moveTo>
                    <a:cubicBezTo>
                      <a:pt x="3" y="5"/>
                      <a:pt x="14" y="7"/>
                      <a:pt x="26" y="0"/>
                    </a:cubicBezTo>
                    <a:cubicBezTo>
                      <a:pt x="20" y="20"/>
                      <a:pt x="0" y="19"/>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29" name="Freeform 77">
                <a:extLst>
                  <a:ext uri="{FF2B5EF4-FFF2-40B4-BE49-F238E27FC236}">
                    <a16:creationId xmlns:a16="http://schemas.microsoft.com/office/drawing/2014/main" id="{5636E4BF-143D-2349-852B-FD2821FC6B80}"/>
                  </a:ext>
                </a:extLst>
              </p:cNvPr>
              <p:cNvSpPr>
                <a:spLocks/>
              </p:cNvSpPr>
              <p:nvPr/>
            </p:nvSpPr>
            <p:spPr bwMode="auto">
              <a:xfrm>
                <a:off x="3227388" y="3073400"/>
                <a:ext cx="279400" cy="284163"/>
              </a:xfrm>
              <a:custGeom>
                <a:avLst/>
                <a:gdLst>
                  <a:gd name="T0" fmla="*/ 27 w 92"/>
                  <a:gd name="T1" fmla="*/ 24 h 94"/>
                  <a:gd name="T2" fmla="*/ 48 w 92"/>
                  <a:gd name="T3" fmla="*/ 67 h 94"/>
                  <a:gd name="T4" fmla="*/ 61 w 92"/>
                  <a:gd name="T5" fmla="*/ 50 h 94"/>
                  <a:gd name="T6" fmla="*/ 61 w 92"/>
                  <a:gd name="T7" fmla="*/ 75 h 94"/>
                  <a:gd name="T8" fmla="*/ 67 w 92"/>
                  <a:gd name="T9" fmla="*/ 92 h 94"/>
                  <a:gd name="T10" fmla="*/ 92 w 92"/>
                  <a:gd name="T11" fmla="*/ 44 h 94"/>
                  <a:gd name="T12" fmla="*/ 40 w 92"/>
                  <a:gd name="T13" fmla="*/ 2 h 94"/>
                  <a:gd name="T14" fmla="*/ 27 w 92"/>
                  <a:gd name="T15" fmla="*/ 2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4">
                    <a:moveTo>
                      <a:pt x="27" y="24"/>
                    </a:moveTo>
                    <a:cubicBezTo>
                      <a:pt x="60" y="28"/>
                      <a:pt x="42" y="63"/>
                      <a:pt x="48" y="67"/>
                    </a:cubicBezTo>
                    <a:cubicBezTo>
                      <a:pt x="53" y="71"/>
                      <a:pt x="51" y="50"/>
                      <a:pt x="61" y="50"/>
                    </a:cubicBezTo>
                    <a:cubicBezTo>
                      <a:pt x="71" y="49"/>
                      <a:pt x="69" y="73"/>
                      <a:pt x="61" y="75"/>
                    </a:cubicBezTo>
                    <a:cubicBezTo>
                      <a:pt x="51" y="79"/>
                      <a:pt x="53" y="94"/>
                      <a:pt x="67" y="92"/>
                    </a:cubicBezTo>
                    <a:cubicBezTo>
                      <a:pt x="80" y="91"/>
                      <a:pt x="92" y="61"/>
                      <a:pt x="92" y="44"/>
                    </a:cubicBezTo>
                    <a:cubicBezTo>
                      <a:pt x="91" y="0"/>
                      <a:pt x="52" y="1"/>
                      <a:pt x="40" y="2"/>
                    </a:cubicBezTo>
                    <a:cubicBezTo>
                      <a:pt x="10" y="1"/>
                      <a:pt x="0" y="20"/>
                      <a:pt x="27" y="24"/>
                    </a:cubicBez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0" name="Freeform 78">
                <a:extLst>
                  <a:ext uri="{FF2B5EF4-FFF2-40B4-BE49-F238E27FC236}">
                    <a16:creationId xmlns:a16="http://schemas.microsoft.com/office/drawing/2014/main" id="{1559A86A-3326-244E-9E84-4DA5E5A60991}"/>
                  </a:ext>
                </a:extLst>
              </p:cNvPr>
              <p:cNvSpPr>
                <a:spLocks/>
              </p:cNvSpPr>
              <p:nvPr/>
            </p:nvSpPr>
            <p:spPr bwMode="auto">
              <a:xfrm>
                <a:off x="3173413" y="3230563"/>
                <a:ext cx="211138" cy="174625"/>
              </a:xfrm>
              <a:custGeom>
                <a:avLst/>
                <a:gdLst>
                  <a:gd name="T0" fmla="*/ 67 w 70"/>
                  <a:gd name="T1" fmla="*/ 29 h 58"/>
                  <a:gd name="T2" fmla="*/ 20 w 70"/>
                  <a:gd name="T3" fmla="*/ 57 h 58"/>
                  <a:gd name="T4" fmla="*/ 18 w 70"/>
                  <a:gd name="T5" fmla="*/ 57 h 58"/>
                  <a:gd name="T6" fmla="*/ 16 w 70"/>
                  <a:gd name="T7" fmla="*/ 55 h 58"/>
                  <a:gd name="T8" fmla="*/ 0 w 70"/>
                  <a:gd name="T9" fmla="*/ 10 h 58"/>
                  <a:gd name="T10" fmla="*/ 0 w 70"/>
                  <a:gd name="T11" fmla="*/ 9 h 58"/>
                  <a:gd name="T12" fmla="*/ 1 w 70"/>
                  <a:gd name="T13" fmla="*/ 8 h 58"/>
                  <a:gd name="T14" fmla="*/ 3 w 70"/>
                  <a:gd name="T15" fmla="*/ 6 h 58"/>
                  <a:gd name="T16" fmla="*/ 10 w 70"/>
                  <a:gd name="T17" fmla="*/ 2 h 58"/>
                  <a:gd name="T18" fmla="*/ 43 w 70"/>
                  <a:gd name="T19" fmla="*/ 2 h 58"/>
                  <a:gd name="T20" fmla="*/ 50 w 70"/>
                  <a:gd name="T21" fmla="*/ 2 h 58"/>
                  <a:gd name="T22" fmla="*/ 57 w 70"/>
                  <a:gd name="T23" fmla="*/ 3 h 58"/>
                  <a:gd name="T24" fmla="*/ 60 w 70"/>
                  <a:gd name="T25" fmla="*/ 3 h 58"/>
                  <a:gd name="T26" fmla="*/ 67 w 70"/>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8">
                    <a:moveTo>
                      <a:pt x="67" y="29"/>
                    </a:moveTo>
                    <a:cubicBezTo>
                      <a:pt x="62" y="38"/>
                      <a:pt x="30" y="58"/>
                      <a:pt x="20" y="57"/>
                    </a:cubicBezTo>
                    <a:lnTo>
                      <a:pt x="18" y="57"/>
                    </a:lnTo>
                    <a:lnTo>
                      <a:pt x="16" y="55"/>
                    </a:lnTo>
                    <a:cubicBezTo>
                      <a:pt x="9" y="47"/>
                      <a:pt x="4" y="21"/>
                      <a:pt x="0" y="10"/>
                    </a:cubicBezTo>
                    <a:lnTo>
                      <a:pt x="0" y="9"/>
                    </a:lnTo>
                    <a:lnTo>
                      <a:pt x="1" y="8"/>
                    </a:lnTo>
                    <a:lnTo>
                      <a:pt x="3" y="6"/>
                    </a:lnTo>
                    <a:cubicBezTo>
                      <a:pt x="4" y="4"/>
                      <a:pt x="6" y="3"/>
                      <a:pt x="10" y="2"/>
                    </a:cubicBezTo>
                    <a:cubicBezTo>
                      <a:pt x="16" y="0"/>
                      <a:pt x="31" y="1"/>
                      <a:pt x="43" y="2"/>
                    </a:cubicBezTo>
                    <a:cubicBezTo>
                      <a:pt x="46" y="2"/>
                      <a:pt x="48" y="2"/>
                      <a:pt x="50" y="2"/>
                    </a:cubicBezTo>
                    <a:cubicBezTo>
                      <a:pt x="53" y="2"/>
                      <a:pt x="55" y="2"/>
                      <a:pt x="57" y="3"/>
                    </a:cubicBezTo>
                    <a:cubicBezTo>
                      <a:pt x="59" y="3"/>
                      <a:pt x="60" y="3"/>
                      <a:pt x="60" y="3"/>
                    </a:cubicBezTo>
                    <a:cubicBezTo>
                      <a:pt x="60" y="3"/>
                      <a:pt x="70" y="8"/>
                      <a:pt x="67" y="29"/>
                    </a:cubicBezTo>
                  </a:path>
                </a:pathLst>
              </a:custGeom>
              <a:solidFill>
                <a:srgbClr val="2E47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1" name="Freeform 79">
                <a:extLst>
                  <a:ext uri="{FF2B5EF4-FFF2-40B4-BE49-F238E27FC236}">
                    <a16:creationId xmlns:a16="http://schemas.microsoft.com/office/drawing/2014/main" id="{A85535F6-1043-9740-9282-C1C3FFA3374B}"/>
                  </a:ext>
                </a:extLst>
              </p:cNvPr>
              <p:cNvSpPr>
                <a:spLocks/>
              </p:cNvSpPr>
              <p:nvPr/>
            </p:nvSpPr>
            <p:spPr bwMode="auto">
              <a:xfrm>
                <a:off x="3173413" y="3243263"/>
                <a:ext cx="147638" cy="160338"/>
              </a:xfrm>
              <a:custGeom>
                <a:avLst/>
                <a:gdLst>
                  <a:gd name="T0" fmla="*/ 39 w 49"/>
                  <a:gd name="T1" fmla="*/ 38 h 53"/>
                  <a:gd name="T2" fmla="*/ 19 w 49"/>
                  <a:gd name="T3" fmla="*/ 52 h 53"/>
                  <a:gd name="T4" fmla="*/ 18 w 49"/>
                  <a:gd name="T5" fmla="*/ 53 h 53"/>
                  <a:gd name="T6" fmla="*/ 0 w 49"/>
                  <a:gd name="T7" fmla="*/ 6 h 53"/>
                  <a:gd name="T8" fmla="*/ 0 w 49"/>
                  <a:gd name="T9" fmla="*/ 5 h 53"/>
                  <a:gd name="T10" fmla="*/ 1 w 49"/>
                  <a:gd name="T11" fmla="*/ 4 h 53"/>
                  <a:gd name="T12" fmla="*/ 3 w 49"/>
                  <a:gd name="T13" fmla="*/ 0 h 53"/>
                  <a:gd name="T14" fmla="*/ 3 w 49"/>
                  <a:gd name="T15" fmla="*/ 2 h 53"/>
                  <a:gd name="T16" fmla="*/ 5 w 49"/>
                  <a:gd name="T17" fmla="*/ 9 h 53"/>
                  <a:gd name="T18" fmla="*/ 37 w 49"/>
                  <a:gd name="T19" fmla="*/ 6 h 53"/>
                  <a:gd name="T20" fmla="*/ 24 w 49"/>
                  <a:gd name="T21" fmla="*/ 9 h 53"/>
                  <a:gd name="T22" fmla="*/ 10 w 49"/>
                  <a:gd name="T23" fmla="*/ 23 h 53"/>
                  <a:gd name="T24" fmla="*/ 37 w 49"/>
                  <a:gd name="T25" fmla="*/ 16 h 53"/>
                  <a:gd name="T26" fmla="*/ 15 w 49"/>
                  <a:gd name="T27" fmla="*/ 28 h 53"/>
                  <a:gd name="T28" fmla="*/ 23 w 49"/>
                  <a:gd name="T29" fmla="*/ 39 h 53"/>
                  <a:gd name="T30" fmla="*/ 39 w 49"/>
                  <a:gd name="T31"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53">
                    <a:moveTo>
                      <a:pt x="39" y="38"/>
                    </a:moveTo>
                    <a:cubicBezTo>
                      <a:pt x="36" y="40"/>
                      <a:pt x="23" y="36"/>
                      <a:pt x="19" y="52"/>
                    </a:cubicBezTo>
                    <a:lnTo>
                      <a:pt x="18" y="53"/>
                    </a:lnTo>
                    <a:cubicBezTo>
                      <a:pt x="10" y="48"/>
                      <a:pt x="4" y="18"/>
                      <a:pt x="0" y="6"/>
                    </a:cubicBezTo>
                    <a:lnTo>
                      <a:pt x="0" y="5"/>
                    </a:lnTo>
                    <a:lnTo>
                      <a:pt x="1" y="4"/>
                    </a:lnTo>
                    <a:lnTo>
                      <a:pt x="3" y="0"/>
                    </a:lnTo>
                    <a:lnTo>
                      <a:pt x="3" y="2"/>
                    </a:lnTo>
                    <a:cubicBezTo>
                      <a:pt x="2" y="4"/>
                      <a:pt x="2" y="7"/>
                      <a:pt x="5" y="9"/>
                    </a:cubicBezTo>
                    <a:cubicBezTo>
                      <a:pt x="11" y="14"/>
                      <a:pt x="21" y="1"/>
                      <a:pt x="37" y="6"/>
                    </a:cubicBezTo>
                    <a:cubicBezTo>
                      <a:pt x="41" y="8"/>
                      <a:pt x="34" y="6"/>
                      <a:pt x="24" y="9"/>
                    </a:cubicBezTo>
                    <a:cubicBezTo>
                      <a:pt x="14" y="12"/>
                      <a:pt x="8" y="18"/>
                      <a:pt x="10" y="23"/>
                    </a:cubicBezTo>
                    <a:cubicBezTo>
                      <a:pt x="12" y="27"/>
                      <a:pt x="23" y="14"/>
                      <a:pt x="37" y="16"/>
                    </a:cubicBezTo>
                    <a:cubicBezTo>
                      <a:pt x="49" y="17"/>
                      <a:pt x="25" y="16"/>
                      <a:pt x="15" y="28"/>
                    </a:cubicBezTo>
                    <a:cubicBezTo>
                      <a:pt x="4" y="41"/>
                      <a:pt x="15" y="45"/>
                      <a:pt x="23" y="39"/>
                    </a:cubicBezTo>
                    <a:cubicBezTo>
                      <a:pt x="32" y="32"/>
                      <a:pt x="42" y="35"/>
                      <a:pt x="39" y="38"/>
                    </a:cubicBezTo>
                  </a:path>
                </a:pathLst>
              </a:custGeom>
              <a:solidFill>
                <a:srgbClr val="273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2" name="Line 80">
                <a:extLst>
                  <a:ext uri="{FF2B5EF4-FFF2-40B4-BE49-F238E27FC236}">
                    <a16:creationId xmlns:a16="http://schemas.microsoft.com/office/drawing/2014/main" id="{1E0404DC-DE0B-1F45-AF5B-1CB765C4CE2E}"/>
                  </a:ext>
                </a:extLst>
              </p:cNvPr>
              <p:cNvSpPr>
                <a:spLocks noChangeShapeType="1"/>
              </p:cNvSpPr>
              <p:nvPr/>
            </p:nvSpPr>
            <p:spPr bwMode="auto">
              <a:xfrm>
                <a:off x="3167063" y="32607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3" name="Freeform 81">
                <a:extLst>
                  <a:ext uri="{FF2B5EF4-FFF2-40B4-BE49-F238E27FC236}">
                    <a16:creationId xmlns:a16="http://schemas.microsoft.com/office/drawing/2014/main" id="{35B573C9-0677-9840-AC59-3FFA3C67F759}"/>
                  </a:ext>
                </a:extLst>
              </p:cNvPr>
              <p:cNvSpPr>
                <a:spLocks/>
              </p:cNvSpPr>
              <p:nvPr/>
            </p:nvSpPr>
            <p:spPr bwMode="auto">
              <a:xfrm>
                <a:off x="3222626" y="3236913"/>
                <a:ext cx="161925" cy="180975"/>
              </a:xfrm>
              <a:custGeom>
                <a:avLst/>
                <a:gdLst>
                  <a:gd name="T0" fmla="*/ 51 w 54"/>
                  <a:gd name="T1" fmla="*/ 27 h 60"/>
                  <a:gd name="T2" fmla="*/ 4 w 54"/>
                  <a:gd name="T3" fmla="*/ 55 h 60"/>
                  <a:gd name="T4" fmla="*/ 2 w 54"/>
                  <a:gd name="T5" fmla="*/ 55 h 60"/>
                  <a:gd name="T6" fmla="*/ 0 w 54"/>
                  <a:gd name="T7" fmla="*/ 53 h 60"/>
                  <a:gd name="T8" fmla="*/ 1 w 54"/>
                  <a:gd name="T9" fmla="*/ 53 h 60"/>
                  <a:gd name="T10" fmla="*/ 38 w 54"/>
                  <a:gd name="T11" fmla="*/ 12 h 60"/>
                  <a:gd name="T12" fmla="*/ 27 w 54"/>
                  <a:gd name="T13" fmla="*/ 0 h 60"/>
                  <a:gd name="T14" fmla="*/ 34 w 54"/>
                  <a:gd name="T15" fmla="*/ 0 h 60"/>
                  <a:gd name="T16" fmla="*/ 41 w 54"/>
                  <a:gd name="T17" fmla="*/ 1 h 60"/>
                  <a:gd name="T18" fmla="*/ 44 w 54"/>
                  <a:gd name="T19" fmla="*/ 1 h 60"/>
                  <a:gd name="T20" fmla="*/ 51 w 54"/>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0">
                    <a:moveTo>
                      <a:pt x="51" y="27"/>
                    </a:moveTo>
                    <a:cubicBezTo>
                      <a:pt x="46" y="36"/>
                      <a:pt x="14" y="56"/>
                      <a:pt x="4" y="55"/>
                    </a:cubicBezTo>
                    <a:lnTo>
                      <a:pt x="2" y="55"/>
                    </a:lnTo>
                    <a:lnTo>
                      <a:pt x="0" y="53"/>
                    </a:lnTo>
                    <a:lnTo>
                      <a:pt x="1" y="53"/>
                    </a:lnTo>
                    <a:cubicBezTo>
                      <a:pt x="13" y="60"/>
                      <a:pt x="39" y="28"/>
                      <a:pt x="38" y="12"/>
                    </a:cubicBezTo>
                    <a:cubicBezTo>
                      <a:pt x="38" y="6"/>
                      <a:pt x="33" y="2"/>
                      <a:pt x="27" y="0"/>
                    </a:cubicBezTo>
                    <a:cubicBezTo>
                      <a:pt x="30" y="0"/>
                      <a:pt x="32" y="0"/>
                      <a:pt x="34" y="0"/>
                    </a:cubicBezTo>
                    <a:cubicBezTo>
                      <a:pt x="37" y="0"/>
                      <a:pt x="39" y="0"/>
                      <a:pt x="41" y="1"/>
                    </a:cubicBezTo>
                    <a:cubicBezTo>
                      <a:pt x="43" y="1"/>
                      <a:pt x="44" y="1"/>
                      <a:pt x="44" y="1"/>
                    </a:cubicBezTo>
                    <a:cubicBezTo>
                      <a:pt x="44" y="1"/>
                      <a:pt x="54" y="6"/>
                      <a:pt x="51" y="27"/>
                    </a:cubicBezTo>
                  </a:path>
                </a:pathLst>
              </a:custGeom>
              <a:solidFill>
                <a:srgbClr val="273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4" name="Oval 82">
                <a:extLst>
                  <a:ext uri="{FF2B5EF4-FFF2-40B4-BE49-F238E27FC236}">
                    <a16:creationId xmlns:a16="http://schemas.microsoft.com/office/drawing/2014/main" id="{6A6239BA-4A8F-8A49-9064-AA9F777BF744}"/>
                  </a:ext>
                </a:extLst>
              </p:cNvPr>
              <p:cNvSpPr>
                <a:spLocks noChangeArrowheads="1"/>
              </p:cNvSpPr>
              <p:nvPr/>
            </p:nvSpPr>
            <p:spPr bwMode="auto">
              <a:xfrm>
                <a:off x="3260726" y="3276600"/>
                <a:ext cx="46038"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5" name="Freeform 83">
                <a:extLst>
                  <a:ext uri="{FF2B5EF4-FFF2-40B4-BE49-F238E27FC236}">
                    <a16:creationId xmlns:a16="http://schemas.microsoft.com/office/drawing/2014/main" id="{CCA78D76-00B3-4049-A609-2EA08143B32C}"/>
                  </a:ext>
                </a:extLst>
              </p:cNvPr>
              <p:cNvSpPr>
                <a:spLocks/>
              </p:cNvSpPr>
              <p:nvPr/>
            </p:nvSpPr>
            <p:spPr bwMode="auto">
              <a:xfrm>
                <a:off x="3263901" y="2989263"/>
                <a:ext cx="333375" cy="368300"/>
              </a:xfrm>
              <a:custGeom>
                <a:avLst/>
                <a:gdLst>
                  <a:gd name="T0" fmla="*/ 0 w 110"/>
                  <a:gd name="T1" fmla="*/ 39 h 122"/>
                  <a:gd name="T2" fmla="*/ 29 w 110"/>
                  <a:gd name="T3" fmla="*/ 57 h 122"/>
                  <a:gd name="T4" fmla="*/ 34 w 110"/>
                  <a:gd name="T5" fmla="*/ 113 h 122"/>
                  <a:gd name="T6" fmla="*/ 74 w 110"/>
                  <a:gd name="T7" fmla="*/ 108 h 122"/>
                  <a:gd name="T8" fmla="*/ 79 w 110"/>
                  <a:gd name="T9" fmla="*/ 25 h 122"/>
                  <a:gd name="T10" fmla="*/ 0 w 110"/>
                  <a:gd name="T11" fmla="*/ 39 h 122"/>
                </a:gdLst>
                <a:ahLst/>
                <a:cxnLst>
                  <a:cxn ang="0">
                    <a:pos x="T0" y="T1"/>
                  </a:cxn>
                  <a:cxn ang="0">
                    <a:pos x="T2" y="T3"/>
                  </a:cxn>
                  <a:cxn ang="0">
                    <a:pos x="T4" y="T5"/>
                  </a:cxn>
                  <a:cxn ang="0">
                    <a:pos x="T6" y="T7"/>
                  </a:cxn>
                  <a:cxn ang="0">
                    <a:pos x="T8" y="T9"/>
                  </a:cxn>
                  <a:cxn ang="0">
                    <a:pos x="T10" y="T11"/>
                  </a:cxn>
                </a:cxnLst>
                <a:rect l="0" t="0" r="r" b="b"/>
                <a:pathLst>
                  <a:path w="110" h="122">
                    <a:moveTo>
                      <a:pt x="0" y="39"/>
                    </a:moveTo>
                    <a:cubicBezTo>
                      <a:pt x="0" y="39"/>
                      <a:pt x="25" y="35"/>
                      <a:pt x="29" y="57"/>
                    </a:cubicBezTo>
                    <a:cubicBezTo>
                      <a:pt x="34" y="81"/>
                      <a:pt x="15" y="100"/>
                      <a:pt x="34" y="113"/>
                    </a:cubicBezTo>
                    <a:cubicBezTo>
                      <a:pt x="47" y="122"/>
                      <a:pt x="67" y="114"/>
                      <a:pt x="74" y="108"/>
                    </a:cubicBezTo>
                    <a:cubicBezTo>
                      <a:pt x="81" y="101"/>
                      <a:pt x="110" y="62"/>
                      <a:pt x="79" y="25"/>
                    </a:cubicBezTo>
                    <a:cubicBezTo>
                      <a:pt x="58" y="0"/>
                      <a:pt x="7" y="11"/>
                      <a:pt x="0" y="39"/>
                    </a:cubicBezTo>
                    <a:close/>
                  </a:path>
                </a:pathLst>
              </a:custGeom>
              <a:solidFill>
                <a:srgbClr val="EC5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6" name="Freeform 84">
                <a:extLst>
                  <a:ext uri="{FF2B5EF4-FFF2-40B4-BE49-F238E27FC236}">
                    <a16:creationId xmlns:a16="http://schemas.microsoft.com/office/drawing/2014/main" id="{6FBF1548-1BD7-674D-80F5-F4ACB673449D}"/>
                  </a:ext>
                </a:extLst>
              </p:cNvPr>
              <p:cNvSpPr>
                <a:spLocks/>
              </p:cNvSpPr>
              <p:nvPr/>
            </p:nvSpPr>
            <p:spPr bwMode="auto">
              <a:xfrm>
                <a:off x="3290888" y="3006725"/>
                <a:ext cx="306388" cy="341313"/>
              </a:xfrm>
              <a:custGeom>
                <a:avLst/>
                <a:gdLst>
                  <a:gd name="T0" fmla="*/ 70 w 101"/>
                  <a:gd name="T1" fmla="*/ 19 h 113"/>
                  <a:gd name="T2" fmla="*/ 0 w 101"/>
                  <a:gd name="T3" fmla="*/ 18 h 113"/>
                  <a:gd name="T4" fmla="*/ 5 w 101"/>
                  <a:gd name="T5" fmla="*/ 25 h 113"/>
                  <a:gd name="T6" fmla="*/ 14 w 101"/>
                  <a:gd name="T7" fmla="*/ 27 h 113"/>
                  <a:gd name="T8" fmla="*/ 41 w 101"/>
                  <a:gd name="T9" fmla="*/ 28 h 113"/>
                  <a:gd name="T10" fmla="*/ 57 w 101"/>
                  <a:gd name="T11" fmla="*/ 47 h 113"/>
                  <a:gd name="T12" fmla="*/ 53 w 101"/>
                  <a:gd name="T13" fmla="*/ 55 h 113"/>
                  <a:gd name="T14" fmla="*/ 35 w 101"/>
                  <a:gd name="T15" fmla="*/ 92 h 113"/>
                  <a:gd name="T16" fmla="*/ 33 w 101"/>
                  <a:gd name="T17" fmla="*/ 110 h 113"/>
                  <a:gd name="T18" fmla="*/ 65 w 101"/>
                  <a:gd name="T19" fmla="*/ 102 h 113"/>
                  <a:gd name="T20" fmla="*/ 70 w 101"/>
                  <a:gd name="T2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13">
                    <a:moveTo>
                      <a:pt x="70" y="19"/>
                    </a:moveTo>
                    <a:cubicBezTo>
                      <a:pt x="53" y="0"/>
                      <a:pt x="18" y="2"/>
                      <a:pt x="0" y="18"/>
                    </a:cubicBezTo>
                    <a:cubicBezTo>
                      <a:pt x="1" y="21"/>
                      <a:pt x="2" y="23"/>
                      <a:pt x="5" y="25"/>
                    </a:cubicBezTo>
                    <a:cubicBezTo>
                      <a:pt x="8" y="27"/>
                      <a:pt x="11" y="27"/>
                      <a:pt x="14" y="27"/>
                    </a:cubicBezTo>
                    <a:cubicBezTo>
                      <a:pt x="23" y="27"/>
                      <a:pt x="32" y="25"/>
                      <a:pt x="41" y="28"/>
                    </a:cubicBezTo>
                    <a:cubicBezTo>
                      <a:pt x="50" y="30"/>
                      <a:pt x="58" y="38"/>
                      <a:pt x="57" y="47"/>
                    </a:cubicBezTo>
                    <a:cubicBezTo>
                      <a:pt x="57" y="50"/>
                      <a:pt x="55" y="53"/>
                      <a:pt x="53" y="55"/>
                    </a:cubicBezTo>
                    <a:cubicBezTo>
                      <a:pt x="46" y="67"/>
                      <a:pt x="39" y="79"/>
                      <a:pt x="35" y="92"/>
                    </a:cubicBezTo>
                    <a:cubicBezTo>
                      <a:pt x="33" y="98"/>
                      <a:pt x="32" y="104"/>
                      <a:pt x="33" y="110"/>
                    </a:cubicBezTo>
                    <a:cubicBezTo>
                      <a:pt x="45" y="113"/>
                      <a:pt x="59" y="106"/>
                      <a:pt x="65" y="102"/>
                    </a:cubicBezTo>
                    <a:cubicBezTo>
                      <a:pt x="72" y="95"/>
                      <a:pt x="101" y="56"/>
                      <a:pt x="70" y="19"/>
                    </a:cubicBezTo>
                    <a:close/>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7" name="Freeform 85">
                <a:extLst>
                  <a:ext uri="{FF2B5EF4-FFF2-40B4-BE49-F238E27FC236}">
                    <a16:creationId xmlns:a16="http://schemas.microsoft.com/office/drawing/2014/main" id="{00DE0A4F-B130-5B48-A1D5-7A80B7B2F0FA}"/>
                  </a:ext>
                </a:extLst>
              </p:cNvPr>
              <p:cNvSpPr>
                <a:spLocks/>
              </p:cNvSpPr>
              <p:nvPr/>
            </p:nvSpPr>
            <p:spPr bwMode="auto">
              <a:xfrm>
                <a:off x="2278063" y="4503738"/>
                <a:ext cx="287338" cy="287338"/>
              </a:xfrm>
              <a:custGeom>
                <a:avLst/>
                <a:gdLst>
                  <a:gd name="T0" fmla="*/ 76 w 95"/>
                  <a:gd name="T1" fmla="*/ 89 h 95"/>
                  <a:gd name="T2" fmla="*/ 28 w 95"/>
                  <a:gd name="T3" fmla="*/ 94 h 95"/>
                  <a:gd name="T4" fmla="*/ 6 w 95"/>
                  <a:gd name="T5" fmla="*/ 77 h 95"/>
                  <a:gd name="T6" fmla="*/ 1 w 95"/>
                  <a:gd name="T7" fmla="*/ 29 h 95"/>
                  <a:gd name="T8" fmla="*/ 18 w 95"/>
                  <a:gd name="T9" fmla="*/ 7 h 95"/>
                  <a:gd name="T10" fmla="*/ 66 w 95"/>
                  <a:gd name="T11" fmla="*/ 2 h 95"/>
                  <a:gd name="T12" fmla="*/ 88 w 95"/>
                  <a:gd name="T13" fmla="*/ 19 h 95"/>
                  <a:gd name="T14" fmla="*/ 93 w 95"/>
                  <a:gd name="T15" fmla="*/ 67 h 95"/>
                  <a:gd name="T16" fmla="*/ 76 w 95"/>
                  <a:gd name="T17"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95">
                    <a:moveTo>
                      <a:pt x="76" y="89"/>
                    </a:moveTo>
                    <a:lnTo>
                      <a:pt x="28" y="94"/>
                    </a:lnTo>
                    <a:cubicBezTo>
                      <a:pt x="17" y="95"/>
                      <a:pt x="8" y="88"/>
                      <a:pt x="6" y="77"/>
                    </a:cubicBezTo>
                    <a:lnTo>
                      <a:pt x="1" y="29"/>
                    </a:lnTo>
                    <a:cubicBezTo>
                      <a:pt x="0" y="18"/>
                      <a:pt x="7" y="8"/>
                      <a:pt x="18" y="7"/>
                    </a:cubicBezTo>
                    <a:lnTo>
                      <a:pt x="66" y="2"/>
                    </a:lnTo>
                    <a:cubicBezTo>
                      <a:pt x="77" y="0"/>
                      <a:pt x="87" y="8"/>
                      <a:pt x="88" y="19"/>
                    </a:cubicBezTo>
                    <a:lnTo>
                      <a:pt x="93" y="67"/>
                    </a:lnTo>
                    <a:cubicBezTo>
                      <a:pt x="95" y="77"/>
                      <a:pt x="87" y="87"/>
                      <a:pt x="76" y="89"/>
                    </a:cubicBezTo>
                    <a:close/>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8" name="Freeform 86">
                <a:extLst>
                  <a:ext uri="{FF2B5EF4-FFF2-40B4-BE49-F238E27FC236}">
                    <a16:creationId xmlns:a16="http://schemas.microsoft.com/office/drawing/2014/main" id="{74B076DD-F333-2540-BE78-15CBAADDED2B}"/>
                  </a:ext>
                </a:extLst>
              </p:cNvPr>
              <p:cNvSpPr>
                <a:spLocks/>
              </p:cNvSpPr>
              <p:nvPr/>
            </p:nvSpPr>
            <p:spPr bwMode="auto">
              <a:xfrm>
                <a:off x="2311401" y="4530725"/>
                <a:ext cx="247650" cy="254000"/>
              </a:xfrm>
              <a:custGeom>
                <a:avLst/>
                <a:gdLst>
                  <a:gd name="T0" fmla="*/ 41 w 82"/>
                  <a:gd name="T1" fmla="*/ 82 h 84"/>
                  <a:gd name="T2" fmla="*/ 80 w 82"/>
                  <a:gd name="T3" fmla="*/ 34 h 84"/>
                  <a:gd name="T4" fmla="*/ 56 w 82"/>
                  <a:gd name="T5" fmla="*/ 0 h 84"/>
                  <a:gd name="T6" fmla="*/ 33 w 82"/>
                  <a:gd name="T7" fmla="*/ 60 h 84"/>
                  <a:gd name="T8" fmla="*/ 0 w 82"/>
                  <a:gd name="T9" fmla="*/ 64 h 84"/>
                  <a:gd name="T10" fmla="*/ 41 w 82"/>
                  <a:gd name="T11" fmla="*/ 82 h 84"/>
                </a:gdLst>
                <a:ahLst/>
                <a:cxnLst>
                  <a:cxn ang="0">
                    <a:pos x="T0" y="T1"/>
                  </a:cxn>
                  <a:cxn ang="0">
                    <a:pos x="T2" y="T3"/>
                  </a:cxn>
                  <a:cxn ang="0">
                    <a:pos x="T4" y="T5"/>
                  </a:cxn>
                  <a:cxn ang="0">
                    <a:pos x="T6" y="T7"/>
                  </a:cxn>
                  <a:cxn ang="0">
                    <a:pos x="T8" y="T9"/>
                  </a:cxn>
                  <a:cxn ang="0">
                    <a:pos x="T10" y="T11"/>
                  </a:cxn>
                </a:cxnLst>
                <a:rect l="0" t="0" r="r" b="b"/>
                <a:pathLst>
                  <a:path w="82" h="84">
                    <a:moveTo>
                      <a:pt x="41" y="82"/>
                    </a:moveTo>
                    <a:cubicBezTo>
                      <a:pt x="65" y="80"/>
                      <a:pt x="82" y="58"/>
                      <a:pt x="80" y="34"/>
                    </a:cubicBezTo>
                    <a:cubicBezTo>
                      <a:pt x="78" y="19"/>
                      <a:pt x="68" y="6"/>
                      <a:pt x="56" y="0"/>
                    </a:cubicBezTo>
                    <a:cubicBezTo>
                      <a:pt x="60" y="14"/>
                      <a:pt x="65" y="46"/>
                      <a:pt x="33" y="60"/>
                    </a:cubicBezTo>
                    <a:cubicBezTo>
                      <a:pt x="19" y="66"/>
                      <a:pt x="9" y="66"/>
                      <a:pt x="0" y="64"/>
                    </a:cubicBezTo>
                    <a:cubicBezTo>
                      <a:pt x="9" y="77"/>
                      <a:pt x="25" y="84"/>
                      <a:pt x="41" y="82"/>
                    </a:cubicBezTo>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39" name="Freeform 87">
                <a:extLst>
                  <a:ext uri="{FF2B5EF4-FFF2-40B4-BE49-F238E27FC236}">
                    <a16:creationId xmlns:a16="http://schemas.microsoft.com/office/drawing/2014/main" id="{CF14C9BE-EA81-8541-AE5C-453C0B9C1C67}"/>
                  </a:ext>
                </a:extLst>
              </p:cNvPr>
              <p:cNvSpPr>
                <a:spLocks/>
              </p:cNvSpPr>
              <p:nvPr/>
            </p:nvSpPr>
            <p:spPr bwMode="auto">
              <a:xfrm>
                <a:off x="2424113" y="4606925"/>
                <a:ext cx="96838" cy="96838"/>
              </a:xfrm>
              <a:custGeom>
                <a:avLst/>
                <a:gdLst>
                  <a:gd name="T0" fmla="*/ 31 w 32"/>
                  <a:gd name="T1" fmla="*/ 14 h 32"/>
                  <a:gd name="T2" fmla="*/ 18 w 32"/>
                  <a:gd name="T3" fmla="*/ 31 h 32"/>
                  <a:gd name="T4" fmla="*/ 1 w 32"/>
                  <a:gd name="T5" fmla="*/ 18 h 32"/>
                  <a:gd name="T6" fmla="*/ 14 w 32"/>
                  <a:gd name="T7" fmla="*/ 1 h 32"/>
                  <a:gd name="T8" fmla="*/ 31 w 32"/>
                  <a:gd name="T9" fmla="*/ 14 h 32"/>
                </a:gdLst>
                <a:ahLst/>
                <a:cxnLst>
                  <a:cxn ang="0">
                    <a:pos x="T0" y="T1"/>
                  </a:cxn>
                  <a:cxn ang="0">
                    <a:pos x="T2" y="T3"/>
                  </a:cxn>
                  <a:cxn ang="0">
                    <a:pos x="T4" y="T5"/>
                  </a:cxn>
                  <a:cxn ang="0">
                    <a:pos x="T6" y="T7"/>
                  </a:cxn>
                  <a:cxn ang="0">
                    <a:pos x="T8" y="T9"/>
                  </a:cxn>
                </a:cxnLst>
                <a:rect l="0" t="0" r="r" b="b"/>
                <a:pathLst>
                  <a:path w="32" h="32">
                    <a:moveTo>
                      <a:pt x="31" y="14"/>
                    </a:moveTo>
                    <a:cubicBezTo>
                      <a:pt x="32" y="22"/>
                      <a:pt x="26" y="30"/>
                      <a:pt x="18" y="31"/>
                    </a:cubicBezTo>
                    <a:cubicBezTo>
                      <a:pt x="10" y="32"/>
                      <a:pt x="2" y="26"/>
                      <a:pt x="1" y="18"/>
                    </a:cubicBezTo>
                    <a:cubicBezTo>
                      <a:pt x="0" y="9"/>
                      <a:pt x="6" y="2"/>
                      <a:pt x="14" y="1"/>
                    </a:cubicBezTo>
                    <a:cubicBezTo>
                      <a:pt x="22" y="0"/>
                      <a:pt x="30" y="6"/>
                      <a:pt x="31" y="14"/>
                    </a:cubicBezTo>
                    <a:close/>
                  </a:path>
                </a:pathLst>
              </a:custGeom>
              <a:solidFill>
                <a:srgbClr val="FCF2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0" name="Rectangle 88">
                <a:extLst>
                  <a:ext uri="{FF2B5EF4-FFF2-40B4-BE49-F238E27FC236}">
                    <a16:creationId xmlns:a16="http://schemas.microsoft.com/office/drawing/2014/main" id="{D0DACB77-82B0-F748-98C1-106E15938695}"/>
                  </a:ext>
                </a:extLst>
              </p:cNvPr>
              <p:cNvSpPr>
                <a:spLocks noChangeArrowheads="1"/>
              </p:cNvSpPr>
              <p:nvPr/>
            </p:nvSpPr>
            <p:spPr bwMode="auto">
              <a:xfrm>
                <a:off x="4994276" y="5505450"/>
                <a:ext cx="49213" cy="304800"/>
              </a:xfrm>
              <a:prstGeom prst="rect">
                <a:avLst/>
              </a:prstGeom>
              <a:solidFill>
                <a:srgbClr val="EC56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1" name="Freeform 89">
                <a:extLst>
                  <a:ext uri="{FF2B5EF4-FFF2-40B4-BE49-F238E27FC236}">
                    <a16:creationId xmlns:a16="http://schemas.microsoft.com/office/drawing/2014/main" id="{B4E1C7BF-5D1B-3943-9D6B-A2C31CE92C3B}"/>
                  </a:ext>
                </a:extLst>
              </p:cNvPr>
              <p:cNvSpPr>
                <a:spLocks/>
              </p:cNvSpPr>
              <p:nvPr/>
            </p:nvSpPr>
            <p:spPr bwMode="auto">
              <a:xfrm>
                <a:off x="1997076" y="4564063"/>
                <a:ext cx="173038" cy="350838"/>
              </a:xfrm>
              <a:custGeom>
                <a:avLst/>
                <a:gdLst>
                  <a:gd name="T0" fmla="*/ 57 w 57"/>
                  <a:gd name="T1" fmla="*/ 0 h 116"/>
                  <a:gd name="T2" fmla="*/ 57 w 57"/>
                  <a:gd name="T3" fmla="*/ 116 h 116"/>
                  <a:gd name="T4" fmla="*/ 57 w 57"/>
                  <a:gd name="T5" fmla="*/ 0 h 116"/>
                </a:gdLst>
                <a:ahLst/>
                <a:cxnLst>
                  <a:cxn ang="0">
                    <a:pos x="T0" y="T1"/>
                  </a:cxn>
                  <a:cxn ang="0">
                    <a:pos x="T2" y="T3"/>
                  </a:cxn>
                  <a:cxn ang="0">
                    <a:pos x="T4" y="T5"/>
                  </a:cxn>
                </a:cxnLst>
                <a:rect l="0" t="0" r="r" b="b"/>
                <a:pathLst>
                  <a:path w="57" h="116">
                    <a:moveTo>
                      <a:pt x="57" y="0"/>
                    </a:moveTo>
                    <a:cubicBezTo>
                      <a:pt x="57" y="0"/>
                      <a:pt x="0" y="48"/>
                      <a:pt x="57" y="116"/>
                    </a:cubicBezTo>
                    <a:lnTo>
                      <a:pt x="57" y="0"/>
                    </a:lnTo>
                    <a:close/>
                  </a:path>
                </a:pathLst>
              </a:cu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2" name="Freeform 90">
                <a:extLst>
                  <a:ext uri="{FF2B5EF4-FFF2-40B4-BE49-F238E27FC236}">
                    <a16:creationId xmlns:a16="http://schemas.microsoft.com/office/drawing/2014/main" id="{86EC5E1B-6CAC-F749-8DA7-ABDCC5B7709F}"/>
                  </a:ext>
                </a:extLst>
              </p:cNvPr>
              <p:cNvSpPr>
                <a:spLocks/>
              </p:cNvSpPr>
              <p:nvPr/>
            </p:nvSpPr>
            <p:spPr bwMode="auto">
              <a:xfrm>
                <a:off x="4897438" y="5773738"/>
                <a:ext cx="284163" cy="417513"/>
              </a:xfrm>
              <a:custGeom>
                <a:avLst/>
                <a:gdLst>
                  <a:gd name="T0" fmla="*/ 94 w 94"/>
                  <a:gd name="T1" fmla="*/ 102 h 138"/>
                  <a:gd name="T2" fmla="*/ 9 w 94"/>
                  <a:gd name="T3" fmla="*/ 75 h 138"/>
                  <a:gd name="T4" fmla="*/ 65 w 94"/>
                  <a:gd name="T5" fmla="*/ 0 h 138"/>
                  <a:gd name="T6" fmla="*/ 94 w 94"/>
                  <a:gd name="T7" fmla="*/ 102 h 138"/>
                </a:gdLst>
                <a:ahLst/>
                <a:cxnLst>
                  <a:cxn ang="0">
                    <a:pos x="T0" y="T1"/>
                  </a:cxn>
                  <a:cxn ang="0">
                    <a:pos x="T2" y="T3"/>
                  </a:cxn>
                  <a:cxn ang="0">
                    <a:pos x="T4" y="T5"/>
                  </a:cxn>
                  <a:cxn ang="0">
                    <a:pos x="T6" y="T7"/>
                  </a:cxn>
                </a:cxnLst>
                <a:rect l="0" t="0" r="r" b="b"/>
                <a:pathLst>
                  <a:path w="94" h="138">
                    <a:moveTo>
                      <a:pt x="94" y="102"/>
                    </a:moveTo>
                    <a:cubicBezTo>
                      <a:pt x="94" y="102"/>
                      <a:pt x="51" y="138"/>
                      <a:pt x="9" y="75"/>
                    </a:cubicBezTo>
                    <a:cubicBezTo>
                      <a:pt x="0" y="64"/>
                      <a:pt x="9" y="14"/>
                      <a:pt x="65" y="0"/>
                    </a:cubicBezTo>
                    <a:cubicBezTo>
                      <a:pt x="84" y="66"/>
                      <a:pt x="94" y="102"/>
                      <a:pt x="94" y="102"/>
                    </a:cubicBezTo>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3" name="Freeform 91">
                <a:extLst>
                  <a:ext uri="{FF2B5EF4-FFF2-40B4-BE49-F238E27FC236}">
                    <a16:creationId xmlns:a16="http://schemas.microsoft.com/office/drawing/2014/main" id="{4C3A1AA6-7B90-9B4C-8E7A-6EE210E29328}"/>
                  </a:ext>
                </a:extLst>
              </p:cNvPr>
              <p:cNvSpPr>
                <a:spLocks/>
              </p:cNvSpPr>
              <p:nvPr/>
            </p:nvSpPr>
            <p:spPr bwMode="auto">
              <a:xfrm>
                <a:off x="5073651" y="6019800"/>
                <a:ext cx="107950" cy="103188"/>
              </a:xfrm>
              <a:custGeom>
                <a:avLst/>
                <a:gdLst>
                  <a:gd name="T0" fmla="*/ 0 w 36"/>
                  <a:gd name="T1" fmla="*/ 31 h 34"/>
                  <a:gd name="T2" fmla="*/ 36 w 36"/>
                  <a:gd name="T3" fmla="*/ 21 h 34"/>
                  <a:gd name="T4" fmla="*/ 30 w 36"/>
                  <a:gd name="T5" fmla="*/ 0 h 34"/>
                  <a:gd name="T6" fmla="*/ 0 w 36"/>
                  <a:gd name="T7" fmla="*/ 31 h 34"/>
                </a:gdLst>
                <a:ahLst/>
                <a:cxnLst>
                  <a:cxn ang="0">
                    <a:pos x="T0" y="T1"/>
                  </a:cxn>
                  <a:cxn ang="0">
                    <a:pos x="T2" y="T3"/>
                  </a:cxn>
                  <a:cxn ang="0">
                    <a:pos x="T4" y="T5"/>
                  </a:cxn>
                  <a:cxn ang="0">
                    <a:pos x="T6" y="T7"/>
                  </a:cxn>
                </a:cxnLst>
                <a:rect l="0" t="0" r="r" b="b"/>
                <a:pathLst>
                  <a:path w="36" h="34">
                    <a:moveTo>
                      <a:pt x="0" y="31"/>
                    </a:moveTo>
                    <a:cubicBezTo>
                      <a:pt x="21" y="34"/>
                      <a:pt x="36" y="21"/>
                      <a:pt x="36" y="21"/>
                    </a:cubicBezTo>
                    <a:cubicBezTo>
                      <a:pt x="36" y="21"/>
                      <a:pt x="34" y="14"/>
                      <a:pt x="30" y="0"/>
                    </a:cubicBezTo>
                    <a:cubicBezTo>
                      <a:pt x="22" y="12"/>
                      <a:pt x="12" y="25"/>
                      <a:pt x="0" y="31"/>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4" name="Freeform 92">
                <a:extLst>
                  <a:ext uri="{FF2B5EF4-FFF2-40B4-BE49-F238E27FC236}">
                    <a16:creationId xmlns:a16="http://schemas.microsoft.com/office/drawing/2014/main" id="{05C0D172-ED44-6D4B-981C-AB5CD0BDD0F2}"/>
                  </a:ext>
                </a:extLst>
              </p:cNvPr>
              <p:cNvSpPr>
                <a:spLocks/>
              </p:cNvSpPr>
              <p:nvPr/>
            </p:nvSpPr>
            <p:spPr bwMode="auto">
              <a:xfrm>
                <a:off x="4897438" y="5773738"/>
                <a:ext cx="217488" cy="339725"/>
              </a:xfrm>
              <a:custGeom>
                <a:avLst/>
                <a:gdLst>
                  <a:gd name="T0" fmla="*/ 9 w 72"/>
                  <a:gd name="T1" fmla="*/ 75 h 112"/>
                  <a:gd name="T2" fmla="*/ 62 w 72"/>
                  <a:gd name="T3" fmla="*/ 112 h 112"/>
                  <a:gd name="T4" fmla="*/ 47 w 72"/>
                  <a:gd name="T5" fmla="*/ 45 h 112"/>
                  <a:gd name="T6" fmla="*/ 72 w 72"/>
                  <a:gd name="T7" fmla="*/ 23 h 112"/>
                  <a:gd name="T8" fmla="*/ 65 w 72"/>
                  <a:gd name="T9" fmla="*/ 0 h 112"/>
                  <a:gd name="T10" fmla="*/ 9 w 72"/>
                  <a:gd name="T11" fmla="*/ 75 h 112"/>
                </a:gdLst>
                <a:ahLst/>
                <a:cxnLst>
                  <a:cxn ang="0">
                    <a:pos x="T0" y="T1"/>
                  </a:cxn>
                  <a:cxn ang="0">
                    <a:pos x="T2" y="T3"/>
                  </a:cxn>
                  <a:cxn ang="0">
                    <a:pos x="T4" y="T5"/>
                  </a:cxn>
                  <a:cxn ang="0">
                    <a:pos x="T6" y="T7"/>
                  </a:cxn>
                  <a:cxn ang="0">
                    <a:pos x="T8" y="T9"/>
                  </a:cxn>
                  <a:cxn ang="0">
                    <a:pos x="T10" y="T11"/>
                  </a:cxn>
                </a:cxnLst>
                <a:rect l="0" t="0" r="r" b="b"/>
                <a:pathLst>
                  <a:path w="72" h="112">
                    <a:moveTo>
                      <a:pt x="9" y="75"/>
                    </a:moveTo>
                    <a:cubicBezTo>
                      <a:pt x="28" y="103"/>
                      <a:pt x="47" y="111"/>
                      <a:pt x="62" y="112"/>
                    </a:cubicBezTo>
                    <a:cubicBezTo>
                      <a:pt x="42" y="99"/>
                      <a:pt x="39" y="64"/>
                      <a:pt x="47" y="45"/>
                    </a:cubicBezTo>
                    <a:cubicBezTo>
                      <a:pt x="53" y="32"/>
                      <a:pt x="63" y="26"/>
                      <a:pt x="72" y="23"/>
                    </a:cubicBezTo>
                    <a:cubicBezTo>
                      <a:pt x="70" y="16"/>
                      <a:pt x="67" y="8"/>
                      <a:pt x="65" y="0"/>
                    </a:cubicBezTo>
                    <a:cubicBezTo>
                      <a:pt x="9" y="14"/>
                      <a:pt x="0" y="64"/>
                      <a:pt x="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5" name="Freeform 93">
                <a:extLst>
                  <a:ext uri="{FF2B5EF4-FFF2-40B4-BE49-F238E27FC236}">
                    <a16:creationId xmlns:a16="http://schemas.microsoft.com/office/drawing/2014/main" id="{86A91B84-EB51-B641-BC8D-87E93FEE1CD1}"/>
                  </a:ext>
                </a:extLst>
              </p:cNvPr>
              <p:cNvSpPr>
                <a:spLocks/>
              </p:cNvSpPr>
              <p:nvPr/>
            </p:nvSpPr>
            <p:spPr bwMode="auto">
              <a:xfrm>
                <a:off x="5078413" y="5772150"/>
                <a:ext cx="119063" cy="314325"/>
              </a:xfrm>
              <a:custGeom>
                <a:avLst/>
                <a:gdLst>
                  <a:gd name="T0" fmla="*/ 11 w 39"/>
                  <a:gd name="T1" fmla="*/ 55 h 104"/>
                  <a:gd name="T2" fmla="*/ 5 w 39"/>
                  <a:gd name="T3" fmla="*/ 1 h 104"/>
                  <a:gd name="T4" fmla="*/ 28 w 39"/>
                  <a:gd name="T5" fmla="*/ 50 h 104"/>
                  <a:gd name="T6" fmla="*/ 34 w 39"/>
                  <a:gd name="T7" fmla="*/ 103 h 104"/>
                  <a:gd name="T8" fmla="*/ 11 w 39"/>
                  <a:gd name="T9" fmla="*/ 55 h 104"/>
                </a:gdLst>
                <a:ahLst/>
                <a:cxnLst>
                  <a:cxn ang="0">
                    <a:pos x="T0" y="T1"/>
                  </a:cxn>
                  <a:cxn ang="0">
                    <a:pos x="T2" y="T3"/>
                  </a:cxn>
                  <a:cxn ang="0">
                    <a:pos x="T4" y="T5"/>
                  </a:cxn>
                  <a:cxn ang="0">
                    <a:pos x="T6" y="T7"/>
                  </a:cxn>
                  <a:cxn ang="0">
                    <a:pos x="T8" y="T9"/>
                  </a:cxn>
                </a:cxnLst>
                <a:rect l="0" t="0" r="r" b="b"/>
                <a:pathLst>
                  <a:path w="39" h="104">
                    <a:moveTo>
                      <a:pt x="11" y="55"/>
                    </a:moveTo>
                    <a:cubicBezTo>
                      <a:pt x="3" y="26"/>
                      <a:pt x="0" y="3"/>
                      <a:pt x="5" y="1"/>
                    </a:cubicBezTo>
                    <a:cubicBezTo>
                      <a:pt x="10" y="0"/>
                      <a:pt x="20" y="22"/>
                      <a:pt x="28" y="50"/>
                    </a:cubicBezTo>
                    <a:cubicBezTo>
                      <a:pt x="36" y="78"/>
                      <a:pt x="39" y="102"/>
                      <a:pt x="34" y="103"/>
                    </a:cubicBezTo>
                    <a:cubicBezTo>
                      <a:pt x="29" y="104"/>
                      <a:pt x="19" y="83"/>
                      <a:pt x="11" y="55"/>
                    </a:cubicBezTo>
                    <a:close/>
                  </a:path>
                </a:pathLst>
              </a:cu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6" name="Freeform 94">
                <a:extLst>
                  <a:ext uri="{FF2B5EF4-FFF2-40B4-BE49-F238E27FC236}">
                    <a16:creationId xmlns:a16="http://schemas.microsoft.com/office/drawing/2014/main" id="{42CA7CBE-FF95-AE4D-94A6-499401C39CDE}"/>
                  </a:ext>
                </a:extLst>
              </p:cNvPr>
              <p:cNvSpPr>
                <a:spLocks/>
              </p:cNvSpPr>
              <p:nvPr/>
            </p:nvSpPr>
            <p:spPr bwMode="auto">
              <a:xfrm>
                <a:off x="1503363" y="5959475"/>
                <a:ext cx="811213" cy="909638"/>
              </a:xfrm>
              <a:custGeom>
                <a:avLst/>
                <a:gdLst>
                  <a:gd name="T0" fmla="*/ 227 w 268"/>
                  <a:gd name="T1" fmla="*/ 219 h 301"/>
                  <a:gd name="T2" fmla="*/ 60 w 268"/>
                  <a:gd name="T3" fmla="*/ 263 h 301"/>
                  <a:gd name="T4" fmla="*/ 41 w 268"/>
                  <a:gd name="T5" fmla="*/ 82 h 301"/>
                  <a:gd name="T6" fmla="*/ 208 w 268"/>
                  <a:gd name="T7" fmla="*/ 37 h 301"/>
                  <a:gd name="T8" fmla="*/ 227 w 268"/>
                  <a:gd name="T9" fmla="*/ 219 h 301"/>
                </a:gdLst>
                <a:ahLst/>
                <a:cxnLst>
                  <a:cxn ang="0">
                    <a:pos x="T0" y="T1"/>
                  </a:cxn>
                  <a:cxn ang="0">
                    <a:pos x="T2" y="T3"/>
                  </a:cxn>
                  <a:cxn ang="0">
                    <a:pos x="T4" y="T5"/>
                  </a:cxn>
                  <a:cxn ang="0">
                    <a:pos x="T6" y="T7"/>
                  </a:cxn>
                  <a:cxn ang="0">
                    <a:pos x="T8" y="T9"/>
                  </a:cxn>
                </a:cxnLst>
                <a:rect l="0" t="0" r="r" b="b"/>
                <a:pathLst>
                  <a:path w="268" h="301">
                    <a:moveTo>
                      <a:pt x="227" y="219"/>
                    </a:moveTo>
                    <a:cubicBezTo>
                      <a:pt x="186" y="281"/>
                      <a:pt x="111" y="301"/>
                      <a:pt x="60" y="263"/>
                    </a:cubicBezTo>
                    <a:cubicBezTo>
                      <a:pt x="8" y="225"/>
                      <a:pt x="0" y="144"/>
                      <a:pt x="41" y="82"/>
                    </a:cubicBezTo>
                    <a:cubicBezTo>
                      <a:pt x="82" y="19"/>
                      <a:pt x="157" y="0"/>
                      <a:pt x="208" y="37"/>
                    </a:cubicBezTo>
                    <a:cubicBezTo>
                      <a:pt x="259" y="75"/>
                      <a:pt x="268" y="156"/>
                      <a:pt x="227" y="219"/>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7" name="Freeform 95">
                <a:extLst>
                  <a:ext uri="{FF2B5EF4-FFF2-40B4-BE49-F238E27FC236}">
                    <a16:creationId xmlns:a16="http://schemas.microsoft.com/office/drawing/2014/main" id="{80DD6947-036E-9F45-80C4-75C476D72AB4}"/>
                  </a:ext>
                </a:extLst>
              </p:cNvPr>
              <p:cNvSpPr>
                <a:spLocks/>
              </p:cNvSpPr>
              <p:nvPr/>
            </p:nvSpPr>
            <p:spPr bwMode="auto">
              <a:xfrm>
                <a:off x="1539876" y="5959475"/>
                <a:ext cx="750888" cy="568325"/>
              </a:xfrm>
              <a:custGeom>
                <a:avLst/>
                <a:gdLst>
                  <a:gd name="T0" fmla="*/ 27 w 248"/>
                  <a:gd name="T1" fmla="*/ 134 h 188"/>
                  <a:gd name="T2" fmla="*/ 194 w 248"/>
                  <a:gd name="T3" fmla="*/ 90 h 188"/>
                  <a:gd name="T4" fmla="*/ 237 w 248"/>
                  <a:gd name="T5" fmla="*/ 165 h 188"/>
                  <a:gd name="T6" fmla="*/ 196 w 248"/>
                  <a:gd name="T7" fmla="*/ 37 h 188"/>
                  <a:gd name="T8" fmla="*/ 29 w 248"/>
                  <a:gd name="T9" fmla="*/ 82 h 188"/>
                  <a:gd name="T10" fmla="*/ 5 w 248"/>
                  <a:gd name="T11" fmla="*/ 188 h 188"/>
                  <a:gd name="T12" fmla="*/ 27 w 248"/>
                  <a:gd name="T13" fmla="*/ 134 h 188"/>
                </a:gdLst>
                <a:ahLst/>
                <a:cxnLst>
                  <a:cxn ang="0">
                    <a:pos x="T0" y="T1"/>
                  </a:cxn>
                  <a:cxn ang="0">
                    <a:pos x="T2" y="T3"/>
                  </a:cxn>
                  <a:cxn ang="0">
                    <a:pos x="T4" y="T5"/>
                  </a:cxn>
                  <a:cxn ang="0">
                    <a:pos x="T6" y="T7"/>
                  </a:cxn>
                  <a:cxn ang="0">
                    <a:pos x="T8" y="T9"/>
                  </a:cxn>
                  <a:cxn ang="0">
                    <a:pos x="T10" y="T11"/>
                  </a:cxn>
                  <a:cxn ang="0">
                    <a:pos x="T12" y="T13"/>
                  </a:cxn>
                </a:cxnLst>
                <a:rect l="0" t="0" r="r" b="b"/>
                <a:pathLst>
                  <a:path w="248" h="188">
                    <a:moveTo>
                      <a:pt x="27" y="134"/>
                    </a:moveTo>
                    <a:cubicBezTo>
                      <a:pt x="68" y="72"/>
                      <a:pt x="143" y="52"/>
                      <a:pt x="194" y="90"/>
                    </a:cubicBezTo>
                    <a:cubicBezTo>
                      <a:pt x="218" y="108"/>
                      <a:pt x="233" y="135"/>
                      <a:pt x="237" y="165"/>
                    </a:cubicBezTo>
                    <a:cubicBezTo>
                      <a:pt x="248" y="116"/>
                      <a:pt x="234" y="65"/>
                      <a:pt x="196" y="37"/>
                    </a:cubicBezTo>
                    <a:cubicBezTo>
                      <a:pt x="145" y="0"/>
                      <a:pt x="70" y="19"/>
                      <a:pt x="29" y="82"/>
                    </a:cubicBezTo>
                    <a:cubicBezTo>
                      <a:pt x="7" y="115"/>
                      <a:pt x="0" y="153"/>
                      <a:pt x="5" y="188"/>
                    </a:cubicBezTo>
                    <a:cubicBezTo>
                      <a:pt x="9" y="169"/>
                      <a:pt x="16" y="151"/>
                      <a:pt x="27" y="134"/>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8" name="Freeform 96">
                <a:extLst>
                  <a:ext uri="{FF2B5EF4-FFF2-40B4-BE49-F238E27FC236}">
                    <a16:creationId xmlns:a16="http://schemas.microsoft.com/office/drawing/2014/main" id="{4FDDE616-1274-1441-855A-881A626F6F70}"/>
                  </a:ext>
                </a:extLst>
              </p:cNvPr>
              <p:cNvSpPr>
                <a:spLocks/>
              </p:cNvSpPr>
              <p:nvPr/>
            </p:nvSpPr>
            <p:spPr bwMode="auto">
              <a:xfrm>
                <a:off x="1709738" y="6186488"/>
                <a:ext cx="398463" cy="452438"/>
              </a:xfrm>
              <a:custGeom>
                <a:avLst/>
                <a:gdLst>
                  <a:gd name="T0" fmla="*/ 112 w 132"/>
                  <a:gd name="T1" fmla="*/ 109 h 150"/>
                  <a:gd name="T2" fmla="*/ 29 w 132"/>
                  <a:gd name="T3" fmla="*/ 131 h 150"/>
                  <a:gd name="T4" fmla="*/ 20 w 132"/>
                  <a:gd name="T5" fmla="*/ 41 h 150"/>
                  <a:gd name="T6" fmla="*/ 103 w 132"/>
                  <a:gd name="T7" fmla="*/ 19 h 150"/>
                  <a:gd name="T8" fmla="*/ 112 w 132"/>
                  <a:gd name="T9" fmla="*/ 109 h 150"/>
                </a:gdLst>
                <a:ahLst/>
                <a:cxnLst>
                  <a:cxn ang="0">
                    <a:pos x="T0" y="T1"/>
                  </a:cxn>
                  <a:cxn ang="0">
                    <a:pos x="T2" y="T3"/>
                  </a:cxn>
                  <a:cxn ang="0">
                    <a:pos x="T4" y="T5"/>
                  </a:cxn>
                  <a:cxn ang="0">
                    <a:pos x="T6" y="T7"/>
                  </a:cxn>
                  <a:cxn ang="0">
                    <a:pos x="T8" y="T9"/>
                  </a:cxn>
                </a:cxnLst>
                <a:rect l="0" t="0" r="r" b="b"/>
                <a:pathLst>
                  <a:path w="132" h="150">
                    <a:moveTo>
                      <a:pt x="112" y="109"/>
                    </a:moveTo>
                    <a:cubicBezTo>
                      <a:pt x="92" y="140"/>
                      <a:pt x="55" y="150"/>
                      <a:pt x="29" y="131"/>
                    </a:cubicBezTo>
                    <a:cubicBezTo>
                      <a:pt x="4" y="112"/>
                      <a:pt x="0" y="72"/>
                      <a:pt x="20" y="41"/>
                    </a:cubicBezTo>
                    <a:cubicBezTo>
                      <a:pt x="40" y="10"/>
                      <a:pt x="77" y="0"/>
                      <a:pt x="103" y="19"/>
                    </a:cubicBezTo>
                    <a:cubicBezTo>
                      <a:pt x="128" y="38"/>
                      <a:pt x="132" y="78"/>
                      <a:pt x="112" y="109"/>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49" name="Freeform 97">
                <a:extLst>
                  <a:ext uri="{FF2B5EF4-FFF2-40B4-BE49-F238E27FC236}">
                    <a16:creationId xmlns:a16="http://schemas.microsoft.com/office/drawing/2014/main" id="{02C68351-F782-1548-A942-2D756A6DBB54}"/>
                  </a:ext>
                </a:extLst>
              </p:cNvPr>
              <p:cNvSpPr>
                <a:spLocks/>
              </p:cNvSpPr>
              <p:nvPr/>
            </p:nvSpPr>
            <p:spPr bwMode="auto">
              <a:xfrm>
                <a:off x="1824038" y="6316663"/>
                <a:ext cx="169863" cy="192088"/>
              </a:xfrm>
              <a:custGeom>
                <a:avLst/>
                <a:gdLst>
                  <a:gd name="T0" fmla="*/ 48 w 56"/>
                  <a:gd name="T1" fmla="*/ 47 h 64"/>
                  <a:gd name="T2" fmla="*/ 12 w 56"/>
                  <a:gd name="T3" fmla="*/ 56 h 64"/>
                  <a:gd name="T4" fmla="*/ 8 w 56"/>
                  <a:gd name="T5" fmla="*/ 18 h 64"/>
                  <a:gd name="T6" fmla="*/ 44 w 56"/>
                  <a:gd name="T7" fmla="*/ 8 h 64"/>
                  <a:gd name="T8" fmla="*/ 48 w 56"/>
                  <a:gd name="T9" fmla="*/ 47 h 64"/>
                </a:gdLst>
                <a:ahLst/>
                <a:cxnLst>
                  <a:cxn ang="0">
                    <a:pos x="T0" y="T1"/>
                  </a:cxn>
                  <a:cxn ang="0">
                    <a:pos x="T2" y="T3"/>
                  </a:cxn>
                  <a:cxn ang="0">
                    <a:pos x="T4" y="T5"/>
                  </a:cxn>
                  <a:cxn ang="0">
                    <a:pos x="T6" y="T7"/>
                  </a:cxn>
                  <a:cxn ang="0">
                    <a:pos x="T8" y="T9"/>
                  </a:cxn>
                </a:cxnLst>
                <a:rect l="0" t="0" r="r" b="b"/>
                <a:pathLst>
                  <a:path w="56" h="64">
                    <a:moveTo>
                      <a:pt x="48" y="47"/>
                    </a:moveTo>
                    <a:cubicBezTo>
                      <a:pt x="39" y="60"/>
                      <a:pt x="23" y="64"/>
                      <a:pt x="12" y="56"/>
                    </a:cubicBezTo>
                    <a:cubicBezTo>
                      <a:pt x="1" y="48"/>
                      <a:pt x="0" y="31"/>
                      <a:pt x="8" y="18"/>
                    </a:cubicBezTo>
                    <a:cubicBezTo>
                      <a:pt x="17" y="4"/>
                      <a:pt x="33" y="0"/>
                      <a:pt x="44" y="8"/>
                    </a:cubicBezTo>
                    <a:cubicBezTo>
                      <a:pt x="55" y="16"/>
                      <a:pt x="56" y="33"/>
                      <a:pt x="48" y="4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0" name="Freeform 98">
                <a:extLst>
                  <a:ext uri="{FF2B5EF4-FFF2-40B4-BE49-F238E27FC236}">
                    <a16:creationId xmlns:a16="http://schemas.microsoft.com/office/drawing/2014/main" id="{1167F7C3-648E-B848-9237-59867A5D136A}"/>
                  </a:ext>
                </a:extLst>
              </p:cNvPr>
              <p:cNvSpPr>
                <a:spLocks/>
              </p:cNvSpPr>
              <p:nvPr/>
            </p:nvSpPr>
            <p:spPr bwMode="auto">
              <a:xfrm>
                <a:off x="3975101" y="5959475"/>
                <a:ext cx="808038" cy="909638"/>
              </a:xfrm>
              <a:custGeom>
                <a:avLst/>
                <a:gdLst>
                  <a:gd name="T0" fmla="*/ 226 w 267"/>
                  <a:gd name="T1" fmla="*/ 219 h 301"/>
                  <a:gd name="T2" fmla="*/ 59 w 267"/>
                  <a:gd name="T3" fmla="*/ 263 h 301"/>
                  <a:gd name="T4" fmla="*/ 41 w 267"/>
                  <a:gd name="T5" fmla="*/ 82 h 301"/>
                  <a:gd name="T6" fmla="*/ 208 w 267"/>
                  <a:gd name="T7" fmla="*/ 37 h 301"/>
                  <a:gd name="T8" fmla="*/ 226 w 267"/>
                  <a:gd name="T9" fmla="*/ 219 h 301"/>
                </a:gdLst>
                <a:ahLst/>
                <a:cxnLst>
                  <a:cxn ang="0">
                    <a:pos x="T0" y="T1"/>
                  </a:cxn>
                  <a:cxn ang="0">
                    <a:pos x="T2" y="T3"/>
                  </a:cxn>
                  <a:cxn ang="0">
                    <a:pos x="T4" y="T5"/>
                  </a:cxn>
                  <a:cxn ang="0">
                    <a:pos x="T6" y="T7"/>
                  </a:cxn>
                  <a:cxn ang="0">
                    <a:pos x="T8" y="T9"/>
                  </a:cxn>
                </a:cxnLst>
                <a:rect l="0" t="0" r="r" b="b"/>
                <a:pathLst>
                  <a:path w="267" h="301">
                    <a:moveTo>
                      <a:pt x="226" y="219"/>
                    </a:moveTo>
                    <a:cubicBezTo>
                      <a:pt x="185" y="281"/>
                      <a:pt x="111" y="301"/>
                      <a:pt x="59" y="263"/>
                    </a:cubicBezTo>
                    <a:cubicBezTo>
                      <a:pt x="8" y="225"/>
                      <a:pt x="0" y="144"/>
                      <a:pt x="41" y="82"/>
                    </a:cubicBezTo>
                    <a:cubicBezTo>
                      <a:pt x="82" y="19"/>
                      <a:pt x="157" y="0"/>
                      <a:pt x="208" y="37"/>
                    </a:cubicBezTo>
                    <a:cubicBezTo>
                      <a:pt x="259" y="75"/>
                      <a:pt x="267" y="156"/>
                      <a:pt x="226" y="219"/>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1" name="Freeform 99">
                <a:extLst>
                  <a:ext uri="{FF2B5EF4-FFF2-40B4-BE49-F238E27FC236}">
                    <a16:creationId xmlns:a16="http://schemas.microsoft.com/office/drawing/2014/main" id="{93B51060-C4F6-CA42-AD98-0D25FD81C592}"/>
                  </a:ext>
                </a:extLst>
              </p:cNvPr>
              <p:cNvSpPr>
                <a:spLocks/>
              </p:cNvSpPr>
              <p:nvPr/>
            </p:nvSpPr>
            <p:spPr bwMode="auto">
              <a:xfrm>
                <a:off x="4008438" y="5959475"/>
                <a:ext cx="752475" cy="568325"/>
              </a:xfrm>
              <a:custGeom>
                <a:avLst/>
                <a:gdLst>
                  <a:gd name="T0" fmla="*/ 28 w 249"/>
                  <a:gd name="T1" fmla="*/ 134 h 188"/>
                  <a:gd name="T2" fmla="*/ 195 w 249"/>
                  <a:gd name="T3" fmla="*/ 90 h 188"/>
                  <a:gd name="T4" fmla="*/ 238 w 249"/>
                  <a:gd name="T5" fmla="*/ 165 h 188"/>
                  <a:gd name="T6" fmla="*/ 197 w 249"/>
                  <a:gd name="T7" fmla="*/ 37 h 188"/>
                  <a:gd name="T8" fmla="*/ 30 w 249"/>
                  <a:gd name="T9" fmla="*/ 82 h 188"/>
                  <a:gd name="T10" fmla="*/ 5 w 249"/>
                  <a:gd name="T11" fmla="*/ 188 h 188"/>
                  <a:gd name="T12" fmla="*/ 28 w 249"/>
                  <a:gd name="T13" fmla="*/ 134 h 188"/>
                </a:gdLst>
                <a:ahLst/>
                <a:cxnLst>
                  <a:cxn ang="0">
                    <a:pos x="T0" y="T1"/>
                  </a:cxn>
                  <a:cxn ang="0">
                    <a:pos x="T2" y="T3"/>
                  </a:cxn>
                  <a:cxn ang="0">
                    <a:pos x="T4" y="T5"/>
                  </a:cxn>
                  <a:cxn ang="0">
                    <a:pos x="T6" y="T7"/>
                  </a:cxn>
                  <a:cxn ang="0">
                    <a:pos x="T8" y="T9"/>
                  </a:cxn>
                  <a:cxn ang="0">
                    <a:pos x="T10" y="T11"/>
                  </a:cxn>
                  <a:cxn ang="0">
                    <a:pos x="T12" y="T13"/>
                  </a:cxn>
                </a:cxnLst>
                <a:rect l="0" t="0" r="r" b="b"/>
                <a:pathLst>
                  <a:path w="249" h="188">
                    <a:moveTo>
                      <a:pt x="28" y="134"/>
                    </a:moveTo>
                    <a:cubicBezTo>
                      <a:pt x="69" y="72"/>
                      <a:pt x="144" y="52"/>
                      <a:pt x="195" y="90"/>
                    </a:cubicBezTo>
                    <a:cubicBezTo>
                      <a:pt x="219" y="108"/>
                      <a:pt x="233" y="135"/>
                      <a:pt x="238" y="165"/>
                    </a:cubicBezTo>
                    <a:cubicBezTo>
                      <a:pt x="249" y="116"/>
                      <a:pt x="234" y="65"/>
                      <a:pt x="197" y="37"/>
                    </a:cubicBezTo>
                    <a:cubicBezTo>
                      <a:pt x="146" y="0"/>
                      <a:pt x="71" y="19"/>
                      <a:pt x="30" y="82"/>
                    </a:cubicBezTo>
                    <a:cubicBezTo>
                      <a:pt x="8" y="115"/>
                      <a:pt x="0" y="153"/>
                      <a:pt x="5" y="188"/>
                    </a:cubicBezTo>
                    <a:cubicBezTo>
                      <a:pt x="9" y="169"/>
                      <a:pt x="17" y="151"/>
                      <a:pt x="28" y="134"/>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2" name="Freeform 100">
                <a:extLst>
                  <a:ext uri="{FF2B5EF4-FFF2-40B4-BE49-F238E27FC236}">
                    <a16:creationId xmlns:a16="http://schemas.microsoft.com/office/drawing/2014/main" id="{355F06F2-8F69-F84E-8F66-22BD9B59D739}"/>
                  </a:ext>
                </a:extLst>
              </p:cNvPr>
              <p:cNvSpPr>
                <a:spLocks/>
              </p:cNvSpPr>
              <p:nvPr/>
            </p:nvSpPr>
            <p:spPr bwMode="auto">
              <a:xfrm>
                <a:off x="4178301" y="6186488"/>
                <a:ext cx="401638" cy="452438"/>
              </a:xfrm>
              <a:custGeom>
                <a:avLst/>
                <a:gdLst>
                  <a:gd name="T0" fmla="*/ 113 w 133"/>
                  <a:gd name="T1" fmla="*/ 109 h 150"/>
                  <a:gd name="T2" fmla="*/ 30 w 133"/>
                  <a:gd name="T3" fmla="*/ 131 h 150"/>
                  <a:gd name="T4" fmla="*/ 21 w 133"/>
                  <a:gd name="T5" fmla="*/ 41 h 150"/>
                  <a:gd name="T6" fmla="*/ 103 w 133"/>
                  <a:gd name="T7" fmla="*/ 19 h 150"/>
                  <a:gd name="T8" fmla="*/ 113 w 133"/>
                  <a:gd name="T9" fmla="*/ 109 h 150"/>
                </a:gdLst>
                <a:ahLst/>
                <a:cxnLst>
                  <a:cxn ang="0">
                    <a:pos x="T0" y="T1"/>
                  </a:cxn>
                  <a:cxn ang="0">
                    <a:pos x="T2" y="T3"/>
                  </a:cxn>
                  <a:cxn ang="0">
                    <a:pos x="T4" y="T5"/>
                  </a:cxn>
                  <a:cxn ang="0">
                    <a:pos x="T6" y="T7"/>
                  </a:cxn>
                  <a:cxn ang="0">
                    <a:pos x="T8" y="T9"/>
                  </a:cxn>
                </a:cxnLst>
                <a:rect l="0" t="0" r="r" b="b"/>
                <a:pathLst>
                  <a:path w="133" h="150">
                    <a:moveTo>
                      <a:pt x="113" y="109"/>
                    </a:moveTo>
                    <a:cubicBezTo>
                      <a:pt x="92" y="140"/>
                      <a:pt x="55" y="150"/>
                      <a:pt x="30" y="131"/>
                    </a:cubicBezTo>
                    <a:cubicBezTo>
                      <a:pt x="4" y="112"/>
                      <a:pt x="0" y="72"/>
                      <a:pt x="21" y="41"/>
                    </a:cubicBezTo>
                    <a:cubicBezTo>
                      <a:pt x="41" y="10"/>
                      <a:pt x="78" y="0"/>
                      <a:pt x="103" y="19"/>
                    </a:cubicBezTo>
                    <a:cubicBezTo>
                      <a:pt x="129" y="38"/>
                      <a:pt x="133" y="78"/>
                      <a:pt x="113" y="109"/>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3" name="Freeform 101">
                <a:extLst>
                  <a:ext uri="{FF2B5EF4-FFF2-40B4-BE49-F238E27FC236}">
                    <a16:creationId xmlns:a16="http://schemas.microsoft.com/office/drawing/2014/main" id="{9F3F9DD8-AEBA-7648-A708-6255B8F82027}"/>
                  </a:ext>
                </a:extLst>
              </p:cNvPr>
              <p:cNvSpPr>
                <a:spLocks/>
              </p:cNvSpPr>
              <p:nvPr/>
            </p:nvSpPr>
            <p:spPr bwMode="auto">
              <a:xfrm>
                <a:off x="4292601" y="6316663"/>
                <a:ext cx="173038" cy="192088"/>
              </a:xfrm>
              <a:custGeom>
                <a:avLst/>
                <a:gdLst>
                  <a:gd name="T0" fmla="*/ 48 w 57"/>
                  <a:gd name="T1" fmla="*/ 47 h 64"/>
                  <a:gd name="T2" fmla="*/ 13 w 57"/>
                  <a:gd name="T3" fmla="*/ 56 h 64"/>
                  <a:gd name="T4" fmla="*/ 9 w 57"/>
                  <a:gd name="T5" fmla="*/ 18 h 64"/>
                  <a:gd name="T6" fmla="*/ 44 w 57"/>
                  <a:gd name="T7" fmla="*/ 8 h 64"/>
                  <a:gd name="T8" fmla="*/ 48 w 57"/>
                  <a:gd name="T9" fmla="*/ 47 h 64"/>
                </a:gdLst>
                <a:ahLst/>
                <a:cxnLst>
                  <a:cxn ang="0">
                    <a:pos x="T0" y="T1"/>
                  </a:cxn>
                  <a:cxn ang="0">
                    <a:pos x="T2" y="T3"/>
                  </a:cxn>
                  <a:cxn ang="0">
                    <a:pos x="T4" y="T5"/>
                  </a:cxn>
                  <a:cxn ang="0">
                    <a:pos x="T6" y="T7"/>
                  </a:cxn>
                  <a:cxn ang="0">
                    <a:pos x="T8" y="T9"/>
                  </a:cxn>
                </a:cxnLst>
                <a:rect l="0" t="0" r="r" b="b"/>
                <a:pathLst>
                  <a:path w="57" h="64">
                    <a:moveTo>
                      <a:pt x="48" y="47"/>
                    </a:moveTo>
                    <a:cubicBezTo>
                      <a:pt x="40" y="60"/>
                      <a:pt x="24" y="64"/>
                      <a:pt x="13" y="56"/>
                    </a:cubicBezTo>
                    <a:cubicBezTo>
                      <a:pt x="2" y="48"/>
                      <a:pt x="0" y="31"/>
                      <a:pt x="9" y="18"/>
                    </a:cubicBezTo>
                    <a:cubicBezTo>
                      <a:pt x="18" y="4"/>
                      <a:pt x="34" y="0"/>
                      <a:pt x="44" y="8"/>
                    </a:cubicBezTo>
                    <a:cubicBezTo>
                      <a:pt x="55" y="16"/>
                      <a:pt x="57" y="33"/>
                      <a:pt x="48" y="4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4" name="Freeform 102">
                <a:extLst>
                  <a:ext uri="{FF2B5EF4-FFF2-40B4-BE49-F238E27FC236}">
                    <a16:creationId xmlns:a16="http://schemas.microsoft.com/office/drawing/2014/main" id="{52A60BDC-2AE2-6C46-9F7B-DE36B2E416FC}"/>
                  </a:ext>
                </a:extLst>
              </p:cNvPr>
              <p:cNvSpPr>
                <a:spLocks/>
              </p:cNvSpPr>
              <p:nvPr/>
            </p:nvSpPr>
            <p:spPr bwMode="auto">
              <a:xfrm>
                <a:off x="1860551" y="5899150"/>
                <a:ext cx="344488" cy="571500"/>
              </a:xfrm>
              <a:custGeom>
                <a:avLst/>
                <a:gdLst>
                  <a:gd name="T0" fmla="*/ 65 w 114"/>
                  <a:gd name="T1" fmla="*/ 0 h 189"/>
                  <a:gd name="T2" fmla="*/ 54 w 114"/>
                  <a:gd name="T3" fmla="*/ 17 h 189"/>
                  <a:gd name="T4" fmla="*/ 31 w 114"/>
                  <a:gd name="T5" fmla="*/ 65 h 189"/>
                  <a:gd name="T6" fmla="*/ 25 w 114"/>
                  <a:gd name="T7" fmla="*/ 91 h 189"/>
                  <a:gd name="T8" fmla="*/ 19 w 114"/>
                  <a:gd name="T9" fmla="*/ 117 h 189"/>
                  <a:gd name="T10" fmla="*/ 2 w 114"/>
                  <a:gd name="T11" fmla="*/ 167 h 189"/>
                  <a:gd name="T12" fmla="*/ 9 w 114"/>
                  <a:gd name="T13" fmla="*/ 186 h 189"/>
                  <a:gd name="T14" fmla="*/ 29 w 114"/>
                  <a:gd name="T15" fmla="*/ 179 h 189"/>
                  <a:gd name="T16" fmla="*/ 55 w 114"/>
                  <a:gd name="T17" fmla="*/ 133 h 189"/>
                  <a:gd name="T18" fmla="*/ 70 w 114"/>
                  <a:gd name="T19" fmla="*/ 111 h 189"/>
                  <a:gd name="T20" fmla="*/ 85 w 114"/>
                  <a:gd name="T21" fmla="*/ 89 h 189"/>
                  <a:gd name="T22" fmla="*/ 106 w 114"/>
                  <a:gd name="T23" fmla="*/ 40 h 189"/>
                  <a:gd name="T24" fmla="*/ 112 w 114"/>
                  <a:gd name="T25" fmla="*/ 14 h 189"/>
                  <a:gd name="T26" fmla="*/ 114 w 114"/>
                  <a:gd name="T27" fmla="*/ 0 h 189"/>
                  <a:gd name="T28" fmla="*/ 65 w 114"/>
                  <a:gd name="T2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89">
                    <a:moveTo>
                      <a:pt x="65" y="0"/>
                    </a:moveTo>
                    <a:cubicBezTo>
                      <a:pt x="61" y="5"/>
                      <a:pt x="57" y="11"/>
                      <a:pt x="54" y="17"/>
                    </a:cubicBezTo>
                    <a:cubicBezTo>
                      <a:pt x="45" y="32"/>
                      <a:pt x="36" y="48"/>
                      <a:pt x="31" y="65"/>
                    </a:cubicBezTo>
                    <a:cubicBezTo>
                      <a:pt x="29" y="73"/>
                      <a:pt x="27" y="82"/>
                      <a:pt x="25" y="91"/>
                    </a:cubicBezTo>
                    <a:cubicBezTo>
                      <a:pt x="24" y="100"/>
                      <a:pt x="22" y="108"/>
                      <a:pt x="19" y="117"/>
                    </a:cubicBezTo>
                    <a:cubicBezTo>
                      <a:pt x="14" y="134"/>
                      <a:pt x="9" y="151"/>
                      <a:pt x="2" y="167"/>
                    </a:cubicBezTo>
                    <a:cubicBezTo>
                      <a:pt x="0" y="174"/>
                      <a:pt x="3" y="182"/>
                      <a:pt x="9" y="186"/>
                    </a:cubicBezTo>
                    <a:cubicBezTo>
                      <a:pt x="17" y="189"/>
                      <a:pt x="25" y="186"/>
                      <a:pt x="29" y="179"/>
                    </a:cubicBezTo>
                    <a:cubicBezTo>
                      <a:pt x="37" y="163"/>
                      <a:pt x="46" y="148"/>
                      <a:pt x="55" y="133"/>
                    </a:cubicBezTo>
                    <a:cubicBezTo>
                      <a:pt x="60" y="125"/>
                      <a:pt x="65" y="118"/>
                      <a:pt x="70" y="111"/>
                    </a:cubicBezTo>
                    <a:cubicBezTo>
                      <a:pt x="75" y="103"/>
                      <a:pt x="81" y="96"/>
                      <a:pt x="85" y="89"/>
                    </a:cubicBezTo>
                    <a:cubicBezTo>
                      <a:pt x="95" y="73"/>
                      <a:pt x="101" y="57"/>
                      <a:pt x="106" y="40"/>
                    </a:cubicBezTo>
                    <a:cubicBezTo>
                      <a:pt x="109" y="31"/>
                      <a:pt x="111" y="23"/>
                      <a:pt x="112" y="14"/>
                    </a:cubicBezTo>
                    <a:cubicBezTo>
                      <a:pt x="113" y="9"/>
                      <a:pt x="114" y="4"/>
                      <a:pt x="114" y="0"/>
                    </a:cubicBezTo>
                    <a:lnTo>
                      <a:pt x="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5" name="Freeform 103">
                <a:extLst>
                  <a:ext uri="{FF2B5EF4-FFF2-40B4-BE49-F238E27FC236}">
                    <a16:creationId xmlns:a16="http://schemas.microsoft.com/office/drawing/2014/main" id="{3083A9C4-6FC9-B144-9377-C15E48E1E118}"/>
                  </a:ext>
                </a:extLst>
              </p:cNvPr>
              <p:cNvSpPr>
                <a:spLocks/>
              </p:cNvSpPr>
              <p:nvPr/>
            </p:nvSpPr>
            <p:spPr bwMode="auto">
              <a:xfrm>
                <a:off x="1887538" y="6091238"/>
                <a:ext cx="203200" cy="376238"/>
              </a:xfrm>
              <a:custGeom>
                <a:avLst/>
                <a:gdLst>
                  <a:gd name="T0" fmla="*/ 20 w 67"/>
                  <a:gd name="T1" fmla="*/ 115 h 124"/>
                  <a:gd name="T2" fmla="*/ 46 w 67"/>
                  <a:gd name="T3" fmla="*/ 69 h 124"/>
                  <a:gd name="T4" fmla="*/ 61 w 67"/>
                  <a:gd name="T5" fmla="*/ 47 h 124"/>
                  <a:gd name="T6" fmla="*/ 63 w 67"/>
                  <a:gd name="T7" fmla="*/ 44 h 124"/>
                  <a:gd name="T8" fmla="*/ 51 w 67"/>
                  <a:gd name="T9" fmla="*/ 6 h 124"/>
                  <a:gd name="T10" fmla="*/ 26 w 67"/>
                  <a:gd name="T11" fmla="*/ 1 h 124"/>
                  <a:gd name="T12" fmla="*/ 20 w 67"/>
                  <a:gd name="T13" fmla="*/ 9 h 124"/>
                  <a:gd name="T14" fmla="*/ 16 w 67"/>
                  <a:gd name="T15" fmla="*/ 27 h 124"/>
                  <a:gd name="T16" fmla="*/ 12 w 67"/>
                  <a:gd name="T17" fmla="*/ 46 h 124"/>
                  <a:gd name="T18" fmla="*/ 22 w 67"/>
                  <a:gd name="T19" fmla="*/ 75 h 124"/>
                  <a:gd name="T20" fmla="*/ 0 w 67"/>
                  <a:gd name="T21" fmla="*/ 122 h 124"/>
                  <a:gd name="T22" fmla="*/ 5 w 67"/>
                  <a:gd name="T23" fmla="*/ 123 h 124"/>
                  <a:gd name="T24" fmla="*/ 20 w 67"/>
                  <a:gd name="T25" fmla="*/ 1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24">
                    <a:moveTo>
                      <a:pt x="20" y="115"/>
                    </a:moveTo>
                    <a:cubicBezTo>
                      <a:pt x="28" y="99"/>
                      <a:pt x="37" y="84"/>
                      <a:pt x="46" y="69"/>
                    </a:cubicBezTo>
                    <a:cubicBezTo>
                      <a:pt x="51" y="61"/>
                      <a:pt x="56" y="54"/>
                      <a:pt x="61" y="47"/>
                    </a:cubicBezTo>
                    <a:lnTo>
                      <a:pt x="63" y="44"/>
                    </a:lnTo>
                    <a:cubicBezTo>
                      <a:pt x="60" y="19"/>
                      <a:pt x="67" y="11"/>
                      <a:pt x="51" y="6"/>
                    </a:cubicBezTo>
                    <a:cubicBezTo>
                      <a:pt x="33" y="0"/>
                      <a:pt x="26" y="1"/>
                      <a:pt x="26" y="1"/>
                    </a:cubicBezTo>
                    <a:lnTo>
                      <a:pt x="20" y="9"/>
                    </a:lnTo>
                    <a:cubicBezTo>
                      <a:pt x="19" y="15"/>
                      <a:pt x="18" y="21"/>
                      <a:pt x="16" y="27"/>
                    </a:cubicBezTo>
                    <a:cubicBezTo>
                      <a:pt x="15" y="33"/>
                      <a:pt x="14" y="40"/>
                      <a:pt x="12" y="46"/>
                    </a:cubicBezTo>
                    <a:cubicBezTo>
                      <a:pt x="20" y="50"/>
                      <a:pt x="28" y="58"/>
                      <a:pt x="22" y="75"/>
                    </a:cubicBezTo>
                    <a:cubicBezTo>
                      <a:pt x="12" y="104"/>
                      <a:pt x="0" y="122"/>
                      <a:pt x="0" y="122"/>
                    </a:cubicBezTo>
                    <a:cubicBezTo>
                      <a:pt x="0" y="122"/>
                      <a:pt x="2" y="122"/>
                      <a:pt x="5" y="123"/>
                    </a:cubicBezTo>
                    <a:cubicBezTo>
                      <a:pt x="11" y="124"/>
                      <a:pt x="17" y="121"/>
                      <a:pt x="20" y="115"/>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6" name="Freeform 104">
                <a:extLst>
                  <a:ext uri="{FF2B5EF4-FFF2-40B4-BE49-F238E27FC236}">
                    <a16:creationId xmlns:a16="http://schemas.microsoft.com/office/drawing/2014/main" id="{1670ED6C-C1CE-9B4C-8BA5-8AD31082339C}"/>
                  </a:ext>
                </a:extLst>
              </p:cNvPr>
              <p:cNvSpPr>
                <a:spLocks/>
              </p:cNvSpPr>
              <p:nvPr/>
            </p:nvSpPr>
            <p:spPr bwMode="auto">
              <a:xfrm>
                <a:off x="4132263" y="5835650"/>
                <a:ext cx="303213" cy="631825"/>
              </a:xfrm>
              <a:custGeom>
                <a:avLst/>
                <a:gdLst>
                  <a:gd name="T0" fmla="*/ 0 w 100"/>
                  <a:gd name="T1" fmla="*/ 34 h 209"/>
                  <a:gd name="T2" fmla="*/ 3 w 100"/>
                  <a:gd name="T3" fmla="*/ 54 h 209"/>
                  <a:gd name="T4" fmla="*/ 20 w 100"/>
                  <a:gd name="T5" fmla="*/ 104 h 209"/>
                  <a:gd name="T6" fmla="*/ 34 w 100"/>
                  <a:gd name="T7" fmla="*/ 127 h 209"/>
                  <a:gd name="T8" fmla="*/ 47 w 100"/>
                  <a:gd name="T9" fmla="*/ 150 h 209"/>
                  <a:gd name="T10" fmla="*/ 70 w 100"/>
                  <a:gd name="T11" fmla="*/ 199 h 209"/>
                  <a:gd name="T12" fmla="*/ 88 w 100"/>
                  <a:gd name="T13" fmla="*/ 207 h 209"/>
                  <a:gd name="T14" fmla="*/ 97 w 100"/>
                  <a:gd name="T15" fmla="*/ 189 h 209"/>
                  <a:gd name="T16" fmla="*/ 84 w 100"/>
                  <a:gd name="T17" fmla="*/ 137 h 209"/>
                  <a:gd name="T18" fmla="*/ 80 w 100"/>
                  <a:gd name="T19" fmla="*/ 111 h 209"/>
                  <a:gd name="T20" fmla="*/ 76 w 100"/>
                  <a:gd name="T21" fmla="*/ 84 h 209"/>
                  <a:gd name="T22" fmla="*/ 58 w 100"/>
                  <a:gd name="T23" fmla="*/ 35 h 209"/>
                  <a:gd name="T24" fmla="*/ 44 w 100"/>
                  <a:gd name="T25" fmla="*/ 11 h 209"/>
                  <a:gd name="T26" fmla="*/ 36 w 100"/>
                  <a:gd name="T27" fmla="*/ 0 h 209"/>
                  <a:gd name="T28" fmla="*/ 0 w 100"/>
                  <a:gd name="T29" fmla="*/ 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209">
                    <a:moveTo>
                      <a:pt x="0" y="34"/>
                    </a:moveTo>
                    <a:cubicBezTo>
                      <a:pt x="1" y="40"/>
                      <a:pt x="2" y="47"/>
                      <a:pt x="3" y="54"/>
                    </a:cubicBezTo>
                    <a:cubicBezTo>
                      <a:pt x="7" y="71"/>
                      <a:pt x="12" y="88"/>
                      <a:pt x="20" y="104"/>
                    </a:cubicBezTo>
                    <a:cubicBezTo>
                      <a:pt x="24" y="112"/>
                      <a:pt x="29" y="119"/>
                      <a:pt x="34" y="127"/>
                    </a:cubicBezTo>
                    <a:cubicBezTo>
                      <a:pt x="39" y="135"/>
                      <a:pt x="43" y="142"/>
                      <a:pt x="47" y="150"/>
                    </a:cubicBezTo>
                    <a:cubicBezTo>
                      <a:pt x="55" y="166"/>
                      <a:pt x="63" y="182"/>
                      <a:pt x="70" y="199"/>
                    </a:cubicBezTo>
                    <a:cubicBezTo>
                      <a:pt x="73" y="205"/>
                      <a:pt x="80" y="209"/>
                      <a:pt x="88" y="207"/>
                    </a:cubicBezTo>
                    <a:cubicBezTo>
                      <a:pt x="95" y="205"/>
                      <a:pt x="100" y="196"/>
                      <a:pt x="97" y="189"/>
                    </a:cubicBezTo>
                    <a:cubicBezTo>
                      <a:pt x="92" y="172"/>
                      <a:pt x="88" y="155"/>
                      <a:pt x="84" y="137"/>
                    </a:cubicBezTo>
                    <a:cubicBezTo>
                      <a:pt x="82" y="129"/>
                      <a:pt x="81" y="120"/>
                      <a:pt x="80" y="111"/>
                    </a:cubicBezTo>
                    <a:cubicBezTo>
                      <a:pt x="79" y="102"/>
                      <a:pt x="78" y="93"/>
                      <a:pt x="76" y="84"/>
                    </a:cubicBezTo>
                    <a:cubicBezTo>
                      <a:pt x="72" y="67"/>
                      <a:pt x="65" y="51"/>
                      <a:pt x="58" y="35"/>
                    </a:cubicBezTo>
                    <a:cubicBezTo>
                      <a:pt x="54" y="27"/>
                      <a:pt x="49" y="19"/>
                      <a:pt x="44" y="11"/>
                    </a:cubicBezTo>
                    <a:cubicBezTo>
                      <a:pt x="41" y="8"/>
                      <a:pt x="39" y="4"/>
                      <a:pt x="36" y="0"/>
                    </a:cubicBezTo>
                    <a:lnTo>
                      <a:pt x="0" y="34"/>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7" name="Freeform 105">
                <a:extLst>
                  <a:ext uri="{FF2B5EF4-FFF2-40B4-BE49-F238E27FC236}">
                    <a16:creationId xmlns:a16="http://schemas.microsoft.com/office/drawing/2014/main" id="{81CA6BFB-77EE-3344-8A87-9D72DDB0C5DC}"/>
                  </a:ext>
                </a:extLst>
              </p:cNvPr>
              <p:cNvSpPr>
                <a:spLocks/>
              </p:cNvSpPr>
              <p:nvPr/>
            </p:nvSpPr>
            <p:spPr bwMode="auto">
              <a:xfrm>
                <a:off x="4202113" y="6080125"/>
                <a:ext cx="230188" cy="381000"/>
              </a:xfrm>
              <a:custGeom>
                <a:avLst/>
                <a:gdLst>
                  <a:gd name="T0" fmla="*/ 74 w 76"/>
                  <a:gd name="T1" fmla="*/ 108 h 126"/>
                  <a:gd name="T2" fmla="*/ 61 w 76"/>
                  <a:gd name="T3" fmla="*/ 56 h 126"/>
                  <a:gd name="T4" fmla="*/ 57 w 76"/>
                  <a:gd name="T5" fmla="*/ 30 h 126"/>
                  <a:gd name="T6" fmla="*/ 57 w 76"/>
                  <a:gd name="T7" fmla="*/ 27 h 126"/>
                  <a:gd name="T8" fmla="*/ 22 w 76"/>
                  <a:gd name="T9" fmla="*/ 7 h 126"/>
                  <a:gd name="T10" fmla="*/ 0 w 76"/>
                  <a:gd name="T11" fmla="*/ 20 h 126"/>
                  <a:gd name="T12" fmla="*/ 1 w 76"/>
                  <a:gd name="T13" fmla="*/ 30 h 126"/>
                  <a:gd name="T14" fmla="*/ 11 w 76"/>
                  <a:gd name="T15" fmla="*/ 46 h 126"/>
                  <a:gd name="T16" fmla="*/ 21 w 76"/>
                  <a:gd name="T17" fmla="*/ 63 h 126"/>
                  <a:gd name="T18" fmla="*/ 48 w 76"/>
                  <a:gd name="T19" fmla="*/ 77 h 126"/>
                  <a:gd name="T20" fmla="*/ 65 w 76"/>
                  <a:gd name="T21" fmla="*/ 126 h 126"/>
                  <a:gd name="T22" fmla="*/ 69 w 76"/>
                  <a:gd name="T23" fmla="*/ 124 h 126"/>
                  <a:gd name="T24" fmla="*/ 74 w 76"/>
                  <a:gd name="T25"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6">
                    <a:moveTo>
                      <a:pt x="74" y="108"/>
                    </a:moveTo>
                    <a:cubicBezTo>
                      <a:pt x="69" y="91"/>
                      <a:pt x="65" y="74"/>
                      <a:pt x="61" y="56"/>
                    </a:cubicBezTo>
                    <a:cubicBezTo>
                      <a:pt x="59" y="48"/>
                      <a:pt x="58" y="39"/>
                      <a:pt x="57" y="30"/>
                    </a:cubicBezTo>
                    <a:lnTo>
                      <a:pt x="57" y="27"/>
                    </a:lnTo>
                    <a:cubicBezTo>
                      <a:pt x="38" y="11"/>
                      <a:pt x="37" y="0"/>
                      <a:pt x="22" y="7"/>
                    </a:cubicBezTo>
                    <a:cubicBezTo>
                      <a:pt x="4" y="15"/>
                      <a:pt x="0" y="20"/>
                      <a:pt x="0" y="20"/>
                    </a:cubicBezTo>
                    <a:lnTo>
                      <a:pt x="1" y="30"/>
                    </a:lnTo>
                    <a:cubicBezTo>
                      <a:pt x="4" y="35"/>
                      <a:pt x="8" y="41"/>
                      <a:pt x="11" y="46"/>
                    </a:cubicBezTo>
                    <a:cubicBezTo>
                      <a:pt x="14" y="52"/>
                      <a:pt x="18" y="57"/>
                      <a:pt x="21" y="63"/>
                    </a:cubicBezTo>
                    <a:cubicBezTo>
                      <a:pt x="30" y="61"/>
                      <a:pt x="41" y="61"/>
                      <a:pt x="48" y="77"/>
                    </a:cubicBezTo>
                    <a:cubicBezTo>
                      <a:pt x="61" y="105"/>
                      <a:pt x="65" y="126"/>
                      <a:pt x="65" y="126"/>
                    </a:cubicBezTo>
                    <a:cubicBezTo>
                      <a:pt x="65" y="126"/>
                      <a:pt x="66" y="125"/>
                      <a:pt x="69" y="124"/>
                    </a:cubicBezTo>
                    <a:cubicBezTo>
                      <a:pt x="74" y="120"/>
                      <a:pt x="76" y="114"/>
                      <a:pt x="74" y="10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8" name="Freeform 106">
                <a:extLst>
                  <a:ext uri="{FF2B5EF4-FFF2-40B4-BE49-F238E27FC236}">
                    <a16:creationId xmlns:a16="http://schemas.microsoft.com/office/drawing/2014/main" id="{515BE1D8-AD85-9343-9FA7-56EFBB04F238}"/>
                  </a:ext>
                </a:extLst>
              </p:cNvPr>
              <p:cNvSpPr>
                <a:spLocks/>
              </p:cNvSpPr>
              <p:nvPr/>
            </p:nvSpPr>
            <p:spPr bwMode="auto">
              <a:xfrm>
                <a:off x="2063751" y="6091238"/>
                <a:ext cx="438150" cy="479425"/>
              </a:xfrm>
              <a:custGeom>
                <a:avLst/>
                <a:gdLst>
                  <a:gd name="T0" fmla="*/ 1 w 145"/>
                  <a:gd name="T1" fmla="*/ 41 h 158"/>
                  <a:gd name="T2" fmla="*/ 62 w 145"/>
                  <a:gd name="T3" fmla="*/ 150 h 158"/>
                  <a:gd name="T4" fmla="*/ 110 w 145"/>
                  <a:gd name="T5" fmla="*/ 153 h 158"/>
                  <a:gd name="T6" fmla="*/ 61 w 145"/>
                  <a:gd name="T7" fmla="*/ 0 h 158"/>
                  <a:gd name="T8" fmla="*/ 1 w 145"/>
                  <a:gd name="T9" fmla="*/ 41 h 158"/>
                </a:gdLst>
                <a:ahLst/>
                <a:cxnLst>
                  <a:cxn ang="0">
                    <a:pos x="T0" y="T1"/>
                  </a:cxn>
                  <a:cxn ang="0">
                    <a:pos x="T2" y="T3"/>
                  </a:cxn>
                  <a:cxn ang="0">
                    <a:pos x="T4" y="T5"/>
                  </a:cxn>
                  <a:cxn ang="0">
                    <a:pos x="T6" y="T7"/>
                  </a:cxn>
                  <a:cxn ang="0">
                    <a:pos x="T8" y="T9"/>
                  </a:cxn>
                </a:cxnLst>
                <a:rect l="0" t="0" r="r" b="b"/>
                <a:pathLst>
                  <a:path w="145" h="158">
                    <a:moveTo>
                      <a:pt x="1" y="41"/>
                    </a:moveTo>
                    <a:cubicBezTo>
                      <a:pt x="2" y="42"/>
                      <a:pt x="61" y="84"/>
                      <a:pt x="62" y="150"/>
                    </a:cubicBezTo>
                    <a:cubicBezTo>
                      <a:pt x="97" y="158"/>
                      <a:pt x="110" y="153"/>
                      <a:pt x="110" y="153"/>
                    </a:cubicBezTo>
                    <a:cubicBezTo>
                      <a:pt x="110" y="153"/>
                      <a:pt x="145" y="46"/>
                      <a:pt x="61" y="0"/>
                    </a:cubicBezTo>
                    <a:cubicBezTo>
                      <a:pt x="0" y="2"/>
                      <a:pt x="1" y="41"/>
                      <a:pt x="1" y="41"/>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59" name="Freeform 107">
                <a:extLst>
                  <a:ext uri="{FF2B5EF4-FFF2-40B4-BE49-F238E27FC236}">
                    <a16:creationId xmlns:a16="http://schemas.microsoft.com/office/drawing/2014/main" id="{A0DCFB42-C6A2-0C41-9F25-718A70095108}"/>
                  </a:ext>
                </a:extLst>
              </p:cNvPr>
              <p:cNvSpPr>
                <a:spLocks/>
              </p:cNvSpPr>
              <p:nvPr/>
            </p:nvSpPr>
            <p:spPr bwMode="auto">
              <a:xfrm>
                <a:off x="4510088" y="6091238"/>
                <a:ext cx="436563" cy="479425"/>
              </a:xfrm>
              <a:custGeom>
                <a:avLst/>
                <a:gdLst>
                  <a:gd name="T0" fmla="*/ 1 w 144"/>
                  <a:gd name="T1" fmla="*/ 41 h 158"/>
                  <a:gd name="T2" fmla="*/ 62 w 144"/>
                  <a:gd name="T3" fmla="*/ 150 h 158"/>
                  <a:gd name="T4" fmla="*/ 110 w 144"/>
                  <a:gd name="T5" fmla="*/ 153 h 158"/>
                  <a:gd name="T6" fmla="*/ 61 w 144"/>
                  <a:gd name="T7" fmla="*/ 0 h 158"/>
                  <a:gd name="T8" fmla="*/ 1 w 144"/>
                  <a:gd name="T9" fmla="*/ 41 h 158"/>
                </a:gdLst>
                <a:ahLst/>
                <a:cxnLst>
                  <a:cxn ang="0">
                    <a:pos x="T0" y="T1"/>
                  </a:cxn>
                  <a:cxn ang="0">
                    <a:pos x="T2" y="T3"/>
                  </a:cxn>
                  <a:cxn ang="0">
                    <a:pos x="T4" y="T5"/>
                  </a:cxn>
                  <a:cxn ang="0">
                    <a:pos x="T6" y="T7"/>
                  </a:cxn>
                  <a:cxn ang="0">
                    <a:pos x="T8" y="T9"/>
                  </a:cxn>
                </a:cxnLst>
                <a:rect l="0" t="0" r="r" b="b"/>
                <a:pathLst>
                  <a:path w="144" h="158">
                    <a:moveTo>
                      <a:pt x="1" y="41"/>
                    </a:moveTo>
                    <a:cubicBezTo>
                      <a:pt x="2" y="42"/>
                      <a:pt x="61" y="84"/>
                      <a:pt x="62" y="150"/>
                    </a:cubicBezTo>
                    <a:cubicBezTo>
                      <a:pt x="97" y="158"/>
                      <a:pt x="110" y="153"/>
                      <a:pt x="110" y="153"/>
                    </a:cubicBezTo>
                    <a:cubicBezTo>
                      <a:pt x="110" y="153"/>
                      <a:pt x="144" y="46"/>
                      <a:pt x="61" y="0"/>
                    </a:cubicBezTo>
                    <a:cubicBezTo>
                      <a:pt x="0" y="2"/>
                      <a:pt x="1" y="41"/>
                      <a:pt x="1" y="41"/>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0" name="Freeform 108">
                <a:extLst>
                  <a:ext uri="{FF2B5EF4-FFF2-40B4-BE49-F238E27FC236}">
                    <a16:creationId xmlns:a16="http://schemas.microsoft.com/office/drawing/2014/main" id="{3FD30436-508E-EE41-B7A1-83F7912E733E}"/>
                  </a:ext>
                </a:extLst>
              </p:cNvPr>
              <p:cNvSpPr>
                <a:spLocks/>
              </p:cNvSpPr>
              <p:nvPr/>
            </p:nvSpPr>
            <p:spPr bwMode="auto">
              <a:xfrm>
                <a:off x="1452563" y="5810250"/>
                <a:ext cx="1069975" cy="506413"/>
              </a:xfrm>
              <a:custGeom>
                <a:avLst/>
                <a:gdLst>
                  <a:gd name="T0" fmla="*/ 174 w 354"/>
                  <a:gd name="T1" fmla="*/ 12 h 167"/>
                  <a:gd name="T2" fmla="*/ 257 w 354"/>
                  <a:gd name="T3" fmla="*/ 34 h 167"/>
                  <a:gd name="T4" fmla="*/ 257 w 354"/>
                  <a:gd name="T5" fmla="*/ 132 h 167"/>
                  <a:gd name="T6" fmla="*/ 347 w 354"/>
                  <a:gd name="T7" fmla="*/ 136 h 167"/>
                  <a:gd name="T8" fmla="*/ 354 w 354"/>
                  <a:gd name="T9" fmla="*/ 167 h 167"/>
                  <a:gd name="T10" fmla="*/ 0 w 354"/>
                  <a:gd name="T11" fmla="*/ 106 h 167"/>
                  <a:gd name="T12" fmla="*/ 174 w 354"/>
                  <a:gd name="T13" fmla="*/ 12 h 167"/>
                </a:gdLst>
                <a:ahLst/>
                <a:cxnLst>
                  <a:cxn ang="0">
                    <a:pos x="T0" y="T1"/>
                  </a:cxn>
                  <a:cxn ang="0">
                    <a:pos x="T2" y="T3"/>
                  </a:cxn>
                  <a:cxn ang="0">
                    <a:pos x="T4" y="T5"/>
                  </a:cxn>
                  <a:cxn ang="0">
                    <a:pos x="T6" y="T7"/>
                  </a:cxn>
                  <a:cxn ang="0">
                    <a:pos x="T8" y="T9"/>
                  </a:cxn>
                  <a:cxn ang="0">
                    <a:pos x="T10" y="T11"/>
                  </a:cxn>
                  <a:cxn ang="0">
                    <a:pos x="T12" y="T13"/>
                  </a:cxn>
                </a:cxnLst>
                <a:rect l="0" t="0" r="r" b="b"/>
                <a:pathLst>
                  <a:path w="354" h="167">
                    <a:moveTo>
                      <a:pt x="174" y="12"/>
                    </a:moveTo>
                    <a:cubicBezTo>
                      <a:pt x="207" y="14"/>
                      <a:pt x="235" y="23"/>
                      <a:pt x="257" y="34"/>
                    </a:cubicBezTo>
                    <a:lnTo>
                      <a:pt x="257" y="132"/>
                    </a:lnTo>
                    <a:lnTo>
                      <a:pt x="347" y="136"/>
                    </a:lnTo>
                    <a:cubicBezTo>
                      <a:pt x="354" y="155"/>
                      <a:pt x="354" y="167"/>
                      <a:pt x="354" y="167"/>
                    </a:cubicBezTo>
                    <a:cubicBezTo>
                      <a:pt x="146" y="156"/>
                      <a:pt x="0" y="106"/>
                      <a:pt x="0" y="106"/>
                    </a:cubicBezTo>
                    <a:cubicBezTo>
                      <a:pt x="0" y="106"/>
                      <a:pt x="41" y="0"/>
                      <a:pt x="174" y="12"/>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1" name="Freeform 109">
                <a:extLst>
                  <a:ext uri="{FF2B5EF4-FFF2-40B4-BE49-F238E27FC236}">
                    <a16:creationId xmlns:a16="http://schemas.microsoft.com/office/drawing/2014/main" id="{F7D84E2A-3D27-0D4F-97CF-A49B079B9183}"/>
                  </a:ext>
                </a:extLst>
              </p:cNvPr>
              <p:cNvSpPr>
                <a:spLocks/>
              </p:cNvSpPr>
              <p:nvPr/>
            </p:nvSpPr>
            <p:spPr bwMode="auto">
              <a:xfrm>
                <a:off x="1452563" y="5826125"/>
                <a:ext cx="511175" cy="334963"/>
              </a:xfrm>
              <a:custGeom>
                <a:avLst/>
                <a:gdLst>
                  <a:gd name="T0" fmla="*/ 169 w 169"/>
                  <a:gd name="T1" fmla="*/ 20 h 111"/>
                  <a:gd name="T2" fmla="*/ 165 w 169"/>
                  <a:gd name="T3" fmla="*/ 6 h 111"/>
                  <a:gd name="T4" fmla="*/ 0 w 169"/>
                  <a:gd name="T5" fmla="*/ 101 h 111"/>
                  <a:gd name="T6" fmla="*/ 34 w 169"/>
                  <a:gd name="T7" fmla="*/ 111 h 111"/>
                  <a:gd name="T8" fmla="*/ 169 w 169"/>
                  <a:gd name="T9" fmla="*/ 20 h 111"/>
                </a:gdLst>
                <a:ahLst/>
                <a:cxnLst>
                  <a:cxn ang="0">
                    <a:pos x="T0" y="T1"/>
                  </a:cxn>
                  <a:cxn ang="0">
                    <a:pos x="T2" y="T3"/>
                  </a:cxn>
                  <a:cxn ang="0">
                    <a:pos x="T4" y="T5"/>
                  </a:cxn>
                  <a:cxn ang="0">
                    <a:pos x="T6" y="T7"/>
                  </a:cxn>
                  <a:cxn ang="0">
                    <a:pos x="T8" y="T9"/>
                  </a:cxn>
                </a:cxnLst>
                <a:rect l="0" t="0" r="r" b="b"/>
                <a:pathLst>
                  <a:path w="169" h="111">
                    <a:moveTo>
                      <a:pt x="169" y="20"/>
                    </a:moveTo>
                    <a:lnTo>
                      <a:pt x="165" y="6"/>
                    </a:lnTo>
                    <a:cubicBezTo>
                      <a:pt x="39" y="0"/>
                      <a:pt x="0" y="101"/>
                      <a:pt x="0" y="101"/>
                    </a:cubicBezTo>
                    <a:cubicBezTo>
                      <a:pt x="0" y="101"/>
                      <a:pt x="12" y="105"/>
                      <a:pt x="34" y="111"/>
                    </a:cubicBezTo>
                    <a:cubicBezTo>
                      <a:pt x="65" y="16"/>
                      <a:pt x="169" y="20"/>
                      <a:pt x="169" y="20"/>
                    </a:cubicBezTo>
                    <a:close/>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2" name="Freeform 110">
                <a:extLst>
                  <a:ext uri="{FF2B5EF4-FFF2-40B4-BE49-F238E27FC236}">
                    <a16:creationId xmlns:a16="http://schemas.microsoft.com/office/drawing/2014/main" id="{05FAAF3F-24F0-3A46-AD74-324A4C83F956}"/>
                  </a:ext>
                </a:extLst>
              </p:cNvPr>
              <p:cNvSpPr>
                <a:spLocks/>
              </p:cNvSpPr>
              <p:nvPr/>
            </p:nvSpPr>
            <p:spPr bwMode="auto">
              <a:xfrm>
                <a:off x="1452563" y="5840413"/>
                <a:ext cx="1069975" cy="476250"/>
              </a:xfrm>
              <a:custGeom>
                <a:avLst/>
                <a:gdLst>
                  <a:gd name="T0" fmla="*/ 3 w 354"/>
                  <a:gd name="T1" fmla="*/ 90 h 157"/>
                  <a:gd name="T2" fmla="*/ 46 w 354"/>
                  <a:gd name="T3" fmla="*/ 100 h 157"/>
                  <a:gd name="T4" fmla="*/ 125 w 354"/>
                  <a:gd name="T5" fmla="*/ 3 h 157"/>
                  <a:gd name="T6" fmla="*/ 125 w 354"/>
                  <a:gd name="T7" fmla="*/ 3 h 157"/>
                  <a:gd name="T8" fmla="*/ 174 w 354"/>
                  <a:gd name="T9" fmla="*/ 2 h 157"/>
                  <a:gd name="T10" fmla="*/ 257 w 354"/>
                  <a:gd name="T11" fmla="*/ 24 h 157"/>
                  <a:gd name="T12" fmla="*/ 257 w 354"/>
                  <a:gd name="T13" fmla="*/ 122 h 157"/>
                  <a:gd name="T14" fmla="*/ 347 w 354"/>
                  <a:gd name="T15" fmla="*/ 126 h 157"/>
                  <a:gd name="T16" fmla="*/ 354 w 354"/>
                  <a:gd name="T17" fmla="*/ 157 h 157"/>
                  <a:gd name="T18" fmla="*/ 0 w 354"/>
                  <a:gd name="T19" fmla="*/ 96 h 157"/>
                  <a:gd name="T20" fmla="*/ 3 w 354"/>
                  <a:gd name="T21" fmla="*/ 9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 h="157">
                    <a:moveTo>
                      <a:pt x="3" y="90"/>
                    </a:moveTo>
                    <a:cubicBezTo>
                      <a:pt x="11" y="92"/>
                      <a:pt x="26" y="96"/>
                      <a:pt x="46" y="100"/>
                    </a:cubicBezTo>
                    <a:cubicBezTo>
                      <a:pt x="104" y="113"/>
                      <a:pt x="156" y="54"/>
                      <a:pt x="125" y="3"/>
                    </a:cubicBezTo>
                    <a:lnTo>
                      <a:pt x="125" y="3"/>
                    </a:lnTo>
                    <a:cubicBezTo>
                      <a:pt x="139" y="1"/>
                      <a:pt x="156" y="0"/>
                      <a:pt x="174" y="2"/>
                    </a:cubicBezTo>
                    <a:cubicBezTo>
                      <a:pt x="207" y="4"/>
                      <a:pt x="235" y="13"/>
                      <a:pt x="257" y="24"/>
                    </a:cubicBezTo>
                    <a:lnTo>
                      <a:pt x="257" y="122"/>
                    </a:lnTo>
                    <a:lnTo>
                      <a:pt x="347" y="126"/>
                    </a:lnTo>
                    <a:cubicBezTo>
                      <a:pt x="354" y="145"/>
                      <a:pt x="354" y="157"/>
                      <a:pt x="354" y="157"/>
                    </a:cubicBezTo>
                    <a:cubicBezTo>
                      <a:pt x="146" y="146"/>
                      <a:pt x="0" y="96"/>
                      <a:pt x="0" y="96"/>
                    </a:cubicBezTo>
                    <a:cubicBezTo>
                      <a:pt x="0" y="96"/>
                      <a:pt x="1" y="94"/>
                      <a:pt x="3" y="90"/>
                    </a:cubicBezTo>
                    <a:close/>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3" name="Freeform 111">
                <a:extLst>
                  <a:ext uri="{FF2B5EF4-FFF2-40B4-BE49-F238E27FC236}">
                    <a16:creationId xmlns:a16="http://schemas.microsoft.com/office/drawing/2014/main" id="{4D711204-64A3-ED48-9EB1-0035E8C637A1}"/>
                  </a:ext>
                </a:extLst>
              </p:cNvPr>
              <p:cNvSpPr>
                <a:spLocks/>
              </p:cNvSpPr>
              <p:nvPr/>
            </p:nvSpPr>
            <p:spPr bwMode="auto">
              <a:xfrm>
                <a:off x="2117726" y="4903788"/>
                <a:ext cx="554038" cy="1400175"/>
              </a:xfrm>
              <a:custGeom>
                <a:avLst/>
                <a:gdLst>
                  <a:gd name="T0" fmla="*/ 118 w 183"/>
                  <a:gd name="T1" fmla="*/ 0 h 463"/>
                  <a:gd name="T2" fmla="*/ 118 w 183"/>
                  <a:gd name="T3" fmla="*/ 95 h 463"/>
                  <a:gd name="T4" fmla="*/ 95 w 183"/>
                  <a:gd name="T5" fmla="*/ 328 h 463"/>
                  <a:gd name="T6" fmla="*/ 167 w 183"/>
                  <a:gd name="T7" fmla="*/ 455 h 463"/>
                  <a:gd name="T8" fmla="*/ 48 w 183"/>
                  <a:gd name="T9" fmla="*/ 387 h 463"/>
                  <a:gd name="T10" fmla="*/ 17 w 183"/>
                  <a:gd name="T11" fmla="*/ 230 h 463"/>
                  <a:gd name="T12" fmla="*/ 118 w 183"/>
                  <a:gd name="T13" fmla="*/ 0 h 463"/>
                </a:gdLst>
                <a:ahLst/>
                <a:cxnLst>
                  <a:cxn ang="0">
                    <a:pos x="T0" y="T1"/>
                  </a:cxn>
                  <a:cxn ang="0">
                    <a:pos x="T2" y="T3"/>
                  </a:cxn>
                  <a:cxn ang="0">
                    <a:pos x="T4" y="T5"/>
                  </a:cxn>
                  <a:cxn ang="0">
                    <a:pos x="T6" y="T7"/>
                  </a:cxn>
                  <a:cxn ang="0">
                    <a:pos x="T8" y="T9"/>
                  </a:cxn>
                  <a:cxn ang="0">
                    <a:pos x="T10" y="T11"/>
                  </a:cxn>
                  <a:cxn ang="0">
                    <a:pos x="T12" y="T13"/>
                  </a:cxn>
                </a:cxnLst>
                <a:rect l="0" t="0" r="r" b="b"/>
                <a:pathLst>
                  <a:path w="183" h="463">
                    <a:moveTo>
                      <a:pt x="118" y="0"/>
                    </a:moveTo>
                    <a:cubicBezTo>
                      <a:pt x="118" y="0"/>
                      <a:pt x="138" y="20"/>
                      <a:pt x="118" y="95"/>
                    </a:cubicBezTo>
                    <a:cubicBezTo>
                      <a:pt x="100" y="165"/>
                      <a:pt x="88" y="272"/>
                      <a:pt x="95" y="328"/>
                    </a:cubicBezTo>
                    <a:cubicBezTo>
                      <a:pt x="102" y="385"/>
                      <a:pt x="129" y="436"/>
                      <a:pt x="167" y="455"/>
                    </a:cubicBezTo>
                    <a:cubicBezTo>
                      <a:pt x="183" y="463"/>
                      <a:pt x="74" y="456"/>
                      <a:pt x="48" y="387"/>
                    </a:cubicBezTo>
                    <a:cubicBezTo>
                      <a:pt x="22" y="319"/>
                      <a:pt x="0" y="327"/>
                      <a:pt x="17" y="230"/>
                    </a:cubicBezTo>
                    <a:cubicBezTo>
                      <a:pt x="33" y="132"/>
                      <a:pt x="118" y="0"/>
                      <a:pt x="118" y="0"/>
                    </a:cubicBezTo>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4" name="Freeform 112">
                <a:extLst>
                  <a:ext uri="{FF2B5EF4-FFF2-40B4-BE49-F238E27FC236}">
                    <a16:creationId xmlns:a16="http://schemas.microsoft.com/office/drawing/2014/main" id="{2B33BA96-B970-724F-89A0-491166829E9C}"/>
                  </a:ext>
                </a:extLst>
              </p:cNvPr>
              <p:cNvSpPr>
                <a:spLocks/>
              </p:cNvSpPr>
              <p:nvPr/>
            </p:nvSpPr>
            <p:spPr bwMode="auto">
              <a:xfrm>
                <a:off x="2117726" y="5087938"/>
                <a:ext cx="460375" cy="1196975"/>
              </a:xfrm>
              <a:custGeom>
                <a:avLst/>
                <a:gdLst>
                  <a:gd name="T0" fmla="*/ 152 w 152"/>
                  <a:gd name="T1" fmla="*/ 385 h 396"/>
                  <a:gd name="T2" fmla="*/ 113 w 152"/>
                  <a:gd name="T3" fmla="*/ 333 h 396"/>
                  <a:gd name="T4" fmla="*/ 90 w 152"/>
                  <a:gd name="T5" fmla="*/ 322 h 396"/>
                  <a:gd name="T6" fmla="*/ 112 w 152"/>
                  <a:gd name="T7" fmla="*/ 0 h 396"/>
                  <a:gd name="T8" fmla="*/ 63 w 152"/>
                  <a:gd name="T9" fmla="*/ 38 h 396"/>
                  <a:gd name="T10" fmla="*/ 17 w 152"/>
                  <a:gd name="T11" fmla="*/ 169 h 396"/>
                  <a:gd name="T12" fmla="*/ 48 w 152"/>
                  <a:gd name="T13" fmla="*/ 326 h 396"/>
                  <a:gd name="T14" fmla="*/ 150 w 152"/>
                  <a:gd name="T15" fmla="*/ 396 h 396"/>
                  <a:gd name="T16" fmla="*/ 152 w 152"/>
                  <a:gd name="T17" fmla="*/ 38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96">
                    <a:moveTo>
                      <a:pt x="152" y="385"/>
                    </a:moveTo>
                    <a:cubicBezTo>
                      <a:pt x="136" y="372"/>
                      <a:pt x="123" y="354"/>
                      <a:pt x="113" y="333"/>
                    </a:cubicBezTo>
                    <a:cubicBezTo>
                      <a:pt x="119" y="347"/>
                      <a:pt x="103" y="358"/>
                      <a:pt x="90" y="322"/>
                    </a:cubicBezTo>
                    <a:cubicBezTo>
                      <a:pt x="52" y="204"/>
                      <a:pt x="112" y="0"/>
                      <a:pt x="112" y="0"/>
                    </a:cubicBezTo>
                    <a:lnTo>
                      <a:pt x="63" y="38"/>
                    </a:lnTo>
                    <a:cubicBezTo>
                      <a:pt x="43" y="79"/>
                      <a:pt x="24" y="127"/>
                      <a:pt x="17" y="169"/>
                    </a:cubicBezTo>
                    <a:cubicBezTo>
                      <a:pt x="0" y="266"/>
                      <a:pt x="22" y="258"/>
                      <a:pt x="48" y="326"/>
                    </a:cubicBezTo>
                    <a:cubicBezTo>
                      <a:pt x="66" y="372"/>
                      <a:pt x="120" y="391"/>
                      <a:pt x="150" y="396"/>
                    </a:cubicBezTo>
                    <a:cubicBezTo>
                      <a:pt x="150" y="392"/>
                      <a:pt x="151" y="389"/>
                      <a:pt x="152" y="385"/>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5" name="Freeform 113">
                <a:extLst>
                  <a:ext uri="{FF2B5EF4-FFF2-40B4-BE49-F238E27FC236}">
                    <a16:creationId xmlns:a16="http://schemas.microsoft.com/office/drawing/2014/main" id="{991A08BF-F90A-B940-A5BB-572A0A47D992}"/>
                  </a:ext>
                </a:extLst>
              </p:cNvPr>
              <p:cNvSpPr>
                <a:spLocks/>
              </p:cNvSpPr>
              <p:nvPr/>
            </p:nvSpPr>
            <p:spPr bwMode="auto">
              <a:xfrm>
                <a:off x="1946276" y="4527550"/>
                <a:ext cx="3217863" cy="1879600"/>
              </a:xfrm>
              <a:custGeom>
                <a:avLst/>
                <a:gdLst>
                  <a:gd name="T0" fmla="*/ 74 w 1064"/>
                  <a:gd name="T1" fmla="*/ 128 h 621"/>
                  <a:gd name="T2" fmla="*/ 74 w 1064"/>
                  <a:gd name="T3" fmla="*/ 12 h 621"/>
                  <a:gd name="T4" fmla="*/ 200 w 1064"/>
                  <a:gd name="T5" fmla="*/ 33 h 621"/>
                  <a:gd name="T6" fmla="*/ 126 w 1064"/>
                  <a:gd name="T7" fmla="*/ 349 h 621"/>
                  <a:gd name="T8" fmla="*/ 138 w 1064"/>
                  <a:gd name="T9" fmla="*/ 514 h 621"/>
                  <a:gd name="T10" fmla="*/ 188 w 1064"/>
                  <a:gd name="T11" fmla="*/ 560 h 621"/>
                  <a:gd name="T12" fmla="*/ 502 w 1064"/>
                  <a:gd name="T13" fmla="*/ 568 h 621"/>
                  <a:gd name="T14" fmla="*/ 557 w 1064"/>
                  <a:gd name="T15" fmla="*/ 313 h 621"/>
                  <a:gd name="T16" fmla="*/ 557 w 1064"/>
                  <a:gd name="T17" fmla="*/ 237 h 621"/>
                  <a:gd name="T18" fmla="*/ 901 w 1064"/>
                  <a:gd name="T19" fmla="*/ 270 h 621"/>
                  <a:gd name="T20" fmla="*/ 1035 w 1064"/>
                  <a:gd name="T21" fmla="*/ 502 h 621"/>
                  <a:gd name="T22" fmla="*/ 1047 w 1064"/>
                  <a:gd name="T23" fmla="*/ 577 h 621"/>
                  <a:gd name="T24" fmla="*/ 126 w 1064"/>
                  <a:gd name="T25" fmla="*/ 591 h 621"/>
                  <a:gd name="T26" fmla="*/ 38 w 1064"/>
                  <a:gd name="T27" fmla="*/ 489 h 621"/>
                  <a:gd name="T28" fmla="*/ 0 w 1064"/>
                  <a:gd name="T29" fmla="*/ 428 h 621"/>
                  <a:gd name="T30" fmla="*/ 122 w 1064"/>
                  <a:gd name="T31" fmla="*/ 126 h 621"/>
                  <a:gd name="T32" fmla="*/ 74 w 1064"/>
                  <a:gd name="T33"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4" h="621">
                    <a:moveTo>
                      <a:pt x="74" y="128"/>
                    </a:moveTo>
                    <a:lnTo>
                      <a:pt x="74" y="12"/>
                    </a:lnTo>
                    <a:cubicBezTo>
                      <a:pt x="109" y="0"/>
                      <a:pt x="170" y="1"/>
                      <a:pt x="200" y="33"/>
                    </a:cubicBezTo>
                    <a:cubicBezTo>
                      <a:pt x="215" y="83"/>
                      <a:pt x="142" y="233"/>
                      <a:pt x="126" y="349"/>
                    </a:cubicBezTo>
                    <a:cubicBezTo>
                      <a:pt x="118" y="406"/>
                      <a:pt x="122" y="471"/>
                      <a:pt x="138" y="514"/>
                    </a:cubicBezTo>
                    <a:cubicBezTo>
                      <a:pt x="146" y="537"/>
                      <a:pt x="165" y="554"/>
                      <a:pt x="188" y="560"/>
                    </a:cubicBezTo>
                    <a:cubicBezTo>
                      <a:pt x="241" y="573"/>
                      <a:pt x="432" y="595"/>
                      <a:pt x="502" y="568"/>
                    </a:cubicBezTo>
                    <a:cubicBezTo>
                      <a:pt x="521" y="574"/>
                      <a:pt x="599" y="349"/>
                      <a:pt x="557" y="313"/>
                    </a:cubicBezTo>
                    <a:cubicBezTo>
                      <a:pt x="514" y="277"/>
                      <a:pt x="557" y="237"/>
                      <a:pt x="557" y="237"/>
                    </a:cubicBezTo>
                    <a:cubicBezTo>
                      <a:pt x="557" y="237"/>
                      <a:pt x="796" y="231"/>
                      <a:pt x="901" y="270"/>
                    </a:cubicBezTo>
                    <a:cubicBezTo>
                      <a:pt x="1006" y="309"/>
                      <a:pt x="1035" y="502"/>
                      <a:pt x="1035" y="502"/>
                    </a:cubicBezTo>
                    <a:cubicBezTo>
                      <a:pt x="1035" y="502"/>
                      <a:pt x="1064" y="545"/>
                      <a:pt x="1047" y="577"/>
                    </a:cubicBezTo>
                    <a:cubicBezTo>
                      <a:pt x="864" y="605"/>
                      <a:pt x="346" y="621"/>
                      <a:pt x="126" y="591"/>
                    </a:cubicBezTo>
                    <a:cubicBezTo>
                      <a:pt x="94" y="564"/>
                      <a:pt x="65" y="522"/>
                      <a:pt x="38" y="489"/>
                    </a:cubicBezTo>
                    <a:cubicBezTo>
                      <a:pt x="24" y="470"/>
                      <a:pt x="11" y="449"/>
                      <a:pt x="0" y="428"/>
                    </a:cubicBezTo>
                    <a:cubicBezTo>
                      <a:pt x="32" y="314"/>
                      <a:pt x="115" y="160"/>
                      <a:pt x="122" y="126"/>
                    </a:cubicBezTo>
                    <a:cubicBezTo>
                      <a:pt x="104" y="131"/>
                      <a:pt x="87" y="130"/>
                      <a:pt x="74" y="128"/>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6" name="Freeform 114">
                <a:extLst>
                  <a:ext uri="{FF2B5EF4-FFF2-40B4-BE49-F238E27FC236}">
                    <a16:creationId xmlns:a16="http://schemas.microsoft.com/office/drawing/2014/main" id="{AE3E17F0-500B-EF4C-B0B9-B3BBE59FC763}"/>
                  </a:ext>
                </a:extLst>
              </p:cNvPr>
              <p:cNvSpPr>
                <a:spLocks/>
              </p:cNvSpPr>
              <p:nvPr/>
            </p:nvSpPr>
            <p:spPr bwMode="auto">
              <a:xfrm>
                <a:off x="3494088" y="5245100"/>
                <a:ext cx="1296988" cy="974725"/>
              </a:xfrm>
              <a:custGeom>
                <a:avLst/>
                <a:gdLst>
                  <a:gd name="T0" fmla="*/ 429 w 429"/>
                  <a:gd name="T1" fmla="*/ 57 h 322"/>
                  <a:gd name="T2" fmla="*/ 389 w 429"/>
                  <a:gd name="T3" fmla="*/ 33 h 322"/>
                  <a:gd name="T4" fmla="*/ 121 w 429"/>
                  <a:gd name="T5" fmla="*/ 0 h 322"/>
                  <a:gd name="T6" fmla="*/ 29 w 429"/>
                  <a:gd name="T7" fmla="*/ 24 h 322"/>
                  <a:gd name="T8" fmla="*/ 45 w 429"/>
                  <a:gd name="T9" fmla="*/ 76 h 322"/>
                  <a:gd name="T10" fmla="*/ 55 w 429"/>
                  <a:gd name="T11" fmla="*/ 96 h 322"/>
                  <a:gd name="T12" fmla="*/ 55 w 429"/>
                  <a:gd name="T13" fmla="*/ 96 h 322"/>
                  <a:gd name="T14" fmla="*/ 2 w 429"/>
                  <a:gd name="T15" fmla="*/ 318 h 322"/>
                  <a:gd name="T16" fmla="*/ 0 w 429"/>
                  <a:gd name="T17" fmla="*/ 322 h 322"/>
                  <a:gd name="T18" fmla="*/ 108 w 429"/>
                  <a:gd name="T19" fmla="*/ 175 h 322"/>
                  <a:gd name="T20" fmla="*/ 230 w 429"/>
                  <a:gd name="T21" fmla="*/ 83 h 322"/>
                  <a:gd name="T22" fmla="*/ 429 w 429"/>
                  <a:gd name="T23"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 h="322">
                    <a:moveTo>
                      <a:pt x="429" y="57"/>
                    </a:moveTo>
                    <a:cubicBezTo>
                      <a:pt x="417" y="47"/>
                      <a:pt x="404" y="38"/>
                      <a:pt x="389" y="33"/>
                    </a:cubicBezTo>
                    <a:cubicBezTo>
                      <a:pt x="322" y="8"/>
                      <a:pt x="200" y="1"/>
                      <a:pt x="121" y="0"/>
                    </a:cubicBezTo>
                    <a:cubicBezTo>
                      <a:pt x="85" y="7"/>
                      <a:pt x="53" y="15"/>
                      <a:pt x="29" y="24"/>
                    </a:cubicBezTo>
                    <a:cubicBezTo>
                      <a:pt x="24" y="39"/>
                      <a:pt x="24" y="58"/>
                      <a:pt x="45" y="76"/>
                    </a:cubicBezTo>
                    <a:cubicBezTo>
                      <a:pt x="50" y="80"/>
                      <a:pt x="53" y="87"/>
                      <a:pt x="55" y="96"/>
                    </a:cubicBezTo>
                    <a:lnTo>
                      <a:pt x="55" y="96"/>
                    </a:lnTo>
                    <a:cubicBezTo>
                      <a:pt x="67" y="150"/>
                      <a:pt x="26" y="278"/>
                      <a:pt x="2" y="318"/>
                    </a:cubicBezTo>
                    <a:lnTo>
                      <a:pt x="0" y="322"/>
                    </a:lnTo>
                    <a:cubicBezTo>
                      <a:pt x="8" y="316"/>
                      <a:pt x="71" y="267"/>
                      <a:pt x="108" y="175"/>
                    </a:cubicBezTo>
                    <a:cubicBezTo>
                      <a:pt x="128" y="125"/>
                      <a:pt x="175" y="89"/>
                      <a:pt x="230" y="83"/>
                    </a:cubicBezTo>
                    <a:cubicBezTo>
                      <a:pt x="327" y="72"/>
                      <a:pt x="428" y="57"/>
                      <a:pt x="429" y="57"/>
                    </a:cubicBezTo>
                    <a:close/>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7" name="Freeform 115">
                <a:extLst>
                  <a:ext uri="{FF2B5EF4-FFF2-40B4-BE49-F238E27FC236}">
                    <a16:creationId xmlns:a16="http://schemas.microsoft.com/office/drawing/2014/main" id="{7A3C8308-395C-6549-B3CE-A925A143C584}"/>
                  </a:ext>
                </a:extLst>
              </p:cNvPr>
              <p:cNvSpPr>
                <a:spLocks/>
              </p:cNvSpPr>
              <p:nvPr/>
            </p:nvSpPr>
            <p:spPr bwMode="auto">
              <a:xfrm>
                <a:off x="4597401" y="5492750"/>
                <a:ext cx="566738" cy="817563"/>
              </a:xfrm>
              <a:custGeom>
                <a:avLst/>
                <a:gdLst>
                  <a:gd name="T0" fmla="*/ 86 w 187"/>
                  <a:gd name="T1" fmla="*/ 0 h 270"/>
                  <a:gd name="T2" fmla="*/ 111 w 187"/>
                  <a:gd name="T3" fmla="*/ 118 h 270"/>
                  <a:gd name="T4" fmla="*/ 0 w 187"/>
                  <a:gd name="T5" fmla="*/ 88 h 270"/>
                  <a:gd name="T6" fmla="*/ 66 w 187"/>
                  <a:gd name="T7" fmla="*/ 270 h 270"/>
                  <a:gd name="T8" fmla="*/ 170 w 187"/>
                  <a:gd name="T9" fmla="*/ 258 h 270"/>
                  <a:gd name="T10" fmla="*/ 158 w 187"/>
                  <a:gd name="T11" fmla="*/ 183 h 270"/>
                  <a:gd name="T12" fmla="*/ 86 w 187"/>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187" h="270">
                    <a:moveTo>
                      <a:pt x="86" y="0"/>
                    </a:moveTo>
                    <a:cubicBezTo>
                      <a:pt x="113" y="41"/>
                      <a:pt x="125" y="103"/>
                      <a:pt x="111" y="118"/>
                    </a:cubicBezTo>
                    <a:cubicBezTo>
                      <a:pt x="94" y="135"/>
                      <a:pt x="0" y="88"/>
                      <a:pt x="0" y="88"/>
                    </a:cubicBezTo>
                    <a:lnTo>
                      <a:pt x="66" y="270"/>
                    </a:lnTo>
                    <a:cubicBezTo>
                      <a:pt x="106" y="267"/>
                      <a:pt x="141" y="263"/>
                      <a:pt x="170" y="258"/>
                    </a:cubicBezTo>
                    <a:cubicBezTo>
                      <a:pt x="187" y="226"/>
                      <a:pt x="158" y="183"/>
                      <a:pt x="158" y="183"/>
                    </a:cubicBezTo>
                    <a:cubicBezTo>
                      <a:pt x="158" y="183"/>
                      <a:pt x="141" y="71"/>
                      <a:pt x="86" y="0"/>
                    </a:cubicBezTo>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8" name="Freeform 116">
                <a:extLst>
                  <a:ext uri="{FF2B5EF4-FFF2-40B4-BE49-F238E27FC236}">
                    <a16:creationId xmlns:a16="http://schemas.microsoft.com/office/drawing/2014/main" id="{A3F454A4-AE4E-A342-B113-1BE1327760AE}"/>
                  </a:ext>
                </a:extLst>
              </p:cNvPr>
              <p:cNvSpPr>
                <a:spLocks/>
              </p:cNvSpPr>
              <p:nvPr/>
            </p:nvSpPr>
            <p:spPr bwMode="auto">
              <a:xfrm>
                <a:off x="2166938" y="4564063"/>
                <a:ext cx="150813" cy="360363"/>
              </a:xfrm>
              <a:custGeom>
                <a:avLst/>
                <a:gdLst>
                  <a:gd name="T0" fmla="*/ 44 w 50"/>
                  <a:gd name="T1" fmla="*/ 116 h 119"/>
                  <a:gd name="T2" fmla="*/ 50 w 50"/>
                  <a:gd name="T3" fmla="*/ 110 h 119"/>
                  <a:gd name="T4" fmla="*/ 0 w 50"/>
                  <a:gd name="T5" fmla="*/ 0 h 119"/>
                  <a:gd name="T6" fmla="*/ 0 w 50"/>
                  <a:gd name="T7" fmla="*/ 116 h 119"/>
                  <a:gd name="T8" fmla="*/ 44 w 50"/>
                  <a:gd name="T9" fmla="*/ 116 h 119"/>
                </a:gdLst>
                <a:ahLst/>
                <a:cxnLst>
                  <a:cxn ang="0">
                    <a:pos x="T0" y="T1"/>
                  </a:cxn>
                  <a:cxn ang="0">
                    <a:pos x="T2" y="T3"/>
                  </a:cxn>
                  <a:cxn ang="0">
                    <a:pos x="T4" y="T5"/>
                  </a:cxn>
                  <a:cxn ang="0">
                    <a:pos x="T6" y="T7"/>
                  </a:cxn>
                  <a:cxn ang="0">
                    <a:pos x="T8" y="T9"/>
                  </a:cxn>
                </a:cxnLst>
                <a:rect l="0" t="0" r="r" b="b"/>
                <a:pathLst>
                  <a:path w="50" h="119">
                    <a:moveTo>
                      <a:pt x="44" y="116"/>
                    </a:moveTo>
                    <a:cubicBezTo>
                      <a:pt x="46" y="114"/>
                      <a:pt x="48" y="112"/>
                      <a:pt x="50" y="110"/>
                    </a:cubicBezTo>
                    <a:cubicBezTo>
                      <a:pt x="0" y="93"/>
                      <a:pt x="0" y="0"/>
                      <a:pt x="0" y="0"/>
                    </a:cubicBezTo>
                    <a:lnTo>
                      <a:pt x="0" y="116"/>
                    </a:lnTo>
                    <a:cubicBezTo>
                      <a:pt x="12" y="118"/>
                      <a:pt x="27" y="119"/>
                      <a:pt x="44" y="116"/>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69" name="Freeform 117">
                <a:extLst>
                  <a:ext uri="{FF2B5EF4-FFF2-40B4-BE49-F238E27FC236}">
                    <a16:creationId xmlns:a16="http://schemas.microsoft.com/office/drawing/2014/main" id="{1F90F7D4-5EAA-D542-AE6D-97D6F860A092}"/>
                  </a:ext>
                </a:extLst>
              </p:cNvPr>
              <p:cNvSpPr>
                <a:spLocks/>
              </p:cNvSpPr>
              <p:nvPr/>
            </p:nvSpPr>
            <p:spPr bwMode="auto">
              <a:xfrm>
                <a:off x="2224088" y="4530725"/>
                <a:ext cx="330200" cy="149225"/>
              </a:xfrm>
              <a:custGeom>
                <a:avLst/>
                <a:gdLst>
                  <a:gd name="T0" fmla="*/ 108 w 109"/>
                  <a:gd name="T1" fmla="*/ 32 h 49"/>
                  <a:gd name="T2" fmla="*/ 109 w 109"/>
                  <a:gd name="T3" fmla="*/ 36 h 49"/>
                  <a:gd name="T4" fmla="*/ 0 w 109"/>
                  <a:gd name="T5" fmla="*/ 6 h 49"/>
                  <a:gd name="T6" fmla="*/ 108 w 109"/>
                  <a:gd name="T7" fmla="*/ 32 h 49"/>
                </a:gdLst>
                <a:ahLst/>
                <a:cxnLst>
                  <a:cxn ang="0">
                    <a:pos x="T0" y="T1"/>
                  </a:cxn>
                  <a:cxn ang="0">
                    <a:pos x="T2" y="T3"/>
                  </a:cxn>
                  <a:cxn ang="0">
                    <a:pos x="T4" y="T5"/>
                  </a:cxn>
                  <a:cxn ang="0">
                    <a:pos x="T6" y="T7"/>
                  </a:cxn>
                </a:cxnLst>
                <a:rect l="0" t="0" r="r" b="b"/>
                <a:pathLst>
                  <a:path w="109" h="49">
                    <a:moveTo>
                      <a:pt x="108" y="32"/>
                    </a:moveTo>
                    <a:lnTo>
                      <a:pt x="109" y="36"/>
                    </a:lnTo>
                    <a:cubicBezTo>
                      <a:pt x="28" y="49"/>
                      <a:pt x="6" y="25"/>
                      <a:pt x="0" y="6"/>
                    </a:cubicBezTo>
                    <a:cubicBezTo>
                      <a:pt x="36" y="0"/>
                      <a:pt x="82" y="5"/>
                      <a:pt x="108" y="32"/>
                    </a:cubicBezTo>
                    <a:close/>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0" name="Freeform 118">
                <a:extLst>
                  <a:ext uri="{FF2B5EF4-FFF2-40B4-BE49-F238E27FC236}">
                    <a16:creationId xmlns:a16="http://schemas.microsoft.com/office/drawing/2014/main" id="{4FBBE1E8-AAA6-C141-8436-580EA28F23AB}"/>
                  </a:ext>
                </a:extLst>
              </p:cNvPr>
              <p:cNvSpPr>
                <a:spLocks/>
              </p:cNvSpPr>
              <p:nvPr/>
            </p:nvSpPr>
            <p:spPr bwMode="auto">
              <a:xfrm>
                <a:off x="3451226" y="5075238"/>
                <a:ext cx="1433513" cy="327025"/>
              </a:xfrm>
              <a:custGeom>
                <a:avLst/>
                <a:gdLst>
                  <a:gd name="T0" fmla="*/ 27 w 474"/>
                  <a:gd name="T1" fmla="*/ 108 h 108"/>
                  <a:gd name="T2" fmla="*/ 436 w 474"/>
                  <a:gd name="T3" fmla="*/ 108 h 108"/>
                  <a:gd name="T4" fmla="*/ 429 w 474"/>
                  <a:gd name="T5" fmla="*/ 24 h 108"/>
                  <a:gd name="T6" fmla="*/ 46 w 474"/>
                  <a:gd name="T7" fmla="*/ 24 h 108"/>
                  <a:gd name="T8" fmla="*/ 27 w 474"/>
                  <a:gd name="T9" fmla="*/ 108 h 108"/>
                </a:gdLst>
                <a:ahLst/>
                <a:cxnLst>
                  <a:cxn ang="0">
                    <a:pos x="T0" y="T1"/>
                  </a:cxn>
                  <a:cxn ang="0">
                    <a:pos x="T2" y="T3"/>
                  </a:cxn>
                  <a:cxn ang="0">
                    <a:pos x="T4" y="T5"/>
                  </a:cxn>
                  <a:cxn ang="0">
                    <a:pos x="T6" y="T7"/>
                  </a:cxn>
                  <a:cxn ang="0">
                    <a:pos x="T8" y="T9"/>
                  </a:cxn>
                </a:cxnLst>
                <a:rect l="0" t="0" r="r" b="b"/>
                <a:pathLst>
                  <a:path w="474" h="108">
                    <a:moveTo>
                      <a:pt x="27" y="108"/>
                    </a:moveTo>
                    <a:lnTo>
                      <a:pt x="436" y="108"/>
                    </a:lnTo>
                    <a:cubicBezTo>
                      <a:pt x="436" y="108"/>
                      <a:pt x="474" y="48"/>
                      <a:pt x="429" y="24"/>
                    </a:cubicBezTo>
                    <a:cubicBezTo>
                      <a:pt x="384" y="0"/>
                      <a:pt x="64" y="11"/>
                      <a:pt x="46" y="24"/>
                    </a:cubicBezTo>
                    <a:cubicBezTo>
                      <a:pt x="0" y="56"/>
                      <a:pt x="27" y="108"/>
                      <a:pt x="27" y="108"/>
                    </a:cubicBezTo>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1" name="Freeform 119">
                <a:extLst>
                  <a:ext uri="{FF2B5EF4-FFF2-40B4-BE49-F238E27FC236}">
                    <a16:creationId xmlns:a16="http://schemas.microsoft.com/office/drawing/2014/main" id="{DEBB6B01-64D1-8441-ADC2-9656AEF77211}"/>
                  </a:ext>
                </a:extLst>
              </p:cNvPr>
              <p:cNvSpPr>
                <a:spLocks/>
              </p:cNvSpPr>
              <p:nvPr/>
            </p:nvSpPr>
            <p:spPr bwMode="auto">
              <a:xfrm>
                <a:off x="3494088" y="5114925"/>
                <a:ext cx="1390650" cy="287338"/>
              </a:xfrm>
              <a:custGeom>
                <a:avLst/>
                <a:gdLst>
                  <a:gd name="T0" fmla="*/ 415 w 460"/>
                  <a:gd name="T1" fmla="*/ 11 h 95"/>
                  <a:gd name="T2" fmla="*/ 355 w 460"/>
                  <a:gd name="T3" fmla="*/ 0 h 95"/>
                  <a:gd name="T4" fmla="*/ 380 w 460"/>
                  <a:gd name="T5" fmla="*/ 24 h 95"/>
                  <a:gd name="T6" fmla="*/ 8 w 460"/>
                  <a:gd name="T7" fmla="*/ 44 h 95"/>
                  <a:gd name="T8" fmla="*/ 13 w 460"/>
                  <a:gd name="T9" fmla="*/ 95 h 95"/>
                  <a:gd name="T10" fmla="*/ 422 w 460"/>
                  <a:gd name="T11" fmla="*/ 95 h 95"/>
                  <a:gd name="T12" fmla="*/ 415 w 460"/>
                  <a:gd name="T13" fmla="*/ 11 h 95"/>
                </a:gdLst>
                <a:ahLst/>
                <a:cxnLst>
                  <a:cxn ang="0">
                    <a:pos x="T0" y="T1"/>
                  </a:cxn>
                  <a:cxn ang="0">
                    <a:pos x="T2" y="T3"/>
                  </a:cxn>
                  <a:cxn ang="0">
                    <a:pos x="T4" y="T5"/>
                  </a:cxn>
                  <a:cxn ang="0">
                    <a:pos x="T6" y="T7"/>
                  </a:cxn>
                  <a:cxn ang="0">
                    <a:pos x="T8" y="T9"/>
                  </a:cxn>
                  <a:cxn ang="0">
                    <a:pos x="T10" y="T11"/>
                  </a:cxn>
                  <a:cxn ang="0">
                    <a:pos x="T12" y="T13"/>
                  </a:cxn>
                </a:cxnLst>
                <a:rect l="0" t="0" r="r" b="b"/>
                <a:pathLst>
                  <a:path w="460" h="95">
                    <a:moveTo>
                      <a:pt x="415" y="11"/>
                    </a:moveTo>
                    <a:cubicBezTo>
                      <a:pt x="406" y="6"/>
                      <a:pt x="384" y="2"/>
                      <a:pt x="355" y="0"/>
                    </a:cubicBezTo>
                    <a:cubicBezTo>
                      <a:pt x="372" y="10"/>
                      <a:pt x="384" y="4"/>
                      <a:pt x="380" y="24"/>
                    </a:cubicBezTo>
                    <a:cubicBezTo>
                      <a:pt x="373" y="61"/>
                      <a:pt x="106" y="31"/>
                      <a:pt x="8" y="44"/>
                    </a:cubicBezTo>
                    <a:cubicBezTo>
                      <a:pt x="0" y="70"/>
                      <a:pt x="13" y="95"/>
                      <a:pt x="13" y="95"/>
                    </a:cubicBezTo>
                    <a:lnTo>
                      <a:pt x="422" y="95"/>
                    </a:lnTo>
                    <a:cubicBezTo>
                      <a:pt x="422" y="95"/>
                      <a:pt x="460" y="35"/>
                      <a:pt x="415" y="11"/>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2" name="Freeform 120">
                <a:extLst>
                  <a:ext uri="{FF2B5EF4-FFF2-40B4-BE49-F238E27FC236}">
                    <a16:creationId xmlns:a16="http://schemas.microsoft.com/office/drawing/2014/main" id="{02752B99-3DA4-B446-9F00-4D8B558762F2}"/>
                  </a:ext>
                </a:extLst>
              </p:cNvPr>
              <p:cNvSpPr>
                <a:spLocks/>
              </p:cNvSpPr>
              <p:nvPr/>
            </p:nvSpPr>
            <p:spPr bwMode="auto">
              <a:xfrm>
                <a:off x="3590926" y="5716588"/>
                <a:ext cx="1473200" cy="714375"/>
              </a:xfrm>
              <a:custGeom>
                <a:avLst/>
                <a:gdLst>
                  <a:gd name="T0" fmla="*/ 487 w 487"/>
                  <a:gd name="T1" fmla="*/ 187 h 236"/>
                  <a:gd name="T2" fmla="*/ 240 w 487"/>
                  <a:gd name="T3" fmla="*/ 2 h 236"/>
                  <a:gd name="T4" fmla="*/ 0 w 487"/>
                  <a:gd name="T5" fmla="*/ 214 h 236"/>
                  <a:gd name="T6" fmla="*/ 487 w 487"/>
                  <a:gd name="T7" fmla="*/ 187 h 236"/>
                </a:gdLst>
                <a:ahLst/>
                <a:cxnLst>
                  <a:cxn ang="0">
                    <a:pos x="T0" y="T1"/>
                  </a:cxn>
                  <a:cxn ang="0">
                    <a:pos x="T2" y="T3"/>
                  </a:cxn>
                  <a:cxn ang="0">
                    <a:pos x="T4" y="T5"/>
                  </a:cxn>
                  <a:cxn ang="0">
                    <a:pos x="T6" y="T7"/>
                  </a:cxn>
                </a:cxnLst>
                <a:rect l="0" t="0" r="r" b="b"/>
                <a:pathLst>
                  <a:path w="487" h="236">
                    <a:moveTo>
                      <a:pt x="487" y="187"/>
                    </a:moveTo>
                    <a:cubicBezTo>
                      <a:pt x="487" y="187"/>
                      <a:pt x="444" y="0"/>
                      <a:pt x="240" y="2"/>
                    </a:cubicBezTo>
                    <a:cubicBezTo>
                      <a:pt x="37" y="5"/>
                      <a:pt x="0" y="214"/>
                      <a:pt x="0" y="214"/>
                    </a:cubicBezTo>
                    <a:cubicBezTo>
                      <a:pt x="0" y="214"/>
                      <a:pt x="246" y="236"/>
                      <a:pt x="487" y="187"/>
                    </a:cubicBezTo>
                    <a:close/>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3" name="Freeform 121">
                <a:extLst>
                  <a:ext uri="{FF2B5EF4-FFF2-40B4-BE49-F238E27FC236}">
                    <a16:creationId xmlns:a16="http://schemas.microsoft.com/office/drawing/2014/main" id="{6B044B64-548C-6445-8062-4A01687FBF3F}"/>
                  </a:ext>
                </a:extLst>
              </p:cNvPr>
              <p:cNvSpPr>
                <a:spLocks/>
              </p:cNvSpPr>
              <p:nvPr/>
            </p:nvSpPr>
            <p:spPr bwMode="auto">
              <a:xfrm>
                <a:off x="3797301" y="5899150"/>
                <a:ext cx="1060450" cy="515938"/>
              </a:xfrm>
              <a:custGeom>
                <a:avLst/>
                <a:gdLst>
                  <a:gd name="T0" fmla="*/ 351 w 351"/>
                  <a:gd name="T1" fmla="*/ 136 h 171"/>
                  <a:gd name="T2" fmla="*/ 173 w 351"/>
                  <a:gd name="T3" fmla="*/ 2 h 171"/>
                  <a:gd name="T4" fmla="*/ 0 w 351"/>
                  <a:gd name="T5" fmla="*/ 155 h 171"/>
                  <a:gd name="T6" fmla="*/ 351 w 351"/>
                  <a:gd name="T7" fmla="*/ 136 h 171"/>
                </a:gdLst>
                <a:ahLst/>
                <a:cxnLst>
                  <a:cxn ang="0">
                    <a:pos x="T0" y="T1"/>
                  </a:cxn>
                  <a:cxn ang="0">
                    <a:pos x="T2" y="T3"/>
                  </a:cxn>
                  <a:cxn ang="0">
                    <a:pos x="T4" y="T5"/>
                  </a:cxn>
                  <a:cxn ang="0">
                    <a:pos x="T6" y="T7"/>
                  </a:cxn>
                </a:cxnLst>
                <a:rect l="0" t="0" r="r" b="b"/>
                <a:pathLst>
                  <a:path w="351" h="171">
                    <a:moveTo>
                      <a:pt x="351" y="136"/>
                    </a:moveTo>
                    <a:cubicBezTo>
                      <a:pt x="351" y="136"/>
                      <a:pt x="321" y="0"/>
                      <a:pt x="173" y="2"/>
                    </a:cubicBezTo>
                    <a:cubicBezTo>
                      <a:pt x="26" y="4"/>
                      <a:pt x="0" y="155"/>
                      <a:pt x="0" y="155"/>
                    </a:cubicBezTo>
                    <a:cubicBezTo>
                      <a:pt x="0" y="155"/>
                      <a:pt x="177" y="171"/>
                      <a:pt x="351" y="136"/>
                    </a:cubicBezTo>
                    <a:close/>
                  </a:path>
                </a:pathLst>
              </a:custGeom>
              <a:solidFill>
                <a:srgbClr val="AB3E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4" name="Freeform 122">
                <a:extLst>
                  <a:ext uri="{FF2B5EF4-FFF2-40B4-BE49-F238E27FC236}">
                    <a16:creationId xmlns:a16="http://schemas.microsoft.com/office/drawing/2014/main" id="{45D64CBD-9120-9F4B-A941-39B6B694A385}"/>
                  </a:ext>
                </a:extLst>
              </p:cNvPr>
              <p:cNvSpPr>
                <a:spLocks/>
              </p:cNvSpPr>
              <p:nvPr/>
            </p:nvSpPr>
            <p:spPr bwMode="auto">
              <a:xfrm>
                <a:off x="1851026" y="5051425"/>
                <a:ext cx="487363" cy="819150"/>
              </a:xfrm>
              <a:custGeom>
                <a:avLst/>
                <a:gdLst>
                  <a:gd name="T0" fmla="*/ 93 w 161"/>
                  <a:gd name="T1" fmla="*/ 36 h 271"/>
                  <a:gd name="T2" fmla="*/ 138 w 161"/>
                  <a:gd name="T3" fmla="*/ 2 h 271"/>
                  <a:gd name="T4" fmla="*/ 158 w 161"/>
                  <a:gd name="T5" fmla="*/ 9 h 271"/>
                  <a:gd name="T6" fmla="*/ 112 w 161"/>
                  <a:gd name="T7" fmla="*/ 234 h 271"/>
                  <a:gd name="T8" fmla="*/ 9 w 161"/>
                  <a:gd name="T9" fmla="*/ 255 h 271"/>
                  <a:gd name="T10" fmla="*/ 93 w 161"/>
                  <a:gd name="T11" fmla="*/ 36 h 271"/>
                </a:gdLst>
                <a:ahLst/>
                <a:cxnLst>
                  <a:cxn ang="0">
                    <a:pos x="T0" y="T1"/>
                  </a:cxn>
                  <a:cxn ang="0">
                    <a:pos x="T2" y="T3"/>
                  </a:cxn>
                  <a:cxn ang="0">
                    <a:pos x="T4" y="T5"/>
                  </a:cxn>
                  <a:cxn ang="0">
                    <a:pos x="T6" y="T7"/>
                  </a:cxn>
                  <a:cxn ang="0">
                    <a:pos x="T8" y="T9"/>
                  </a:cxn>
                  <a:cxn ang="0">
                    <a:pos x="T10" y="T11"/>
                  </a:cxn>
                </a:cxnLst>
                <a:rect l="0" t="0" r="r" b="b"/>
                <a:pathLst>
                  <a:path w="161" h="271">
                    <a:moveTo>
                      <a:pt x="93" y="36"/>
                    </a:moveTo>
                    <a:cubicBezTo>
                      <a:pt x="103" y="19"/>
                      <a:pt x="119" y="6"/>
                      <a:pt x="138" y="2"/>
                    </a:cubicBezTo>
                    <a:cubicBezTo>
                      <a:pt x="148" y="0"/>
                      <a:pt x="157" y="0"/>
                      <a:pt x="158" y="9"/>
                    </a:cubicBezTo>
                    <a:cubicBezTo>
                      <a:pt x="161" y="30"/>
                      <a:pt x="126" y="225"/>
                      <a:pt x="112" y="234"/>
                    </a:cubicBezTo>
                    <a:cubicBezTo>
                      <a:pt x="97" y="242"/>
                      <a:pt x="19" y="271"/>
                      <a:pt x="9" y="255"/>
                    </a:cubicBezTo>
                    <a:cubicBezTo>
                      <a:pt x="0" y="240"/>
                      <a:pt x="53" y="107"/>
                      <a:pt x="93" y="36"/>
                    </a:cubicBezTo>
                    <a:close/>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5" name="Freeform 123">
                <a:extLst>
                  <a:ext uri="{FF2B5EF4-FFF2-40B4-BE49-F238E27FC236}">
                    <a16:creationId xmlns:a16="http://schemas.microsoft.com/office/drawing/2014/main" id="{8AA49326-78AC-3C4C-99F9-4E07CFEA7480}"/>
                  </a:ext>
                </a:extLst>
              </p:cNvPr>
              <p:cNvSpPr>
                <a:spLocks/>
              </p:cNvSpPr>
              <p:nvPr/>
            </p:nvSpPr>
            <p:spPr bwMode="auto">
              <a:xfrm>
                <a:off x="1851026" y="5075238"/>
                <a:ext cx="369888" cy="795338"/>
              </a:xfrm>
              <a:custGeom>
                <a:avLst/>
                <a:gdLst>
                  <a:gd name="T0" fmla="*/ 122 w 122"/>
                  <a:gd name="T1" fmla="*/ 0 h 263"/>
                  <a:gd name="T2" fmla="*/ 121 w 122"/>
                  <a:gd name="T3" fmla="*/ 7 h 263"/>
                  <a:gd name="T4" fmla="*/ 112 w 122"/>
                  <a:gd name="T5" fmla="*/ 226 h 263"/>
                  <a:gd name="T6" fmla="*/ 9 w 122"/>
                  <a:gd name="T7" fmla="*/ 247 h 263"/>
                  <a:gd name="T8" fmla="*/ 93 w 122"/>
                  <a:gd name="T9" fmla="*/ 28 h 263"/>
                  <a:gd name="T10" fmla="*/ 122 w 122"/>
                  <a:gd name="T11" fmla="*/ 0 h 263"/>
                </a:gdLst>
                <a:ahLst/>
                <a:cxnLst>
                  <a:cxn ang="0">
                    <a:pos x="T0" y="T1"/>
                  </a:cxn>
                  <a:cxn ang="0">
                    <a:pos x="T2" y="T3"/>
                  </a:cxn>
                  <a:cxn ang="0">
                    <a:pos x="T4" y="T5"/>
                  </a:cxn>
                  <a:cxn ang="0">
                    <a:pos x="T6" y="T7"/>
                  </a:cxn>
                  <a:cxn ang="0">
                    <a:pos x="T8" y="T9"/>
                  </a:cxn>
                  <a:cxn ang="0">
                    <a:pos x="T10" y="T11"/>
                  </a:cxn>
                </a:cxnLst>
                <a:rect l="0" t="0" r="r" b="b"/>
                <a:pathLst>
                  <a:path w="122" h="263">
                    <a:moveTo>
                      <a:pt x="122" y="0"/>
                    </a:moveTo>
                    <a:cubicBezTo>
                      <a:pt x="122" y="2"/>
                      <a:pt x="122" y="4"/>
                      <a:pt x="121" y="7"/>
                    </a:cubicBezTo>
                    <a:cubicBezTo>
                      <a:pt x="121" y="7"/>
                      <a:pt x="24" y="155"/>
                      <a:pt x="112" y="226"/>
                    </a:cubicBezTo>
                    <a:cubicBezTo>
                      <a:pt x="97" y="234"/>
                      <a:pt x="19" y="263"/>
                      <a:pt x="9" y="247"/>
                    </a:cubicBezTo>
                    <a:cubicBezTo>
                      <a:pt x="0" y="232"/>
                      <a:pt x="53" y="99"/>
                      <a:pt x="93" y="28"/>
                    </a:cubicBezTo>
                    <a:cubicBezTo>
                      <a:pt x="100" y="16"/>
                      <a:pt x="110" y="6"/>
                      <a:pt x="122" y="0"/>
                    </a:cubicBezTo>
                    <a:close/>
                  </a:path>
                </a:pathLst>
              </a:custGeom>
              <a:solidFill>
                <a:srgbClr val="EC56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6" name="Freeform 124">
                <a:extLst>
                  <a:ext uri="{FF2B5EF4-FFF2-40B4-BE49-F238E27FC236}">
                    <a16:creationId xmlns:a16="http://schemas.microsoft.com/office/drawing/2014/main" id="{788FF871-C1D6-FC4B-BD72-C2B561E7FFDF}"/>
                  </a:ext>
                </a:extLst>
              </p:cNvPr>
              <p:cNvSpPr>
                <a:spLocks/>
              </p:cNvSpPr>
              <p:nvPr/>
            </p:nvSpPr>
            <p:spPr bwMode="auto">
              <a:xfrm>
                <a:off x="1876426" y="5097463"/>
                <a:ext cx="311150" cy="739775"/>
              </a:xfrm>
              <a:custGeom>
                <a:avLst/>
                <a:gdLst>
                  <a:gd name="T0" fmla="*/ 85 w 103"/>
                  <a:gd name="T1" fmla="*/ 21 h 245"/>
                  <a:gd name="T2" fmla="*/ 0 w 103"/>
                  <a:gd name="T3" fmla="*/ 234 h 245"/>
                  <a:gd name="T4" fmla="*/ 10 w 103"/>
                  <a:gd name="T5" fmla="*/ 244 h 245"/>
                  <a:gd name="T6" fmla="*/ 18 w 103"/>
                  <a:gd name="T7" fmla="*/ 244 h 245"/>
                  <a:gd name="T8" fmla="*/ 103 w 103"/>
                  <a:gd name="T9" fmla="*/ 0 h 245"/>
                  <a:gd name="T10" fmla="*/ 85 w 103"/>
                  <a:gd name="T11" fmla="*/ 21 h 245"/>
                </a:gdLst>
                <a:ahLst/>
                <a:cxnLst>
                  <a:cxn ang="0">
                    <a:pos x="T0" y="T1"/>
                  </a:cxn>
                  <a:cxn ang="0">
                    <a:pos x="T2" y="T3"/>
                  </a:cxn>
                  <a:cxn ang="0">
                    <a:pos x="T4" y="T5"/>
                  </a:cxn>
                  <a:cxn ang="0">
                    <a:pos x="T6" y="T7"/>
                  </a:cxn>
                  <a:cxn ang="0">
                    <a:pos x="T8" y="T9"/>
                  </a:cxn>
                  <a:cxn ang="0">
                    <a:pos x="T10" y="T11"/>
                  </a:cxn>
                </a:cxnLst>
                <a:rect l="0" t="0" r="r" b="b"/>
                <a:pathLst>
                  <a:path w="103" h="245">
                    <a:moveTo>
                      <a:pt x="85" y="21"/>
                    </a:moveTo>
                    <a:cubicBezTo>
                      <a:pt x="48" y="86"/>
                      <a:pt x="0" y="205"/>
                      <a:pt x="0" y="234"/>
                    </a:cubicBezTo>
                    <a:cubicBezTo>
                      <a:pt x="3" y="238"/>
                      <a:pt x="7" y="241"/>
                      <a:pt x="10" y="244"/>
                    </a:cubicBezTo>
                    <a:cubicBezTo>
                      <a:pt x="12" y="245"/>
                      <a:pt x="15" y="245"/>
                      <a:pt x="18" y="244"/>
                    </a:cubicBezTo>
                    <a:cubicBezTo>
                      <a:pt x="22" y="153"/>
                      <a:pt x="101" y="4"/>
                      <a:pt x="103" y="0"/>
                    </a:cubicBezTo>
                    <a:cubicBezTo>
                      <a:pt x="96" y="5"/>
                      <a:pt x="90" y="13"/>
                      <a:pt x="85" y="21"/>
                    </a:cubicBezTo>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7" name="Oval 125">
                <a:extLst>
                  <a:ext uri="{FF2B5EF4-FFF2-40B4-BE49-F238E27FC236}">
                    <a16:creationId xmlns:a16="http://schemas.microsoft.com/office/drawing/2014/main" id="{36F07F52-3F3B-A64D-B567-80DFE2D6402C}"/>
                  </a:ext>
                </a:extLst>
              </p:cNvPr>
              <p:cNvSpPr>
                <a:spLocks noChangeArrowheads="1"/>
              </p:cNvSpPr>
              <p:nvPr/>
            </p:nvSpPr>
            <p:spPr bwMode="auto">
              <a:xfrm>
                <a:off x="2347913" y="4994275"/>
                <a:ext cx="30163" cy="30163"/>
              </a:xfrm>
              <a:prstGeom prst="ellipse">
                <a:avLst/>
              </a:pr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8" name="Freeform 126">
                <a:extLst>
                  <a:ext uri="{FF2B5EF4-FFF2-40B4-BE49-F238E27FC236}">
                    <a16:creationId xmlns:a16="http://schemas.microsoft.com/office/drawing/2014/main" id="{F30D1337-2DDB-374E-B62A-5BB0750DAC23}"/>
                  </a:ext>
                </a:extLst>
              </p:cNvPr>
              <p:cNvSpPr>
                <a:spLocks/>
              </p:cNvSpPr>
              <p:nvPr/>
            </p:nvSpPr>
            <p:spPr bwMode="auto">
              <a:xfrm>
                <a:off x="2314576" y="4806950"/>
                <a:ext cx="174625" cy="134938"/>
              </a:xfrm>
              <a:custGeom>
                <a:avLst/>
                <a:gdLst>
                  <a:gd name="T0" fmla="*/ 0 w 58"/>
                  <a:gd name="T1" fmla="*/ 34 h 45"/>
                  <a:gd name="T2" fmla="*/ 58 w 58"/>
                  <a:gd name="T3" fmla="*/ 0 h 45"/>
                  <a:gd name="T4" fmla="*/ 0 w 58"/>
                  <a:gd name="T5" fmla="*/ 34 h 45"/>
                </a:gdLst>
                <a:ahLst/>
                <a:cxnLst>
                  <a:cxn ang="0">
                    <a:pos x="T0" y="T1"/>
                  </a:cxn>
                  <a:cxn ang="0">
                    <a:pos x="T2" y="T3"/>
                  </a:cxn>
                  <a:cxn ang="0">
                    <a:pos x="T4" y="T5"/>
                  </a:cxn>
                </a:cxnLst>
                <a:rect l="0" t="0" r="r" b="b"/>
                <a:pathLst>
                  <a:path w="58" h="45">
                    <a:moveTo>
                      <a:pt x="0" y="34"/>
                    </a:moveTo>
                    <a:cubicBezTo>
                      <a:pt x="0" y="34"/>
                      <a:pt x="48" y="39"/>
                      <a:pt x="58" y="0"/>
                    </a:cubicBezTo>
                    <a:cubicBezTo>
                      <a:pt x="53" y="45"/>
                      <a:pt x="0" y="34"/>
                      <a:pt x="0" y="34"/>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79" name="Oval 127">
                <a:extLst>
                  <a:ext uri="{FF2B5EF4-FFF2-40B4-BE49-F238E27FC236}">
                    <a16:creationId xmlns:a16="http://schemas.microsoft.com/office/drawing/2014/main" id="{379AF600-D550-4A4F-88D0-31EEE3A066A5}"/>
                  </a:ext>
                </a:extLst>
              </p:cNvPr>
              <p:cNvSpPr>
                <a:spLocks noChangeArrowheads="1"/>
              </p:cNvSpPr>
              <p:nvPr/>
            </p:nvSpPr>
            <p:spPr bwMode="auto">
              <a:xfrm>
                <a:off x="2384426" y="4691063"/>
                <a:ext cx="100013" cy="1063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0" name="Freeform 128">
                <a:extLst>
                  <a:ext uri="{FF2B5EF4-FFF2-40B4-BE49-F238E27FC236}">
                    <a16:creationId xmlns:a16="http://schemas.microsoft.com/office/drawing/2014/main" id="{FA72093D-52F3-4544-927F-EF77BF252903}"/>
                  </a:ext>
                </a:extLst>
              </p:cNvPr>
              <p:cNvSpPr>
                <a:spLocks/>
              </p:cNvSpPr>
              <p:nvPr/>
            </p:nvSpPr>
            <p:spPr bwMode="auto">
              <a:xfrm>
                <a:off x="4776788" y="4903788"/>
                <a:ext cx="725488" cy="511175"/>
              </a:xfrm>
              <a:custGeom>
                <a:avLst/>
                <a:gdLst>
                  <a:gd name="T0" fmla="*/ 17 w 240"/>
                  <a:gd name="T1" fmla="*/ 169 h 169"/>
                  <a:gd name="T2" fmla="*/ 7 w 240"/>
                  <a:gd name="T3" fmla="*/ 166 h 169"/>
                  <a:gd name="T4" fmla="*/ 0 w 240"/>
                  <a:gd name="T5" fmla="*/ 153 h 169"/>
                  <a:gd name="T6" fmla="*/ 0 w 240"/>
                  <a:gd name="T7" fmla="*/ 0 h 169"/>
                  <a:gd name="T8" fmla="*/ 9 w 240"/>
                  <a:gd name="T9" fmla="*/ 0 h 169"/>
                  <a:gd name="T10" fmla="*/ 9 w 240"/>
                  <a:gd name="T11" fmla="*/ 153 h 169"/>
                  <a:gd name="T12" fmla="*/ 12 w 240"/>
                  <a:gd name="T13" fmla="*/ 159 h 169"/>
                  <a:gd name="T14" fmla="*/ 20 w 240"/>
                  <a:gd name="T15" fmla="*/ 160 h 169"/>
                  <a:gd name="T16" fmla="*/ 232 w 240"/>
                  <a:gd name="T17" fmla="*/ 82 h 169"/>
                  <a:gd name="T18" fmla="*/ 232 w 240"/>
                  <a:gd name="T19" fmla="*/ 0 h 169"/>
                  <a:gd name="T20" fmla="*/ 240 w 240"/>
                  <a:gd name="T21" fmla="*/ 0 h 169"/>
                  <a:gd name="T22" fmla="*/ 240 w 240"/>
                  <a:gd name="T23" fmla="*/ 88 h 169"/>
                  <a:gd name="T24" fmla="*/ 238 w 240"/>
                  <a:gd name="T25" fmla="*/ 89 h 169"/>
                  <a:gd name="T26" fmla="*/ 23 w 240"/>
                  <a:gd name="T27" fmla="*/ 168 h 169"/>
                  <a:gd name="T28" fmla="*/ 17 w 240"/>
                  <a:gd name="T2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169">
                    <a:moveTo>
                      <a:pt x="17" y="169"/>
                    </a:moveTo>
                    <a:cubicBezTo>
                      <a:pt x="14" y="169"/>
                      <a:pt x="10" y="168"/>
                      <a:pt x="7" y="166"/>
                    </a:cubicBezTo>
                    <a:cubicBezTo>
                      <a:pt x="3" y="163"/>
                      <a:pt x="0" y="158"/>
                      <a:pt x="0" y="153"/>
                    </a:cubicBezTo>
                    <a:lnTo>
                      <a:pt x="0" y="0"/>
                    </a:lnTo>
                    <a:lnTo>
                      <a:pt x="9" y="0"/>
                    </a:lnTo>
                    <a:lnTo>
                      <a:pt x="9" y="153"/>
                    </a:lnTo>
                    <a:cubicBezTo>
                      <a:pt x="9" y="155"/>
                      <a:pt x="10" y="158"/>
                      <a:pt x="12" y="159"/>
                    </a:cubicBezTo>
                    <a:cubicBezTo>
                      <a:pt x="14" y="161"/>
                      <a:pt x="17" y="161"/>
                      <a:pt x="20" y="160"/>
                    </a:cubicBezTo>
                    <a:lnTo>
                      <a:pt x="232" y="82"/>
                    </a:lnTo>
                    <a:lnTo>
                      <a:pt x="232" y="0"/>
                    </a:lnTo>
                    <a:lnTo>
                      <a:pt x="240" y="0"/>
                    </a:lnTo>
                    <a:lnTo>
                      <a:pt x="240" y="88"/>
                    </a:lnTo>
                    <a:lnTo>
                      <a:pt x="238" y="89"/>
                    </a:lnTo>
                    <a:lnTo>
                      <a:pt x="23" y="168"/>
                    </a:lnTo>
                    <a:cubicBezTo>
                      <a:pt x="21" y="169"/>
                      <a:pt x="19" y="169"/>
                      <a:pt x="17" y="169"/>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1" name="Freeform 129">
                <a:extLst>
                  <a:ext uri="{FF2B5EF4-FFF2-40B4-BE49-F238E27FC236}">
                    <a16:creationId xmlns:a16="http://schemas.microsoft.com/office/drawing/2014/main" id="{0E997E7D-F590-D54B-9DDA-1FFD5C13A540}"/>
                  </a:ext>
                </a:extLst>
              </p:cNvPr>
              <p:cNvSpPr>
                <a:spLocks/>
              </p:cNvSpPr>
              <p:nvPr/>
            </p:nvSpPr>
            <p:spPr bwMode="auto">
              <a:xfrm>
                <a:off x="2351088" y="4557713"/>
                <a:ext cx="287338" cy="287338"/>
              </a:xfrm>
              <a:custGeom>
                <a:avLst/>
                <a:gdLst>
                  <a:gd name="T0" fmla="*/ 77 w 95"/>
                  <a:gd name="T1" fmla="*/ 88 h 95"/>
                  <a:gd name="T2" fmla="*/ 29 w 95"/>
                  <a:gd name="T3" fmla="*/ 94 h 95"/>
                  <a:gd name="T4" fmla="*/ 7 w 95"/>
                  <a:gd name="T5" fmla="*/ 77 h 95"/>
                  <a:gd name="T6" fmla="*/ 2 w 95"/>
                  <a:gd name="T7" fmla="*/ 29 h 95"/>
                  <a:gd name="T8" fmla="*/ 19 w 95"/>
                  <a:gd name="T9" fmla="*/ 7 h 95"/>
                  <a:gd name="T10" fmla="*/ 67 w 95"/>
                  <a:gd name="T11" fmla="*/ 1 h 95"/>
                  <a:gd name="T12" fmla="*/ 89 w 95"/>
                  <a:gd name="T13" fmla="*/ 19 h 95"/>
                  <a:gd name="T14" fmla="*/ 94 w 95"/>
                  <a:gd name="T15" fmla="*/ 66 h 95"/>
                  <a:gd name="T16" fmla="*/ 77 w 95"/>
                  <a:gd name="T17" fmla="*/ 8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95">
                    <a:moveTo>
                      <a:pt x="77" y="88"/>
                    </a:moveTo>
                    <a:lnTo>
                      <a:pt x="29" y="94"/>
                    </a:lnTo>
                    <a:cubicBezTo>
                      <a:pt x="18" y="95"/>
                      <a:pt x="8" y="87"/>
                      <a:pt x="7" y="77"/>
                    </a:cubicBezTo>
                    <a:lnTo>
                      <a:pt x="2" y="29"/>
                    </a:lnTo>
                    <a:cubicBezTo>
                      <a:pt x="0" y="18"/>
                      <a:pt x="8" y="8"/>
                      <a:pt x="19" y="7"/>
                    </a:cubicBezTo>
                    <a:lnTo>
                      <a:pt x="67" y="1"/>
                    </a:lnTo>
                    <a:cubicBezTo>
                      <a:pt x="78" y="0"/>
                      <a:pt x="87" y="8"/>
                      <a:pt x="89" y="19"/>
                    </a:cubicBezTo>
                    <a:lnTo>
                      <a:pt x="94" y="66"/>
                    </a:lnTo>
                    <a:cubicBezTo>
                      <a:pt x="95" y="77"/>
                      <a:pt x="88" y="87"/>
                      <a:pt x="77" y="88"/>
                    </a:cubicBezTo>
                  </a:path>
                </a:pathLst>
              </a:custGeom>
              <a:solidFill>
                <a:srgbClr val="C94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2" name="Freeform 130">
                <a:extLst>
                  <a:ext uri="{FF2B5EF4-FFF2-40B4-BE49-F238E27FC236}">
                    <a16:creationId xmlns:a16="http://schemas.microsoft.com/office/drawing/2014/main" id="{42A9E45C-17EC-DD4D-B001-6BC1171962F6}"/>
                  </a:ext>
                </a:extLst>
              </p:cNvPr>
              <p:cNvSpPr>
                <a:spLocks/>
              </p:cNvSpPr>
              <p:nvPr/>
            </p:nvSpPr>
            <p:spPr bwMode="auto">
              <a:xfrm>
                <a:off x="2387601" y="4586288"/>
                <a:ext cx="247650" cy="254000"/>
              </a:xfrm>
              <a:custGeom>
                <a:avLst/>
                <a:gdLst>
                  <a:gd name="T0" fmla="*/ 41 w 82"/>
                  <a:gd name="T1" fmla="*/ 82 h 84"/>
                  <a:gd name="T2" fmla="*/ 79 w 82"/>
                  <a:gd name="T3" fmla="*/ 34 h 84"/>
                  <a:gd name="T4" fmla="*/ 56 w 82"/>
                  <a:gd name="T5" fmla="*/ 0 h 84"/>
                  <a:gd name="T6" fmla="*/ 33 w 82"/>
                  <a:gd name="T7" fmla="*/ 60 h 84"/>
                  <a:gd name="T8" fmla="*/ 0 w 82"/>
                  <a:gd name="T9" fmla="*/ 64 h 84"/>
                  <a:gd name="T10" fmla="*/ 41 w 82"/>
                  <a:gd name="T11" fmla="*/ 82 h 84"/>
                </a:gdLst>
                <a:ahLst/>
                <a:cxnLst>
                  <a:cxn ang="0">
                    <a:pos x="T0" y="T1"/>
                  </a:cxn>
                  <a:cxn ang="0">
                    <a:pos x="T2" y="T3"/>
                  </a:cxn>
                  <a:cxn ang="0">
                    <a:pos x="T4" y="T5"/>
                  </a:cxn>
                  <a:cxn ang="0">
                    <a:pos x="T6" y="T7"/>
                  </a:cxn>
                  <a:cxn ang="0">
                    <a:pos x="T8" y="T9"/>
                  </a:cxn>
                  <a:cxn ang="0">
                    <a:pos x="T10" y="T11"/>
                  </a:cxn>
                </a:cxnLst>
                <a:rect l="0" t="0" r="r" b="b"/>
                <a:pathLst>
                  <a:path w="82" h="84">
                    <a:moveTo>
                      <a:pt x="41" y="82"/>
                    </a:moveTo>
                    <a:cubicBezTo>
                      <a:pt x="65" y="79"/>
                      <a:pt x="82" y="58"/>
                      <a:pt x="79" y="34"/>
                    </a:cubicBezTo>
                    <a:cubicBezTo>
                      <a:pt x="78" y="18"/>
                      <a:pt x="68" y="6"/>
                      <a:pt x="56" y="0"/>
                    </a:cubicBezTo>
                    <a:cubicBezTo>
                      <a:pt x="60" y="14"/>
                      <a:pt x="65" y="46"/>
                      <a:pt x="33" y="60"/>
                    </a:cubicBezTo>
                    <a:cubicBezTo>
                      <a:pt x="19" y="66"/>
                      <a:pt x="8" y="66"/>
                      <a:pt x="0" y="64"/>
                    </a:cubicBezTo>
                    <a:cubicBezTo>
                      <a:pt x="9" y="77"/>
                      <a:pt x="25" y="84"/>
                      <a:pt x="41" y="82"/>
                    </a:cubicBezTo>
                  </a:path>
                </a:pathLst>
              </a:custGeom>
              <a:solidFill>
                <a:srgbClr val="B53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3" name="Freeform 131">
                <a:extLst>
                  <a:ext uri="{FF2B5EF4-FFF2-40B4-BE49-F238E27FC236}">
                    <a16:creationId xmlns:a16="http://schemas.microsoft.com/office/drawing/2014/main" id="{90FE89E6-D610-EB4F-ABC4-7BC20F7745DA}"/>
                  </a:ext>
                </a:extLst>
              </p:cNvPr>
              <p:cNvSpPr>
                <a:spLocks/>
              </p:cNvSpPr>
              <p:nvPr/>
            </p:nvSpPr>
            <p:spPr bwMode="auto">
              <a:xfrm>
                <a:off x="2498726" y="4660900"/>
                <a:ext cx="93663" cy="93663"/>
              </a:xfrm>
              <a:custGeom>
                <a:avLst/>
                <a:gdLst>
                  <a:gd name="T0" fmla="*/ 30 w 31"/>
                  <a:gd name="T1" fmla="*/ 14 h 31"/>
                  <a:gd name="T2" fmla="*/ 18 w 31"/>
                  <a:gd name="T3" fmla="*/ 30 h 31"/>
                  <a:gd name="T4" fmla="*/ 1 w 31"/>
                  <a:gd name="T5" fmla="*/ 17 h 31"/>
                  <a:gd name="T6" fmla="*/ 14 w 31"/>
                  <a:gd name="T7" fmla="*/ 1 h 31"/>
                  <a:gd name="T8" fmla="*/ 30 w 31"/>
                  <a:gd name="T9" fmla="*/ 14 h 31"/>
                </a:gdLst>
                <a:ahLst/>
                <a:cxnLst>
                  <a:cxn ang="0">
                    <a:pos x="T0" y="T1"/>
                  </a:cxn>
                  <a:cxn ang="0">
                    <a:pos x="T2" y="T3"/>
                  </a:cxn>
                  <a:cxn ang="0">
                    <a:pos x="T4" y="T5"/>
                  </a:cxn>
                  <a:cxn ang="0">
                    <a:pos x="T6" y="T7"/>
                  </a:cxn>
                  <a:cxn ang="0">
                    <a:pos x="T8" y="T9"/>
                  </a:cxn>
                </a:cxnLst>
                <a:rect l="0" t="0" r="r" b="b"/>
                <a:pathLst>
                  <a:path w="31" h="31">
                    <a:moveTo>
                      <a:pt x="30" y="14"/>
                    </a:moveTo>
                    <a:cubicBezTo>
                      <a:pt x="31" y="22"/>
                      <a:pt x="26" y="30"/>
                      <a:pt x="18" y="30"/>
                    </a:cubicBezTo>
                    <a:cubicBezTo>
                      <a:pt x="9" y="31"/>
                      <a:pt x="2" y="26"/>
                      <a:pt x="1" y="17"/>
                    </a:cubicBezTo>
                    <a:cubicBezTo>
                      <a:pt x="0" y="9"/>
                      <a:pt x="6" y="2"/>
                      <a:pt x="14" y="1"/>
                    </a:cubicBezTo>
                    <a:cubicBezTo>
                      <a:pt x="22" y="0"/>
                      <a:pt x="30" y="6"/>
                      <a:pt x="30" y="14"/>
                    </a:cubicBezTo>
                    <a:close/>
                  </a:path>
                </a:pathLst>
              </a:cu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4" name="Freeform 132">
                <a:extLst>
                  <a:ext uri="{FF2B5EF4-FFF2-40B4-BE49-F238E27FC236}">
                    <a16:creationId xmlns:a16="http://schemas.microsoft.com/office/drawing/2014/main" id="{2EB3CAA1-0DA3-F340-B279-608D67B78FAC}"/>
                  </a:ext>
                </a:extLst>
              </p:cNvPr>
              <p:cNvSpPr>
                <a:spLocks/>
              </p:cNvSpPr>
              <p:nvPr/>
            </p:nvSpPr>
            <p:spPr bwMode="auto">
              <a:xfrm>
                <a:off x="2390776" y="5713413"/>
                <a:ext cx="77788" cy="384175"/>
              </a:xfrm>
              <a:custGeom>
                <a:avLst/>
                <a:gdLst>
                  <a:gd name="T0" fmla="*/ 21 w 26"/>
                  <a:gd name="T1" fmla="*/ 127 h 127"/>
                  <a:gd name="T2" fmla="*/ 26 w 26"/>
                  <a:gd name="T3" fmla="*/ 127 h 127"/>
                  <a:gd name="T4" fmla="*/ 7 w 26"/>
                  <a:gd name="T5" fmla="*/ 60 h 127"/>
                  <a:gd name="T6" fmla="*/ 6 w 26"/>
                  <a:gd name="T7" fmla="*/ 0 h 127"/>
                  <a:gd name="T8" fmla="*/ 1 w 26"/>
                  <a:gd name="T9" fmla="*/ 0 h 127"/>
                  <a:gd name="T10" fmla="*/ 3 w 26"/>
                  <a:gd name="T11" fmla="*/ 61 h 127"/>
                  <a:gd name="T12" fmla="*/ 21 w 26"/>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26" h="127">
                    <a:moveTo>
                      <a:pt x="21" y="127"/>
                    </a:moveTo>
                    <a:lnTo>
                      <a:pt x="26" y="127"/>
                    </a:lnTo>
                    <a:cubicBezTo>
                      <a:pt x="17" y="107"/>
                      <a:pt x="10" y="84"/>
                      <a:pt x="7" y="60"/>
                    </a:cubicBezTo>
                    <a:cubicBezTo>
                      <a:pt x="5" y="44"/>
                      <a:pt x="5" y="23"/>
                      <a:pt x="6" y="0"/>
                    </a:cubicBezTo>
                    <a:lnTo>
                      <a:pt x="1" y="0"/>
                    </a:lnTo>
                    <a:cubicBezTo>
                      <a:pt x="0" y="23"/>
                      <a:pt x="1" y="44"/>
                      <a:pt x="3" y="61"/>
                    </a:cubicBezTo>
                    <a:cubicBezTo>
                      <a:pt x="6" y="85"/>
                      <a:pt x="12" y="107"/>
                      <a:pt x="21" y="12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5" name="Freeform 133">
                <a:extLst>
                  <a:ext uri="{FF2B5EF4-FFF2-40B4-BE49-F238E27FC236}">
                    <a16:creationId xmlns:a16="http://schemas.microsoft.com/office/drawing/2014/main" id="{115B4667-D214-6C40-B315-BEAC7E4FB75B}"/>
                  </a:ext>
                </a:extLst>
              </p:cNvPr>
              <p:cNvSpPr>
                <a:spLocks/>
              </p:cNvSpPr>
              <p:nvPr/>
            </p:nvSpPr>
            <p:spPr bwMode="auto">
              <a:xfrm>
                <a:off x="3741738" y="3487738"/>
                <a:ext cx="1004888" cy="1203325"/>
              </a:xfrm>
              <a:custGeom>
                <a:avLst/>
                <a:gdLst>
                  <a:gd name="T0" fmla="*/ 4 w 332"/>
                  <a:gd name="T1" fmla="*/ 67 h 398"/>
                  <a:gd name="T2" fmla="*/ 83 w 332"/>
                  <a:gd name="T3" fmla="*/ 22 h 398"/>
                  <a:gd name="T4" fmla="*/ 256 w 332"/>
                  <a:gd name="T5" fmla="*/ 286 h 398"/>
                  <a:gd name="T6" fmla="*/ 57 w 332"/>
                  <a:gd name="T7" fmla="*/ 303 h 398"/>
                  <a:gd name="T8" fmla="*/ 4 w 332"/>
                  <a:gd name="T9" fmla="*/ 67 h 398"/>
                </a:gdLst>
                <a:ahLst/>
                <a:cxnLst>
                  <a:cxn ang="0">
                    <a:pos x="T0" y="T1"/>
                  </a:cxn>
                  <a:cxn ang="0">
                    <a:pos x="T2" y="T3"/>
                  </a:cxn>
                  <a:cxn ang="0">
                    <a:pos x="T4" y="T5"/>
                  </a:cxn>
                  <a:cxn ang="0">
                    <a:pos x="T6" y="T7"/>
                  </a:cxn>
                  <a:cxn ang="0">
                    <a:pos x="T8" y="T9"/>
                  </a:cxn>
                </a:cxnLst>
                <a:rect l="0" t="0" r="r" b="b"/>
                <a:pathLst>
                  <a:path w="332" h="398">
                    <a:moveTo>
                      <a:pt x="4" y="67"/>
                    </a:moveTo>
                    <a:cubicBezTo>
                      <a:pt x="4" y="67"/>
                      <a:pt x="0" y="0"/>
                      <a:pt x="83" y="22"/>
                    </a:cubicBezTo>
                    <a:cubicBezTo>
                      <a:pt x="166" y="43"/>
                      <a:pt x="332" y="175"/>
                      <a:pt x="256" y="286"/>
                    </a:cubicBezTo>
                    <a:cubicBezTo>
                      <a:pt x="181" y="398"/>
                      <a:pt x="57" y="303"/>
                      <a:pt x="57" y="303"/>
                    </a:cubicBezTo>
                    <a:lnTo>
                      <a:pt x="4" y="67"/>
                    </a:lnTo>
                  </a:path>
                </a:pathLst>
              </a:custGeom>
              <a:solidFill>
                <a:srgbClr val="273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6" name="Freeform 134">
                <a:extLst>
                  <a:ext uri="{FF2B5EF4-FFF2-40B4-BE49-F238E27FC236}">
                    <a16:creationId xmlns:a16="http://schemas.microsoft.com/office/drawing/2014/main" id="{8A23F63E-1A3B-2441-8B75-68B914C4B2A3}"/>
                  </a:ext>
                </a:extLst>
              </p:cNvPr>
              <p:cNvSpPr>
                <a:spLocks/>
              </p:cNvSpPr>
              <p:nvPr/>
            </p:nvSpPr>
            <p:spPr bwMode="auto">
              <a:xfrm>
                <a:off x="3744913" y="3533775"/>
                <a:ext cx="819150" cy="1157288"/>
              </a:xfrm>
              <a:custGeom>
                <a:avLst/>
                <a:gdLst>
                  <a:gd name="T0" fmla="*/ 255 w 271"/>
                  <a:gd name="T1" fmla="*/ 271 h 383"/>
                  <a:gd name="T2" fmla="*/ 271 w 271"/>
                  <a:gd name="T3" fmla="*/ 238 h 383"/>
                  <a:gd name="T4" fmla="*/ 192 w 271"/>
                  <a:gd name="T5" fmla="*/ 240 h 383"/>
                  <a:gd name="T6" fmla="*/ 75 w 271"/>
                  <a:gd name="T7" fmla="*/ 81 h 383"/>
                  <a:gd name="T8" fmla="*/ 55 w 271"/>
                  <a:gd name="T9" fmla="*/ 3 h 383"/>
                  <a:gd name="T10" fmla="*/ 3 w 271"/>
                  <a:gd name="T11" fmla="*/ 52 h 383"/>
                  <a:gd name="T12" fmla="*/ 56 w 271"/>
                  <a:gd name="T13" fmla="*/ 288 h 383"/>
                  <a:gd name="T14" fmla="*/ 255 w 271"/>
                  <a:gd name="T15" fmla="*/ 271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383">
                    <a:moveTo>
                      <a:pt x="255" y="271"/>
                    </a:moveTo>
                    <a:cubicBezTo>
                      <a:pt x="263" y="260"/>
                      <a:pt x="268" y="249"/>
                      <a:pt x="271" y="238"/>
                    </a:cubicBezTo>
                    <a:cubicBezTo>
                      <a:pt x="257" y="266"/>
                      <a:pt x="207" y="276"/>
                      <a:pt x="192" y="240"/>
                    </a:cubicBezTo>
                    <a:cubicBezTo>
                      <a:pt x="173" y="197"/>
                      <a:pt x="115" y="112"/>
                      <a:pt x="75" y="81"/>
                    </a:cubicBezTo>
                    <a:cubicBezTo>
                      <a:pt x="3" y="24"/>
                      <a:pt x="54" y="5"/>
                      <a:pt x="55" y="3"/>
                    </a:cubicBezTo>
                    <a:cubicBezTo>
                      <a:pt x="0" y="0"/>
                      <a:pt x="3" y="52"/>
                      <a:pt x="3" y="52"/>
                    </a:cubicBezTo>
                    <a:lnTo>
                      <a:pt x="56" y="288"/>
                    </a:lnTo>
                    <a:cubicBezTo>
                      <a:pt x="56" y="288"/>
                      <a:pt x="180" y="383"/>
                      <a:pt x="255" y="271"/>
                    </a:cubicBezTo>
                  </a:path>
                </a:pathLst>
              </a:custGeom>
              <a:solidFill>
                <a:srgbClr val="2E47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7" name="Freeform 135">
                <a:extLst>
                  <a:ext uri="{FF2B5EF4-FFF2-40B4-BE49-F238E27FC236}">
                    <a16:creationId xmlns:a16="http://schemas.microsoft.com/office/drawing/2014/main" id="{6FF1B882-6573-6944-AF17-76D8B9A8A082}"/>
                  </a:ext>
                </a:extLst>
              </p:cNvPr>
              <p:cNvSpPr>
                <a:spLocks/>
              </p:cNvSpPr>
              <p:nvPr/>
            </p:nvSpPr>
            <p:spPr bwMode="auto">
              <a:xfrm>
                <a:off x="4573588" y="4183063"/>
                <a:ext cx="0" cy="12700"/>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2"/>
                      <a:pt x="0" y="1"/>
                      <a:pt x="0" y="0"/>
                    </a:cubicBezTo>
                    <a:lnTo>
                      <a:pt x="0" y="4"/>
                    </a:lnTo>
                    <a:close/>
                  </a:path>
                </a:pathLst>
              </a:custGeom>
              <a:solidFill>
                <a:srgbClr val="2235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8" name="Freeform 136">
                <a:extLst>
                  <a:ext uri="{FF2B5EF4-FFF2-40B4-BE49-F238E27FC236}">
                    <a16:creationId xmlns:a16="http://schemas.microsoft.com/office/drawing/2014/main" id="{5A6561DE-3B30-2440-AB3C-2977D59340EB}"/>
                  </a:ext>
                </a:extLst>
              </p:cNvPr>
              <p:cNvSpPr>
                <a:spLocks/>
              </p:cNvSpPr>
              <p:nvPr/>
            </p:nvSpPr>
            <p:spPr bwMode="auto">
              <a:xfrm>
                <a:off x="2492376" y="4760913"/>
                <a:ext cx="1763713" cy="1452563"/>
              </a:xfrm>
              <a:custGeom>
                <a:avLst/>
                <a:gdLst>
                  <a:gd name="T0" fmla="*/ 233 w 583"/>
                  <a:gd name="T1" fmla="*/ 0 h 480"/>
                  <a:gd name="T2" fmla="*/ 133 w 583"/>
                  <a:gd name="T3" fmla="*/ 66 h 480"/>
                  <a:gd name="T4" fmla="*/ 63 w 583"/>
                  <a:gd name="T5" fmla="*/ 455 h 480"/>
                  <a:gd name="T6" fmla="*/ 125 w 583"/>
                  <a:gd name="T7" fmla="*/ 457 h 480"/>
                  <a:gd name="T8" fmla="*/ 246 w 583"/>
                  <a:gd name="T9" fmla="*/ 228 h 480"/>
                  <a:gd name="T10" fmla="*/ 583 w 583"/>
                  <a:gd name="T11" fmla="*/ 35 h 480"/>
                  <a:gd name="T12" fmla="*/ 233 w 583"/>
                  <a:gd name="T13" fmla="*/ 0 h 480"/>
                </a:gdLst>
                <a:ahLst/>
                <a:cxnLst>
                  <a:cxn ang="0">
                    <a:pos x="T0" y="T1"/>
                  </a:cxn>
                  <a:cxn ang="0">
                    <a:pos x="T2" y="T3"/>
                  </a:cxn>
                  <a:cxn ang="0">
                    <a:pos x="T4" y="T5"/>
                  </a:cxn>
                  <a:cxn ang="0">
                    <a:pos x="T6" y="T7"/>
                  </a:cxn>
                  <a:cxn ang="0">
                    <a:pos x="T8" y="T9"/>
                  </a:cxn>
                  <a:cxn ang="0">
                    <a:pos x="T10" y="T11"/>
                  </a:cxn>
                  <a:cxn ang="0">
                    <a:pos x="T12" y="T13"/>
                  </a:cxn>
                </a:cxnLst>
                <a:rect l="0" t="0" r="r" b="b"/>
                <a:pathLst>
                  <a:path w="583" h="480">
                    <a:moveTo>
                      <a:pt x="233" y="0"/>
                    </a:moveTo>
                    <a:cubicBezTo>
                      <a:pt x="233" y="0"/>
                      <a:pt x="165" y="33"/>
                      <a:pt x="133" y="66"/>
                    </a:cubicBezTo>
                    <a:cubicBezTo>
                      <a:pt x="0" y="200"/>
                      <a:pt x="56" y="445"/>
                      <a:pt x="63" y="455"/>
                    </a:cubicBezTo>
                    <a:cubicBezTo>
                      <a:pt x="82" y="480"/>
                      <a:pt x="125" y="457"/>
                      <a:pt x="125" y="457"/>
                    </a:cubicBezTo>
                    <a:cubicBezTo>
                      <a:pt x="125" y="457"/>
                      <a:pt x="125" y="246"/>
                      <a:pt x="246" y="228"/>
                    </a:cubicBezTo>
                    <a:cubicBezTo>
                      <a:pt x="551" y="216"/>
                      <a:pt x="583" y="35"/>
                      <a:pt x="583" y="35"/>
                    </a:cubicBezTo>
                    <a:lnTo>
                      <a:pt x="233" y="0"/>
                    </a:lnTo>
                  </a:path>
                </a:pathLst>
              </a:custGeom>
              <a:solidFill>
                <a:srgbClr val="074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89" name="Freeform 137">
                <a:extLst>
                  <a:ext uri="{FF2B5EF4-FFF2-40B4-BE49-F238E27FC236}">
                    <a16:creationId xmlns:a16="http://schemas.microsoft.com/office/drawing/2014/main" id="{830EFE0C-C5CE-B74B-BA09-899CED5976B4}"/>
                  </a:ext>
                </a:extLst>
              </p:cNvPr>
              <p:cNvSpPr>
                <a:spLocks/>
              </p:cNvSpPr>
              <p:nvPr/>
            </p:nvSpPr>
            <p:spPr bwMode="auto">
              <a:xfrm>
                <a:off x="2589213" y="4760913"/>
                <a:ext cx="674688" cy="1243013"/>
              </a:xfrm>
              <a:custGeom>
                <a:avLst/>
                <a:gdLst>
                  <a:gd name="T0" fmla="*/ 21 w 223"/>
                  <a:gd name="T1" fmla="*/ 411 h 411"/>
                  <a:gd name="T2" fmla="*/ 206 w 223"/>
                  <a:gd name="T3" fmla="*/ 25 h 411"/>
                  <a:gd name="T4" fmla="*/ 223 w 223"/>
                  <a:gd name="T5" fmla="*/ 2 h 411"/>
                  <a:gd name="T6" fmla="*/ 201 w 223"/>
                  <a:gd name="T7" fmla="*/ 0 h 411"/>
                  <a:gd name="T8" fmla="*/ 101 w 223"/>
                  <a:gd name="T9" fmla="*/ 66 h 411"/>
                  <a:gd name="T10" fmla="*/ 21 w 223"/>
                  <a:gd name="T11" fmla="*/ 411 h 411"/>
                </a:gdLst>
                <a:ahLst/>
                <a:cxnLst>
                  <a:cxn ang="0">
                    <a:pos x="T0" y="T1"/>
                  </a:cxn>
                  <a:cxn ang="0">
                    <a:pos x="T2" y="T3"/>
                  </a:cxn>
                  <a:cxn ang="0">
                    <a:pos x="T4" y="T5"/>
                  </a:cxn>
                  <a:cxn ang="0">
                    <a:pos x="T6" y="T7"/>
                  </a:cxn>
                  <a:cxn ang="0">
                    <a:pos x="T8" y="T9"/>
                  </a:cxn>
                  <a:cxn ang="0">
                    <a:pos x="T10" y="T11"/>
                  </a:cxn>
                </a:cxnLst>
                <a:rect l="0" t="0" r="r" b="b"/>
                <a:pathLst>
                  <a:path w="223" h="411">
                    <a:moveTo>
                      <a:pt x="21" y="411"/>
                    </a:moveTo>
                    <a:cubicBezTo>
                      <a:pt x="13" y="69"/>
                      <a:pt x="206" y="25"/>
                      <a:pt x="206" y="25"/>
                    </a:cubicBezTo>
                    <a:lnTo>
                      <a:pt x="223" y="2"/>
                    </a:lnTo>
                    <a:lnTo>
                      <a:pt x="201" y="0"/>
                    </a:lnTo>
                    <a:cubicBezTo>
                      <a:pt x="201" y="0"/>
                      <a:pt x="133" y="33"/>
                      <a:pt x="101" y="66"/>
                    </a:cubicBezTo>
                    <a:cubicBezTo>
                      <a:pt x="0" y="167"/>
                      <a:pt x="8" y="332"/>
                      <a:pt x="21" y="411"/>
                    </a:cubicBezTo>
                  </a:path>
                </a:pathLst>
              </a:custGeom>
              <a:solidFill>
                <a:srgbClr val="07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0" name="Freeform 138">
                <a:extLst>
                  <a:ext uri="{FF2B5EF4-FFF2-40B4-BE49-F238E27FC236}">
                    <a16:creationId xmlns:a16="http://schemas.microsoft.com/office/drawing/2014/main" id="{5F6D1C46-54F6-DB46-AF88-57F46ED8E103}"/>
                  </a:ext>
                </a:extLst>
              </p:cNvPr>
              <p:cNvSpPr>
                <a:spLocks/>
              </p:cNvSpPr>
              <p:nvPr/>
            </p:nvSpPr>
            <p:spPr bwMode="auto">
              <a:xfrm>
                <a:off x="3095626" y="3414713"/>
                <a:ext cx="1277938" cy="1803400"/>
              </a:xfrm>
              <a:custGeom>
                <a:avLst/>
                <a:gdLst>
                  <a:gd name="T0" fmla="*/ 78 w 423"/>
                  <a:gd name="T1" fmla="*/ 16 h 596"/>
                  <a:gd name="T2" fmla="*/ 57 w 423"/>
                  <a:gd name="T3" fmla="*/ 147 h 596"/>
                  <a:gd name="T4" fmla="*/ 14 w 423"/>
                  <a:gd name="T5" fmla="*/ 370 h 596"/>
                  <a:gd name="T6" fmla="*/ 107 w 423"/>
                  <a:gd name="T7" fmla="*/ 544 h 596"/>
                  <a:gd name="T8" fmla="*/ 400 w 423"/>
                  <a:gd name="T9" fmla="*/ 376 h 596"/>
                  <a:gd name="T10" fmla="*/ 122 w 423"/>
                  <a:gd name="T11" fmla="*/ 0 h 596"/>
                  <a:gd name="T12" fmla="*/ 100 w 423"/>
                  <a:gd name="T13" fmla="*/ 16 h 596"/>
                  <a:gd name="T14" fmla="*/ 78 w 423"/>
                  <a:gd name="T15" fmla="*/ 1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596">
                    <a:moveTo>
                      <a:pt x="78" y="16"/>
                    </a:moveTo>
                    <a:cubicBezTo>
                      <a:pt x="78" y="16"/>
                      <a:pt x="54" y="77"/>
                      <a:pt x="57" y="147"/>
                    </a:cubicBezTo>
                    <a:cubicBezTo>
                      <a:pt x="60" y="204"/>
                      <a:pt x="28" y="295"/>
                      <a:pt x="14" y="370"/>
                    </a:cubicBezTo>
                    <a:cubicBezTo>
                      <a:pt x="0" y="443"/>
                      <a:pt x="39" y="516"/>
                      <a:pt x="107" y="544"/>
                    </a:cubicBezTo>
                    <a:cubicBezTo>
                      <a:pt x="233" y="596"/>
                      <a:pt x="423" y="555"/>
                      <a:pt x="400" y="376"/>
                    </a:cubicBezTo>
                    <a:cubicBezTo>
                      <a:pt x="368" y="138"/>
                      <a:pt x="122" y="0"/>
                      <a:pt x="122" y="0"/>
                    </a:cubicBezTo>
                    <a:cubicBezTo>
                      <a:pt x="122" y="0"/>
                      <a:pt x="118" y="10"/>
                      <a:pt x="100" y="16"/>
                    </a:cubicBezTo>
                    <a:cubicBezTo>
                      <a:pt x="83" y="22"/>
                      <a:pt x="78" y="16"/>
                      <a:pt x="78" y="16"/>
                    </a:cubicBezTo>
                    <a:close/>
                  </a:path>
                </a:pathLst>
              </a:custGeom>
              <a:solidFill>
                <a:srgbClr val="EC5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1" name="Freeform 139">
                <a:extLst>
                  <a:ext uri="{FF2B5EF4-FFF2-40B4-BE49-F238E27FC236}">
                    <a16:creationId xmlns:a16="http://schemas.microsoft.com/office/drawing/2014/main" id="{D6FC0FDB-285E-AB4D-A889-48DBB4B326DD}"/>
                  </a:ext>
                </a:extLst>
              </p:cNvPr>
              <p:cNvSpPr>
                <a:spLocks/>
              </p:cNvSpPr>
              <p:nvPr/>
            </p:nvSpPr>
            <p:spPr bwMode="auto">
              <a:xfrm>
                <a:off x="3128963" y="4019550"/>
                <a:ext cx="1147763" cy="723900"/>
              </a:xfrm>
              <a:custGeom>
                <a:avLst/>
                <a:gdLst>
                  <a:gd name="T0" fmla="*/ 0 w 380"/>
                  <a:gd name="T1" fmla="*/ 194 h 239"/>
                  <a:gd name="T2" fmla="*/ 380 w 380"/>
                  <a:gd name="T3" fmla="*/ 132 h 239"/>
                  <a:gd name="T4" fmla="*/ 321 w 380"/>
                  <a:gd name="T5" fmla="*/ 0 h 239"/>
                  <a:gd name="T6" fmla="*/ 23 w 380"/>
                  <a:gd name="T7" fmla="*/ 81 h 239"/>
                  <a:gd name="T8" fmla="*/ 3 w 380"/>
                  <a:gd name="T9" fmla="*/ 170 h 239"/>
                  <a:gd name="T10" fmla="*/ 0 w 380"/>
                  <a:gd name="T11" fmla="*/ 194 h 239"/>
                </a:gdLst>
                <a:ahLst/>
                <a:cxnLst>
                  <a:cxn ang="0">
                    <a:pos x="T0" y="T1"/>
                  </a:cxn>
                  <a:cxn ang="0">
                    <a:pos x="T2" y="T3"/>
                  </a:cxn>
                  <a:cxn ang="0">
                    <a:pos x="T4" y="T5"/>
                  </a:cxn>
                  <a:cxn ang="0">
                    <a:pos x="T6" y="T7"/>
                  </a:cxn>
                  <a:cxn ang="0">
                    <a:pos x="T8" y="T9"/>
                  </a:cxn>
                  <a:cxn ang="0">
                    <a:pos x="T10" y="T11"/>
                  </a:cxn>
                </a:cxnLst>
                <a:rect l="0" t="0" r="r" b="b"/>
                <a:pathLst>
                  <a:path w="380" h="239">
                    <a:moveTo>
                      <a:pt x="0" y="194"/>
                    </a:moveTo>
                    <a:cubicBezTo>
                      <a:pt x="88" y="239"/>
                      <a:pt x="268" y="178"/>
                      <a:pt x="380" y="132"/>
                    </a:cubicBezTo>
                    <a:cubicBezTo>
                      <a:pt x="368" y="83"/>
                      <a:pt x="347" y="39"/>
                      <a:pt x="321" y="0"/>
                    </a:cubicBezTo>
                    <a:cubicBezTo>
                      <a:pt x="158" y="64"/>
                      <a:pt x="70" y="81"/>
                      <a:pt x="23" y="81"/>
                    </a:cubicBezTo>
                    <a:cubicBezTo>
                      <a:pt x="16" y="111"/>
                      <a:pt x="8" y="142"/>
                      <a:pt x="3" y="170"/>
                    </a:cubicBezTo>
                    <a:cubicBezTo>
                      <a:pt x="1" y="178"/>
                      <a:pt x="0" y="186"/>
                      <a:pt x="0"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2" name="Freeform 140">
                <a:extLst>
                  <a:ext uri="{FF2B5EF4-FFF2-40B4-BE49-F238E27FC236}">
                    <a16:creationId xmlns:a16="http://schemas.microsoft.com/office/drawing/2014/main" id="{799C77D0-7967-DA4B-A8FA-C1564D3A6AFB}"/>
                  </a:ext>
                </a:extLst>
              </p:cNvPr>
              <p:cNvSpPr>
                <a:spLocks/>
              </p:cNvSpPr>
              <p:nvPr/>
            </p:nvSpPr>
            <p:spPr bwMode="auto">
              <a:xfrm>
                <a:off x="3681413" y="3565525"/>
                <a:ext cx="635000" cy="1225550"/>
              </a:xfrm>
              <a:custGeom>
                <a:avLst/>
                <a:gdLst>
                  <a:gd name="T0" fmla="*/ 206 w 210"/>
                  <a:gd name="T1" fmla="*/ 326 h 405"/>
                  <a:gd name="T2" fmla="*/ 161 w 210"/>
                  <a:gd name="T3" fmla="*/ 187 h 405"/>
                  <a:gd name="T4" fmla="*/ 151 w 210"/>
                  <a:gd name="T5" fmla="*/ 171 h 405"/>
                  <a:gd name="T6" fmla="*/ 152 w 210"/>
                  <a:gd name="T7" fmla="*/ 171 h 405"/>
                  <a:gd name="T8" fmla="*/ 149 w 210"/>
                  <a:gd name="T9" fmla="*/ 167 h 405"/>
                  <a:gd name="T10" fmla="*/ 138 w 210"/>
                  <a:gd name="T11" fmla="*/ 147 h 405"/>
                  <a:gd name="T12" fmla="*/ 119 w 210"/>
                  <a:gd name="T13" fmla="*/ 122 h 405"/>
                  <a:gd name="T14" fmla="*/ 0 w 210"/>
                  <a:gd name="T15" fmla="*/ 0 h 405"/>
                  <a:gd name="T16" fmla="*/ 52 w 210"/>
                  <a:gd name="T17" fmla="*/ 68 h 405"/>
                  <a:gd name="T18" fmla="*/ 84 w 210"/>
                  <a:gd name="T19" fmla="*/ 102 h 405"/>
                  <a:gd name="T20" fmla="*/ 134 w 210"/>
                  <a:gd name="T21" fmla="*/ 198 h 405"/>
                  <a:gd name="T22" fmla="*/ 177 w 210"/>
                  <a:gd name="T23" fmla="*/ 288 h 405"/>
                  <a:gd name="T24" fmla="*/ 179 w 210"/>
                  <a:gd name="T25" fmla="*/ 325 h 405"/>
                  <a:gd name="T26" fmla="*/ 193 w 210"/>
                  <a:gd name="T27" fmla="*/ 359 h 405"/>
                  <a:gd name="T28" fmla="*/ 191 w 210"/>
                  <a:gd name="T29" fmla="*/ 390 h 405"/>
                  <a:gd name="T30" fmla="*/ 205 w 210"/>
                  <a:gd name="T31" fmla="*/ 378 h 405"/>
                  <a:gd name="T32" fmla="*/ 206 w 210"/>
                  <a:gd name="T33" fmla="*/ 326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405">
                    <a:moveTo>
                      <a:pt x="206" y="326"/>
                    </a:moveTo>
                    <a:cubicBezTo>
                      <a:pt x="199" y="275"/>
                      <a:pt x="182" y="229"/>
                      <a:pt x="161" y="187"/>
                    </a:cubicBezTo>
                    <a:cubicBezTo>
                      <a:pt x="160" y="189"/>
                      <a:pt x="156" y="181"/>
                      <a:pt x="151" y="171"/>
                    </a:cubicBezTo>
                    <a:lnTo>
                      <a:pt x="152" y="171"/>
                    </a:lnTo>
                    <a:lnTo>
                      <a:pt x="149" y="167"/>
                    </a:lnTo>
                    <a:cubicBezTo>
                      <a:pt x="145" y="159"/>
                      <a:pt x="141" y="151"/>
                      <a:pt x="138" y="147"/>
                    </a:cubicBezTo>
                    <a:cubicBezTo>
                      <a:pt x="133" y="141"/>
                      <a:pt x="128" y="134"/>
                      <a:pt x="119" y="122"/>
                    </a:cubicBezTo>
                    <a:cubicBezTo>
                      <a:pt x="81" y="70"/>
                      <a:pt x="37" y="29"/>
                      <a:pt x="0" y="0"/>
                    </a:cubicBezTo>
                    <a:lnTo>
                      <a:pt x="52" y="68"/>
                    </a:lnTo>
                    <a:cubicBezTo>
                      <a:pt x="62" y="80"/>
                      <a:pt x="75" y="90"/>
                      <a:pt x="84" y="102"/>
                    </a:cubicBezTo>
                    <a:cubicBezTo>
                      <a:pt x="105" y="132"/>
                      <a:pt x="119" y="165"/>
                      <a:pt x="134" y="198"/>
                    </a:cubicBezTo>
                    <a:cubicBezTo>
                      <a:pt x="147" y="227"/>
                      <a:pt x="177" y="256"/>
                      <a:pt x="177" y="288"/>
                    </a:cubicBezTo>
                    <a:cubicBezTo>
                      <a:pt x="177" y="301"/>
                      <a:pt x="175" y="313"/>
                      <a:pt x="179" y="325"/>
                    </a:cubicBezTo>
                    <a:cubicBezTo>
                      <a:pt x="183" y="337"/>
                      <a:pt x="193" y="347"/>
                      <a:pt x="193" y="359"/>
                    </a:cubicBezTo>
                    <a:cubicBezTo>
                      <a:pt x="194" y="370"/>
                      <a:pt x="188" y="380"/>
                      <a:pt x="191" y="390"/>
                    </a:cubicBezTo>
                    <a:cubicBezTo>
                      <a:pt x="197" y="405"/>
                      <a:pt x="204" y="384"/>
                      <a:pt x="205" y="378"/>
                    </a:cubicBezTo>
                    <a:cubicBezTo>
                      <a:pt x="210" y="361"/>
                      <a:pt x="208" y="343"/>
                      <a:pt x="206" y="326"/>
                    </a:cubicBezTo>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3" name="Freeform 141">
                <a:extLst>
                  <a:ext uri="{FF2B5EF4-FFF2-40B4-BE49-F238E27FC236}">
                    <a16:creationId xmlns:a16="http://schemas.microsoft.com/office/drawing/2014/main" id="{42E77EF3-808F-B54B-8BAA-91CE16F644EB}"/>
                  </a:ext>
                </a:extLst>
              </p:cNvPr>
              <p:cNvSpPr>
                <a:spLocks/>
              </p:cNvSpPr>
              <p:nvPr/>
            </p:nvSpPr>
            <p:spPr bwMode="auto">
              <a:xfrm>
                <a:off x="3179763" y="3444875"/>
                <a:ext cx="1066800" cy="871538"/>
              </a:xfrm>
              <a:custGeom>
                <a:avLst/>
                <a:gdLst>
                  <a:gd name="T0" fmla="*/ 335 w 353"/>
                  <a:gd name="T1" fmla="*/ 243 h 288"/>
                  <a:gd name="T2" fmla="*/ 75 w 353"/>
                  <a:gd name="T3" fmla="*/ 128 h 288"/>
                  <a:gd name="T4" fmla="*/ 102 w 353"/>
                  <a:gd name="T5" fmla="*/ 0 h 288"/>
                  <a:gd name="T6" fmla="*/ 54 w 353"/>
                  <a:gd name="T7" fmla="*/ 175 h 288"/>
                  <a:gd name="T8" fmla="*/ 353 w 353"/>
                  <a:gd name="T9" fmla="*/ 288 h 288"/>
                  <a:gd name="T10" fmla="*/ 344 w 353"/>
                  <a:gd name="T11" fmla="*/ 263 h 288"/>
                  <a:gd name="T12" fmla="*/ 335 w 353"/>
                  <a:gd name="T13" fmla="*/ 243 h 288"/>
                </a:gdLst>
                <a:ahLst/>
                <a:cxnLst>
                  <a:cxn ang="0">
                    <a:pos x="T0" y="T1"/>
                  </a:cxn>
                  <a:cxn ang="0">
                    <a:pos x="T2" y="T3"/>
                  </a:cxn>
                  <a:cxn ang="0">
                    <a:pos x="T4" y="T5"/>
                  </a:cxn>
                  <a:cxn ang="0">
                    <a:pos x="T6" y="T7"/>
                  </a:cxn>
                  <a:cxn ang="0">
                    <a:pos x="T8" y="T9"/>
                  </a:cxn>
                  <a:cxn ang="0">
                    <a:pos x="T10" y="T11"/>
                  </a:cxn>
                  <a:cxn ang="0">
                    <a:pos x="T12" y="T13"/>
                  </a:cxn>
                </a:cxnLst>
                <a:rect l="0" t="0" r="r" b="b"/>
                <a:pathLst>
                  <a:path w="353" h="288">
                    <a:moveTo>
                      <a:pt x="335" y="243"/>
                    </a:moveTo>
                    <a:cubicBezTo>
                      <a:pt x="335" y="243"/>
                      <a:pt x="127" y="241"/>
                      <a:pt x="75" y="128"/>
                    </a:cubicBezTo>
                    <a:cubicBezTo>
                      <a:pt x="34" y="40"/>
                      <a:pt x="102" y="0"/>
                      <a:pt x="102" y="0"/>
                    </a:cubicBezTo>
                    <a:cubicBezTo>
                      <a:pt x="102" y="0"/>
                      <a:pt x="0" y="65"/>
                      <a:pt x="54" y="175"/>
                    </a:cubicBezTo>
                    <a:cubicBezTo>
                      <a:pt x="108" y="286"/>
                      <a:pt x="353" y="288"/>
                      <a:pt x="353" y="288"/>
                    </a:cubicBezTo>
                    <a:cubicBezTo>
                      <a:pt x="353" y="288"/>
                      <a:pt x="346" y="269"/>
                      <a:pt x="344" y="263"/>
                    </a:cubicBezTo>
                    <a:cubicBezTo>
                      <a:pt x="342" y="258"/>
                      <a:pt x="335" y="243"/>
                      <a:pt x="335" y="243"/>
                    </a:cubicBezTo>
                    <a:close/>
                  </a:path>
                </a:pathLst>
              </a:custGeom>
              <a:solidFill>
                <a:srgbClr val="2E47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4" name="Freeform 142">
                <a:extLst>
                  <a:ext uri="{FF2B5EF4-FFF2-40B4-BE49-F238E27FC236}">
                    <a16:creationId xmlns:a16="http://schemas.microsoft.com/office/drawing/2014/main" id="{9678149D-4E8E-DB4D-B58B-90F573881266}"/>
                  </a:ext>
                </a:extLst>
              </p:cNvPr>
              <p:cNvSpPr>
                <a:spLocks/>
              </p:cNvSpPr>
              <p:nvPr/>
            </p:nvSpPr>
            <p:spPr bwMode="auto">
              <a:xfrm>
                <a:off x="3209926" y="3467100"/>
                <a:ext cx="420688" cy="738188"/>
              </a:xfrm>
              <a:custGeom>
                <a:avLst/>
                <a:gdLst>
                  <a:gd name="T0" fmla="*/ 58 w 139"/>
                  <a:gd name="T1" fmla="*/ 174 h 244"/>
                  <a:gd name="T2" fmla="*/ 52 w 139"/>
                  <a:gd name="T3" fmla="*/ 63 h 244"/>
                  <a:gd name="T4" fmla="*/ 84 w 139"/>
                  <a:gd name="T5" fmla="*/ 0 h 244"/>
                  <a:gd name="T6" fmla="*/ 44 w 139"/>
                  <a:gd name="T7" fmla="*/ 168 h 244"/>
                  <a:gd name="T8" fmla="*/ 139 w 139"/>
                  <a:gd name="T9" fmla="*/ 244 h 244"/>
                  <a:gd name="T10" fmla="*/ 58 w 139"/>
                  <a:gd name="T11" fmla="*/ 174 h 244"/>
                </a:gdLst>
                <a:ahLst/>
                <a:cxnLst>
                  <a:cxn ang="0">
                    <a:pos x="T0" y="T1"/>
                  </a:cxn>
                  <a:cxn ang="0">
                    <a:pos x="T2" y="T3"/>
                  </a:cxn>
                  <a:cxn ang="0">
                    <a:pos x="T4" y="T5"/>
                  </a:cxn>
                  <a:cxn ang="0">
                    <a:pos x="T6" y="T7"/>
                  </a:cxn>
                  <a:cxn ang="0">
                    <a:pos x="T8" y="T9"/>
                  </a:cxn>
                  <a:cxn ang="0">
                    <a:pos x="T10" y="T11"/>
                  </a:cxn>
                </a:cxnLst>
                <a:rect l="0" t="0" r="r" b="b"/>
                <a:pathLst>
                  <a:path w="139" h="244">
                    <a:moveTo>
                      <a:pt x="58" y="174"/>
                    </a:moveTo>
                    <a:cubicBezTo>
                      <a:pt x="36" y="129"/>
                      <a:pt x="40" y="91"/>
                      <a:pt x="52" y="63"/>
                    </a:cubicBezTo>
                    <a:cubicBezTo>
                      <a:pt x="54" y="30"/>
                      <a:pt x="72" y="9"/>
                      <a:pt x="84" y="0"/>
                    </a:cubicBezTo>
                    <a:cubicBezTo>
                      <a:pt x="61" y="18"/>
                      <a:pt x="0" y="77"/>
                      <a:pt x="44" y="168"/>
                    </a:cubicBezTo>
                    <a:cubicBezTo>
                      <a:pt x="61" y="203"/>
                      <a:pt x="97" y="227"/>
                      <a:pt x="139" y="244"/>
                    </a:cubicBezTo>
                    <a:cubicBezTo>
                      <a:pt x="103" y="228"/>
                      <a:pt x="73" y="205"/>
                      <a:pt x="58" y="174"/>
                    </a:cubicBezTo>
                  </a:path>
                </a:pathLst>
              </a:custGeom>
              <a:solidFill>
                <a:srgbClr val="273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5" name="Freeform 143">
                <a:extLst>
                  <a:ext uri="{FF2B5EF4-FFF2-40B4-BE49-F238E27FC236}">
                    <a16:creationId xmlns:a16="http://schemas.microsoft.com/office/drawing/2014/main" id="{22156D3A-B68F-554F-B9B8-29457B372CED}"/>
                  </a:ext>
                </a:extLst>
              </p:cNvPr>
              <p:cNvSpPr>
                <a:spLocks/>
              </p:cNvSpPr>
              <p:nvPr/>
            </p:nvSpPr>
            <p:spPr bwMode="auto">
              <a:xfrm>
                <a:off x="3463926" y="3444875"/>
                <a:ext cx="23813" cy="22225"/>
              </a:xfrm>
              <a:custGeom>
                <a:avLst/>
                <a:gdLst>
                  <a:gd name="T0" fmla="*/ 0 w 8"/>
                  <a:gd name="T1" fmla="*/ 7 h 7"/>
                  <a:gd name="T2" fmla="*/ 8 w 8"/>
                  <a:gd name="T3" fmla="*/ 0 h 7"/>
                  <a:gd name="T4" fmla="*/ 0 w 8"/>
                  <a:gd name="T5" fmla="*/ 7 h 7"/>
                </a:gdLst>
                <a:ahLst/>
                <a:cxnLst>
                  <a:cxn ang="0">
                    <a:pos x="T0" y="T1"/>
                  </a:cxn>
                  <a:cxn ang="0">
                    <a:pos x="T2" y="T3"/>
                  </a:cxn>
                  <a:cxn ang="0">
                    <a:pos x="T4" y="T5"/>
                  </a:cxn>
                </a:cxnLst>
                <a:rect l="0" t="0" r="r" b="b"/>
                <a:pathLst>
                  <a:path w="8" h="7">
                    <a:moveTo>
                      <a:pt x="0" y="7"/>
                    </a:moveTo>
                    <a:cubicBezTo>
                      <a:pt x="5" y="3"/>
                      <a:pt x="8" y="0"/>
                      <a:pt x="8" y="0"/>
                    </a:cubicBezTo>
                    <a:cubicBezTo>
                      <a:pt x="8" y="0"/>
                      <a:pt x="4" y="2"/>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6" name="Freeform 144">
                <a:extLst>
                  <a:ext uri="{FF2B5EF4-FFF2-40B4-BE49-F238E27FC236}">
                    <a16:creationId xmlns:a16="http://schemas.microsoft.com/office/drawing/2014/main" id="{B445A815-B683-D64A-A52A-9A5EF7F210C6}"/>
                  </a:ext>
                </a:extLst>
              </p:cNvPr>
              <p:cNvSpPr>
                <a:spLocks/>
              </p:cNvSpPr>
              <p:nvPr/>
            </p:nvSpPr>
            <p:spPr bwMode="auto">
              <a:xfrm>
                <a:off x="2468563" y="3638550"/>
                <a:ext cx="1560513" cy="1143000"/>
              </a:xfrm>
              <a:custGeom>
                <a:avLst/>
                <a:gdLst>
                  <a:gd name="T0" fmla="*/ 426 w 516"/>
                  <a:gd name="T1" fmla="*/ 0 h 378"/>
                  <a:gd name="T2" fmla="*/ 306 w 516"/>
                  <a:gd name="T3" fmla="*/ 42 h 378"/>
                  <a:gd name="T4" fmla="*/ 331 w 516"/>
                  <a:gd name="T5" fmla="*/ 212 h 378"/>
                  <a:gd name="T6" fmla="*/ 57 w 516"/>
                  <a:gd name="T7" fmla="*/ 329 h 378"/>
                  <a:gd name="T8" fmla="*/ 57 w 516"/>
                  <a:gd name="T9" fmla="*/ 329 h 378"/>
                  <a:gd name="T10" fmla="*/ 44 w 516"/>
                  <a:gd name="T11" fmla="*/ 315 h 378"/>
                  <a:gd name="T12" fmla="*/ 23 w 516"/>
                  <a:gd name="T13" fmla="*/ 317 h 378"/>
                  <a:gd name="T14" fmla="*/ 2 w 516"/>
                  <a:gd name="T15" fmla="*/ 342 h 378"/>
                  <a:gd name="T16" fmla="*/ 21 w 516"/>
                  <a:gd name="T17" fmla="*/ 357 h 378"/>
                  <a:gd name="T18" fmla="*/ 16 w 516"/>
                  <a:gd name="T19" fmla="*/ 344 h 378"/>
                  <a:gd name="T20" fmla="*/ 26 w 516"/>
                  <a:gd name="T21" fmla="*/ 336 h 378"/>
                  <a:gd name="T22" fmla="*/ 47 w 516"/>
                  <a:gd name="T23" fmla="*/ 363 h 378"/>
                  <a:gd name="T24" fmla="*/ 48 w 516"/>
                  <a:gd name="T25" fmla="*/ 363 h 378"/>
                  <a:gd name="T26" fmla="*/ 54 w 516"/>
                  <a:gd name="T27" fmla="*/ 363 h 378"/>
                  <a:gd name="T28" fmla="*/ 464 w 516"/>
                  <a:gd name="T29" fmla="*/ 282 h 378"/>
                  <a:gd name="T30" fmla="*/ 426 w 516"/>
                  <a:gd name="T31"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6" h="378">
                    <a:moveTo>
                      <a:pt x="426" y="0"/>
                    </a:moveTo>
                    <a:lnTo>
                      <a:pt x="306" y="42"/>
                    </a:lnTo>
                    <a:cubicBezTo>
                      <a:pt x="306" y="42"/>
                      <a:pt x="342" y="198"/>
                      <a:pt x="331" y="212"/>
                    </a:cubicBezTo>
                    <a:cubicBezTo>
                      <a:pt x="321" y="223"/>
                      <a:pt x="125" y="308"/>
                      <a:pt x="57" y="329"/>
                    </a:cubicBezTo>
                    <a:lnTo>
                      <a:pt x="57" y="329"/>
                    </a:lnTo>
                    <a:lnTo>
                      <a:pt x="44" y="315"/>
                    </a:lnTo>
                    <a:cubicBezTo>
                      <a:pt x="44" y="315"/>
                      <a:pt x="31" y="313"/>
                      <a:pt x="23" y="317"/>
                    </a:cubicBezTo>
                    <a:cubicBezTo>
                      <a:pt x="15" y="321"/>
                      <a:pt x="4" y="335"/>
                      <a:pt x="2" y="342"/>
                    </a:cubicBezTo>
                    <a:cubicBezTo>
                      <a:pt x="0" y="348"/>
                      <a:pt x="17" y="362"/>
                      <a:pt x="21" y="357"/>
                    </a:cubicBezTo>
                    <a:cubicBezTo>
                      <a:pt x="24" y="354"/>
                      <a:pt x="16" y="346"/>
                      <a:pt x="16" y="344"/>
                    </a:cubicBezTo>
                    <a:cubicBezTo>
                      <a:pt x="16" y="342"/>
                      <a:pt x="23" y="338"/>
                      <a:pt x="26" y="336"/>
                    </a:cubicBezTo>
                    <a:cubicBezTo>
                      <a:pt x="28" y="334"/>
                      <a:pt x="25" y="357"/>
                      <a:pt x="47" y="363"/>
                    </a:cubicBezTo>
                    <a:lnTo>
                      <a:pt x="48" y="363"/>
                    </a:lnTo>
                    <a:cubicBezTo>
                      <a:pt x="49" y="363"/>
                      <a:pt x="51" y="363"/>
                      <a:pt x="54" y="363"/>
                    </a:cubicBezTo>
                    <a:cubicBezTo>
                      <a:pt x="206" y="378"/>
                      <a:pt x="417" y="329"/>
                      <a:pt x="464" y="282"/>
                    </a:cubicBezTo>
                    <a:cubicBezTo>
                      <a:pt x="516" y="230"/>
                      <a:pt x="426" y="0"/>
                      <a:pt x="426" y="0"/>
                    </a:cubicBezTo>
                  </a:path>
                </a:pathLst>
              </a:custGeom>
              <a:solidFill>
                <a:srgbClr val="FEB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7" name="Freeform 145">
                <a:extLst>
                  <a:ext uri="{FF2B5EF4-FFF2-40B4-BE49-F238E27FC236}">
                    <a16:creationId xmlns:a16="http://schemas.microsoft.com/office/drawing/2014/main" id="{5B08F8CE-68A3-5D4B-8B03-0B68B53C7597}"/>
                  </a:ext>
                </a:extLst>
              </p:cNvPr>
              <p:cNvSpPr>
                <a:spLocks/>
              </p:cNvSpPr>
              <p:nvPr/>
            </p:nvSpPr>
            <p:spPr bwMode="auto">
              <a:xfrm>
                <a:off x="3394076" y="3768725"/>
                <a:ext cx="593725" cy="911225"/>
              </a:xfrm>
              <a:custGeom>
                <a:avLst/>
                <a:gdLst>
                  <a:gd name="T0" fmla="*/ 158 w 196"/>
                  <a:gd name="T1" fmla="*/ 239 h 301"/>
                  <a:gd name="T2" fmla="*/ 135 w 196"/>
                  <a:gd name="T3" fmla="*/ 0 h 301"/>
                  <a:gd name="T4" fmla="*/ 122 w 196"/>
                  <a:gd name="T5" fmla="*/ 18 h 301"/>
                  <a:gd name="T6" fmla="*/ 146 w 196"/>
                  <a:gd name="T7" fmla="*/ 223 h 301"/>
                  <a:gd name="T8" fmla="*/ 0 w 196"/>
                  <a:gd name="T9" fmla="*/ 301 h 301"/>
                  <a:gd name="T10" fmla="*/ 158 w 196"/>
                  <a:gd name="T11" fmla="*/ 239 h 301"/>
                </a:gdLst>
                <a:ahLst/>
                <a:cxnLst>
                  <a:cxn ang="0">
                    <a:pos x="T0" y="T1"/>
                  </a:cxn>
                  <a:cxn ang="0">
                    <a:pos x="T2" y="T3"/>
                  </a:cxn>
                  <a:cxn ang="0">
                    <a:pos x="T4" y="T5"/>
                  </a:cxn>
                  <a:cxn ang="0">
                    <a:pos x="T6" y="T7"/>
                  </a:cxn>
                  <a:cxn ang="0">
                    <a:pos x="T8" y="T9"/>
                  </a:cxn>
                  <a:cxn ang="0">
                    <a:pos x="T10" y="T11"/>
                  </a:cxn>
                </a:cxnLst>
                <a:rect l="0" t="0" r="r" b="b"/>
                <a:pathLst>
                  <a:path w="196" h="301">
                    <a:moveTo>
                      <a:pt x="158" y="239"/>
                    </a:moveTo>
                    <a:cubicBezTo>
                      <a:pt x="196" y="201"/>
                      <a:pt x="158" y="69"/>
                      <a:pt x="135" y="0"/>
                    </a:cubicBezTo>
                    <a:lnTo>
                      <a:pt x="122" y="18"/>
                    </a:lnTo>
                    <a:cubicBezTo>
                      <a:pt x="122" y="18"/>
                      <a:pt x="164" y="188"/>
                      <a:pt x="146" y="223"/>
                    </a:cubicBezTo>
                    <a:cubicBezTo>
                      <a:pt x="128" y="259"/>
                      <a:pt x="1" y="301"/>
                      <a:pt x="0" y="301"/>
                    </a:cubicBezTo>
                    <a:cubicBezTo>
                      <a:pt x="74" y="285"/>
                      <a:pt x="135" y="261"/>
                      <a:pt x="158" y="239"/>
                    </a:cubicBezTo>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8" name="Freeform 146">
                <a:extLst>
                  <a:ext uri="{FF2B5EF4-FFF2-40B4-BE49-F238E27FC236}">
                    <a16:creationId xmlns:a16="http://schemas.microsoft.com/office/drawing/2014/main" id="{69178522-7CE9-D241-9391-4788137246AE}"/>
                  </a:ext>
                </a:extLst>
              </p:cNvPr>
              <p:cNvSpPr>
                <a:spLocks/>
              </p:cNvSpPr>
              <p:nvPr/>
            </p:nvSpPr>
            <p:spPr bwMode="auto">
              <a:xfrm>
                <a:off x="2468563" y="3735388"/>
                <a:ext cx="1095375" cy="989013"/>
              </a:xfrm>
              <a:custGeom>
                <a:avLst/>
                <a:gdLst>
                  <a:gd name="T0" fmla="*/ 356 w 362"/>
                  <a:gd name="T1" fmla="*/ 182 h 327"/>
                  <a:gd name="T2" fmla="*/ 343 w 362"/>
                  <a:gd name="T3" fmla="*/ 51 h 327"/>
                  <a:gd name="T4" fmla="*/ 334 w 362"/>
                  <a:gd name="T5" fmla="*/ 0 h 327"/>
                  <a:gd name="T6" fmla="*/ 306 w 362"/>
                  <a:gd name="T7" fmla="*/ 10 h 327"/>
                  <a:gd name="T8" fmla="*/ 331 w 362"/>
                  <a:gd name="T9" fmla="*/ 180 h 327"/>
                  <a:gd name="T10" fmla="*/ 57 w 362"/>
                  <a:gd name="T11" fmla="*/ 297 h 327"/>
                  <a:gd name="T12" fmla="*/ 57 w 362"/>
                  <a:gd name="T13" fmla="*/ 297 h 327"/>
                  <a:gd name="T14" fmla="*/ 44 w 362"/>
                  <a:gd name="T15" fmla="*/ 283 h 327"/>
                  <a:gd name="T16" fmla="*/ 23 w 362"/>
                  <a:gd name="T17" fmla="*/ 285 h 327"/>
                  <a:gd name="T18" fmla="*/ 2 w 362"/>
                  <a:gd name="T19" fmla="*/ 310 h 327"/>
                  <a:gd name="T20" fmla="*/ 19 w 362"/>
                  <a:gd name="T21" fmla="*/ 326 h 327"/>
                  <a:gd name="T22" fmla="*/ 7 w 362"/>
                  <a:gd name="T23" fmla="*/ 310 h 327"/>
                  <a:gd name="T24" fmla="*/ 39 w 362"/>
                  <a:gd name="T25" fmla="*/ 290 h 327"/>
                  <a:gd name="T26" fmla="*/ 56 w 362"/>
                  <a:gd name="T27" fmla="*/ 306 h 327"/>
                  <a:gd name="T28" fmla="*/ 70 w 362"/>
                  <a:gd name="T29" fmla="*/ 304 h 327"/>
                  <a:gd name="T30" fmla="*/ 356 w 362"/>
                  <a:gd name="T31" fmla="*/ 18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327">
                    <a:moveTo>
                      <a:pt x="356" y="182"/>
                    </a:moveTo>
                    <a:cubicBezTo>
                      <a:pt x="362" y="173"/>
                      <a:pt x="343" y="51"/>
                      <a:pt x="343" y="51"/>
                    </a:cubicBezTo>
                    <a:lnTo>
                      <a:pt x="334" y="0"/>
                    </a:lnTo>
                    <a:lnTo>
                      <a:pt x="306" y="10"/>
                    </a:lnTo>
                    <a:cubicBezTo>
                      <a:pt x="306" y="10"/>
                      <a:pt x="342" y="166"/>
                      <a:pt x="331" y="180"/>
                    </a:cubicBezTo>
                    <a:cubicBezTo>
                      <a:pt x="321" y="191"/>
                      <a:pt x="125" y="276"/>
                      <a:pt x="57" y="297"/>
                    </a:cubicBezTo>
                    <a:lnTo>
                      <a:pt x="57" y="297"/>
                    </a:lnTo>
                    <a:lnTo>
                      <a:pt x="44" y="283"/>
                    </a:lnTo>
                    <a:cubicBezTo>
                      <a:pt x="44" y="283"/>
                      <a:pt x="31" y="281"/>
                      <a:pt x="23" y="285"/>
                    </a:cubicBezTo>
                    <a:cubicBezTo>
                      <a:pt x="15" y="289"/>
                      <a:pt x="4" y="303"/>
                      <a:pt x="2" y="310"/>
                    </a:cubicBezTo>
                    <a:cubicBezTo>
                      <a:pt x="0" y="315"/>
                      <a:pt x="13" y="327"/>
                      <a:pt x="19" y="326"/>
                    </a:cubicBezTo>
                    <a:cubicBezTo>
                      <a:pt x="11" y="324"/>
                      <a:pt x="4" y="315"/>
                      <a:pt x="7" y="310"/>
                    </a:cubicBezTo>
                    <a:cubicBezTo>
                      <a:pt x="19" y="288"/>
                      <a:pt x="33" y="289"/>
                      <a:pt x="39" y="290"/>
                    </a:cubicBezTo>
                    <a:cubicBezTo>
                      <a:pt x="44" y="290"/>
                      <a:pt x="54" y="304"/>
                      <a:pt x="56" y="306"/>
                    </a:cubicBezTo>
                    <a:cubicBezTo>
                      <a:pt x="57" y="308"/>
                      <a:pt x="60" y="307"/>
                      <a:pt x="70" y="304"/>
                    </a:cubicBezTo>
                    <a:cubicBezTo>
                      <a:pt x="96" y="298"/>
                      <a:pt x="337" y="212"/>
                      <a:pt x="356" y="182"/>
                    </a:cubicBezTo>
                  </a:path>
                </a:pathLst>
              </a:custGeom>
              <a:solidFill>
                <a:srgbClr val="FEA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99" name="Freeform 147">
                <a:extLst>
                  <a:ext uri="{FF2B5EF4-FFF2-40B4-BE49-F238E27FC236}">
                    <a16:creationId xmlns:a16="http://schemas.microsoft.com/office/drawing/2014/main" id="{B9641BFD-5197-424A-B2B2-183EFD6E5248}"/>
                  </a:ext>
                </a:extLst>
              </p:cNvPr>
              <p:cNvSpPr>
                <a:spLocks/>
              </p:cNvSpPr>
              <p:nvPr/>
            </p:nvSpPr>
            <p:spPr bwMode="auto">
              <a:xfrm>
                <a:off x="2535238" y="4751388"/>
                <a:ext cx="1766888" cy="1498600"/>
              </a:xfrm>
              <a:custGeom>
                <a:avLst/>
                <a:gdLst>
                  <a:gd name="T0" fmla="*/ 231 w 584"/>
                  <a:gd name="T1" fmla="*/ 62 h 495"/>
                  <a:gd name="T2" fmla="*/ 158 w 584"/>
                  <a:gd name="T3" fmla="*/ 470 h 495"/>
                  <a:gd name="T4" fmla="*/ 227 w 584"/>
                  <a:gd name="T5" fmla="*/ 476 h 495"/>
                  <a:gd name="T6" fmla="*/ 296 w 584"/>
                  <a:gd name="T7" fmla="*/ 245 h 495"/>
                  <a:gd name="T8" fmla="*/ 584 w 584"/>
                  <a:gd name="T9" fmla="*/ 0 h 495"/>
                  <a:gd name="T10" fmla="*/ 231 w 584"/>
                  <a:gd name="T11" fmla="*/ 62 h 495"/>
                </a:gdLst>
                <a:ahLst/>
                <a:cxnLst>
                  <a:cxn ang="0">
                    <a:pos x="T0" y="T1"/>
                  </a:cxn>
                  <a:cxn ang="0">
                    <a:pos x="T2" y="T3"/>
                  </a:cxn>
                  <a:cxn ang="0">
                    <a:pos x="T4" y="T5"/>
                  </a:cxn>
                  <a:cxn ang="0">
                    <a:pos x="T6" y="T7"/>
                  </a:cxn>
                  <a:cxn ang="0">
                    <a:pos x="T8" y="T9"/>
                  </a:cxn>
                  <a:cxn ang="0">
                    <a:pos x="T10" y="T11"/>
                  </a:cxn>
                </a:cxnLst>
                <a:rect l="0" t="0" r="r" b="b"/>
                <a:pathLst>
                  <a:path w="584" h="495">
                    <a:moveTo>
                      <a:pt x="231" y="62"/>
                    </a:moveTo>
                    <a:cubicBezTo>
                      <a:pt x="231" y="62"/>
                      <a:pt x="0" y="179"/>
                      <a:pt x="158" y="470"/>
                    </a:cubicBezTo>
                    <a:cubicBezTo>
                      <a:pt x="158" y="470"/>
                      <a:pt x="194" y="495"/>
                      <a:pt x="227" y="476"/>
                    </a:cubicBezTo>
                    <a:cubicBezTo>
                      <a:pt x="213" y="424"/>
                      <a:pt x="211" y="267"/>
                      <a:pt x="296" y="245"/>
                    </a:cubicBezTo>
                    <a:cubicBezTo>
                      <a:pt x="381" y="224"/>
                      <a:pt x="571" y="140"/>
                      <a:pt x="584" y="0"/>
                    </a:cubicBezTo>
                    <a:cubicBezTo>
                      <a:pt x="464" y="177"/>
                      <a:pt x="231" y="62"/>
                      <a:pt x="231" y="62"/>
                    </a:cubicBezTo>
                    <a:close/>
                  </a:path>
                </a:pathLst>
              </a:custGeom>
              <a:solidFill>
                <a:srgbClr val="074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0" name="Freeform 148">
                <a:extLst>
                  <a:ext uri="{FF2B5EF4-FFF2-40B4-BE49-F238E27FC236}">
                    <a16:creationId xmlns:a16="http://schemas.microsoft.com/office/drawing/2014/main" id="{5B4A75E5-FC4C-F844-B8A1-300ECA674B2C}"/>
                  </a:ext>
                </a:extLst>
              </p:cNvPr>
              <p:cNvSpPr>
                <a:spLocks/>
              </p:cNvSpPr>
              <p:nvPr/>
            </p:nvSpPr>
            <p:spPr bwMode="auto">
              <a:xfrm>
                <a:off x="2698751" y="4940300"/>
                <a:ext cx="611188" cy="925513"/>
              </a:xfrm>
              <a:custGeom>
                <a:avLst/>
                <a:gdLst>
                  <a:gd name="T0" fmla="*/ 177 w 202"/>
                  <a:gd name="T1" fmla="*/ 0 h 306"/>
                  <a:gd name="T2" fmla="*/ 61 w 202"/>
                  <a:gd name="T3" fmla="*/ 306 h 306"/>
                  <a:gd name="T4" fmla="*/ 68 w 202"/>
                  <a:gd name="T5" fmla="*/ 192 h 306"/>
                  <a:gd name="T6" fmla="*/ 202 w 202"/>
                  <a:gd name="T7" fmla="*/ 11 h 306"/>
                  <a:gd name="T8" fmla="*/ 177 w 202"/>
                  <a:gd name="T9" fmla="*/ 0 h 306"/>
                </a:gdLst>
                <a:ahLst/>
                <a:cxnLst>
                  <a:cxn ang="0">
                    <a:pos x="T0" y="T1"/>
                  </a:cxn>
                  <a:cxn ang="0">
                    <a:pos x="T2" y="T3"/>
                  </a:cxn>
                  <a:cxn ang="0">
                    <a:pos x="T4" y="T5"/>
                  </a:cxn>
                  <a:cxn ang="0">
                    <a:pos x="T6" y="T7"/>
                  </a:cxn>
                  <a:cxn ang="0">
                    <a:pos x="T8" y="T9"/>
                  </a:cxn>
                </a:cxnLst>
                <a:rect l="0" t="0" r="r" b="b"/>
                <a:pathLst>
                  <a:path w="202" h="306">
                    <a:moveTo>
                      <a:pt x="177" y="0"/>
                    </a:moveTo>
                    <a:cubicBezTo>
                      <a:pt x="177" y="0"/>
                      <a:pt x="0" y="90"/>
                      <a:pt x="61" y="306"/>
                    </a:cubicBezTo>
                    <a:cubicBezTo>
                      <a:pt x="55" y="268"/>
                      <a:pt x="57" y="229"/>
                      <a:pt x="68" y="192"/>
                    </a:cubicBezTo>
                    <a:cubicBezTo>
                      <a:pt x="90" y="119"/>
                      <a:pt x="143" y="60"/>
                      <a:pt x="202" y="11"/>
                    </a:cubicBezTo>
                    <a:cubicBezTo>
                      <a:pt x="186" y="5"/>
                      <a:pt x="177" y="0"/>
                      <a:pt x="177" y="0"/>
                    </a:cubicBezTo>
                    <a:close/>
                  </a:path>
                </a:pathLst>
              </a:custGeom>
              <a:solidFill>
                <a:srgbClr val="07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1" name="Freeform 149">
                <a:extLst>
                  <a:ext uri="{FF2B5EF4-FFF2-40B4-BE49-F238E27FC236}">
                    <a16:creationId xmlns:a16="http://schemas.microsoft.com/office/drawing/2014/main" id="{0036A687-0DE9-7248-8CB8-56DA2D712FB9}"/>
                  </a:ext>
                </a:extLst>
              </p:cNvPr>
              <p:cNvSpPr>
                <a:spLocks/>
              </p:cNvSpPr>
              <p:nvPr/>
            </p:nvSpPr>
            <p:spPr bwMode="auto">
              <a:xfrm>
                <a:off x="3059113" y="4751388"/>
                <a:ext cx="1243013" cy="1439863"/>
              </a:xfrm>
              <a:custGeom>
                <a:avLst/>
                <a:gdLst>
                  <a:gd name="T0" fmla="*/ 123 w 411"/>
                  <a:gd name="T1" fmla="*/ 245 h 476"/>
                  <a:gd name="T2" fmla="*/ 411 w 411"/>
                  <a:gd name="T3" fmla="*/ 0 h 476"/>
                  <a:gd name="T4" fmla="*/ 78 w 411"/>
                  <a:gd name="T5" fmla="*/ 212 h 476"/>
                  <a:gd name="T6" fmla="*/ 54 w 411"/>
                  <a:gd name="T7" fmla="*/ 476 h 476"/>
                  <a:gd name="T8" fmla="*/ 123 w 411"/>
                  <a:gd name="T9" fmla="*/ 245 h 476"/>
                </a:gdLst>
                <a:ahLst/>
                <a:cxnLst>
                  <a:cxn ang="0">
                    <a:pos x="T0" y="T1"/>
                  </a:cxn>
                  <a:cxn ang="0">
                    <a:pos x="T2" y="T3"/>
                  </a:cxn>
                  <a:cxn ang="0">
                    <a:pos x="T4" y="T5"/>
                  </a:cxn>
                  <a:cxn ang="0">
                    <a:pos x="T6" y="T7"/>
                  </a:cxn>
                  <a:cxn ang="0">
                    <a:pos x="T8" y="T9"/>
                  </a:cxn>
                </a:cxnLst>
                <a:rect l="0" t="0" r="r" b="b"/>
                <a:pathLst>
                  <a:path w="411" h="476">
                    <a:moveTo>
                      <a:pt x="123" y="245"/>
                    </a:moveTo>
                    <a:cubicBezTo>
                      <a:pt x="208" y="224"/>
                      <a:pt x="398" y="140"/>
                      <a:pt x="411" y="0"/>
                    </a:cubicBezTo>
                    <a:cubicBezTo>
                      <a:pt x="411" y="0"/>
                      <a:pt x="349" y="170"/>
                      <a:pt x="78" y="212"/>
                    </a:cubicBezTo>
                    <a:cubicBezTo>
                      <a:pt x="32" y="221"/>
                      <a:pt x="0" y="401"/>
                      <a:pt x="54" y="476"/>
                    </a:cubicBezTo>
                    <a:cubicBezTo>
                      <a:pt x="40" y="424"/>
                      <a:pt x="38" y="267"/>
                      <a:pt x="123" y="245"/>
                    </a:cubicBezTo>
                    <a:close/>
                  </a:path>
                </a:pathLst>
              </a:custGeom>
              <a:solidFill>
                <a:srgbClr val="07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2" name="Freeform 150">
                <a:extLst>
                  <a:ext uri="{FF2B5EF4-FFF2-40B4-BE49-F238E27FC236}">
                    <a16:creationId xmlns:a16="http://schemas.microsoft.com/office/drawing/2014/main" id="{4F37ED8C-8400-114A-AF00-A6218601DBC7}"/>
                  </a:ext>
                </a:extLst>
              </p:cNvPr>
              <p:cNvSpPr>
                <a:spLocks/>
              </p:cNvSpPr>
              <p:nvPr/>
            </p:nvSpPr>
            <p:spPr bwMode="auto">
              <a:xfrm>
                <a:off x="2468563" y="4440238"/>
                <a:ext cx="687388" cy="311150"/>
              </a:xfrm>
              <a:custGeom>
                <a:avLst/>
                <a:gdLst>
                  <a:gd name="T0" fmla="*/ 227 w 227"/>
                  <a:gd name="T1" fmla="*/ 98 h 103"/>
                  <a:gd name="T2" fmla="*/ 143 w 227"/>
                  <a:gd name="T3" fmla="*/ 103 h 103"/>
                  <a:gd name="T4" fmla="*/ 54 w 227"/>
                  <a:gd name="T5" fmla="*/ 98 h 103"/>
                  <a:gd name="T6" fmla="*/ 48 w 227"/>
                  <a:gd name="T7" fmla="*/ 98 h 103"/>
                  <a:gd name="T8" fmla="*/ 47 w 227"/>
                  <a:gd name="T9" fmla="*/ 98 h 103"/>
                  <a:gd name="T10" fmla="*/ 26 w 227"/>
                  <a:gd name="T11" fmla="*/ 71 h 103"/>
                  <a:gd name="T12" fmla="*/ 16 w 227"/>
                  <a:gd name="T13" fmla="*/ 79 h 103"/>
                  <a:gd name="T14" fmla="*/ 21 w 227"/>
                  <a:gd name="T15" fmla="*/ 92 h 103"/>
                  <a:gd name="T16" fmla="*/ 19 w 227"/>
                  <a:gd name="T17" fmla="*/ 93 h 103"/>
                  <a:gd name="T18" fmla="*/ 19 w 227"/>
                  <a:gd name="T19" fmla="*/ 93 h 103"/>
                  <a:gd name="T20" fmla="*/ 2 w 227"/>
                  <a:gd name="T21" fmla="*/ 76 h 103"/>
                  <a:gd name="T22" fmla="*/ 23 w 227"/>
                  <a:gd name="T23" fmla="*/ 52 h 103"/>
                  <a:gd name="T24" fmla="*/ 44 w 227"/>
                  <a:gd name="T25" fmla="*/ 50 h 103"/>
                  <a:gd name="T26" fmla="*/ 57 w 227"/>
                  <a:gd name="T27" fmla="*/ 64 h 103"/>
                  <a:gd name="T28" fmla="*/ 57 w 227"/>
                  <a:gd name="T29" fmla="*/ 64 h 103"/>
                  <a:gd name="T30" fmla="*/ 57 w 227"/>
                  <a:gd name="T31" fmla="*/ 64 h 103"/>
                  <a:gd name="T32" fmla="*/ 203 w 227"/>
                  <a:gd name="T33" fmla="*/ 0 h 103"/>
                  <a:gd name="T34" fmla="*/ 208 w 227"/>
                  <a:gd name="T35" fmla="*/ 22 h 103"/>
                  <a:gd name="T36" fmla="*/ 227 w 227"/>
                  <a:gd name="T37" fmla="*/ 9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 h="103">
                    <a:moveTo>
                      <a:pt x="227" y="98"/>
                    </a:moveTo>
                    <a:cubicBezTo>
                      <a:pt x="199" y="101"/>
                      <a:pt x="171" y="103"/>
                      <a:pt x="143" y="103"/>
                    </a:cubicBezTo>
                    <a:cubicBezTo>
                      <a:pt x="112" y="103"/>
                      <a:pt x="82" y="101"/>
                      <a:pt x="54" y="98"/>
                    </a:cubicBezTo>
                    <a:cubicBezTo>
                      <a:pt x="51" y="98"/>
                      <a:pt x="49" y="98"/>
                      <a:pt x="48" y="98"/>
                    </a:cubicBezTo>
                    <a:lnTo>
                      <a:pt x="47" y="98"/>
                    </a:lnTo>
                    <a:cubicBezTo>
                      <a:pt x="25" y="92"/>
                      <a:pt x="28" y="69"/>
                      <a:pt x="26" y="71"/>
                    </a:cubicBezTo>
                    <a:cubicBezTo>
                      <a:pt x="23" y="73"/>
                      <a:pt x="16" y="77"/>
                      <a:pt x="16" y="79"/>
                    </a:cubicBezTo>
                    <a:cubicBezTo>
                      <a:pt x="16" y="81"/>
                      <a:pt x="24" y="89"/>
                      <a:pt x="21" y="92"/>
                    </a:cubicBezTo>
                    <a:lnTo>
                      <a:pt x="19" y="93"/>
                    </a:lnTo>
                    <a:lnTo>
                      <a:pt x="19" y="93"/>
                    </a:lnTo>
                    <a:cubicBezTo>
                      <a:pt x="13" y="94"/>
                      <a:pt x="0" y="82"/>
                      <a:pt x="2" y="76"/>
                    </a:cubicBezTo>
                    <a:cubicBezTo>
                      <a:pt x="4" y="70"/>
                      <a:pt x="15" y="56"/>
                      <a:pt x="23" y="52"/>
                    </a:cubicBezTo>
                    <a:cubicBezTo>
                      <a:pt x="31" y="48"/>
                      <a:pt x="44" y="50"/>
                      <a:pt x="44" y="50"/>
                    </a:cubicBezTo>
                    <a:lnTo>
                      <a:pt x="57" y="64"/>
                    </a:lnTo>
                    <a:lnTo>
                      <a:pt x="57" y="64"/>
                    </a:lnTo>
                    <a:lnTo>
                      <a:pt x="57" y="64"/>
                    </a:lnTo>
                    <a:cubicBezTo>
                      <a:pt x="62" y="62"/>
                      <a:pt x="149" y="23"/>
                      <a:pt x="203" y="0"/>
                    </a:cubicBezTo>
                    <a:lnTo>
                      <a:pt x="208" y="22"/>
                    </a:lnTo>
                    <a:lnTo>
                      <a:pt x="227" y="98"/>
                    </a:lnTo>
                  </a:path>
                </a:pathLst>
              </a:cu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3" name="Freeform 151">
                <a:extLst>
                  <a:ext uri="{FF2B5EF4-FFF2-40B4-BE49-F238E27FC236}">
                    <a16:creationId xmlns:a16="http://schemas.microsoft.com/office/drawing/2014/main" id="{E5BFB8C0-1023-C844-A0E0-22C0602034C5}"/>
                  </a:ext>
                </a:extLst>
              </p:cNvPr>
              <p:cNvSpPr>
                <a:spLocks/>
              </p:cNvSpPr>
              <p:nvPr/>
            </p:nvSpPr>
            <p:spPr bwMode="auto">
              <a:xfrm>
                <a:off x="2468563" y="4440238"/>
                <a:ext cx="628650" cy="284163"/>
              </a:xfrm>
              <a:custGeom>
                <a:avLst/>
                <a:gdLst>
                  <a:gd name="T0" fmla="*/ 208 w 208"/>
                  <a:gd name="T1" fmla="*/ 22 h 94"/>
                  <a:gd name="T2" fmla="*/ 70 w 208"/>
                  <a:gd name="T3" fmla="*/ 71 h 94"/>
                  <a:gd name="T4" fmla="*/ 56 w 208"/>
                  <a:gd name="T5" fmla="*/ 73 h 94"/>
                  <a:gd name="T6" fmla="*/ 39 w 208"/>
                  <a:gd name="T7" fmla="*/ 57 h 94"/>
                  <a:gd name="T8" fmla="*/ 7 w 208"/>
                  <a:gd name="T9" fmla="*/ 77 h 94"/>
                  <a:gd name="T10" fmla="*/ 19 w 208"/>
                  <a:gd name="T11" fmla="*/ 93 h 94"/>
                  <a:gd name="T12" fmla="*/ 2 w 208"/>
                  <a:gd name="T13" fmla="*/ 76 h 94"/>
                  <a:gd name="T14" fmla="*/ 23 w 208"/>
                  <a:gd name="T15" fmla="*/ 52 h 94"/>
                  <a:gd name="T16" fmla="*/ 44 w 208"/>
                  <a:gd name="T17" fmla="*/ 50 h 94"/>
                  <a:gd name="T18" fmla="*/ 57 w 208"/>
                  <a:gd name="T19" fmla="*/ 64 h 94"/>
                  <a:gd name="T20" fmla="*/ 57 w 208"/>
                  <a:gd name="T21" fmla="*/ 64 h 94"/>
                  <a:gd name="T22" fmla="*/ 203 w 208"/>
                  <a:gd name="T23" fmla="*/ 0 h 94"/>
                  <a:gd name="T24" fmla="*/ 208 w 208"/>
                  <a:gd name="T25"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94">
                    <a:moveTo>
                      <a:pt x="208" y="22"/>
                    </a:moveTo>
                    <a:cubicBezTo>
                      <a:pt x="145" y="47"/>
                      <a:pt x="83" y="68"/>
                      <a:pt x="70" y="71"/>
                    </a:cubicBezTo>
                    <a:cubicBezTo>
                      <a:pt x="60" y="74"/>
                      <a:pt x="57" y="75"/>
                      <a:pt x="56" y="73"/>
                    </a:cubicBezTo>
                    <a:cubicBezTo>
                      <a:pt x="54" y="72"/>
                      <a:pt x="44" y="57"/>
                      <a:pt x="39" y="57"/>
                    </a:cubicBezTo>
                    <a:cubicBezTo>
                      <a:pt x="34" y="56"/>
                      <a:pt x="19" y="55"/>
                      <a:pt x="7" y="77"/>
                    </a:cubicBezTo>
                    <a:cubicBezTo>
                      <a:pt x="4" y="82"/>
                      <a:pt x="11" y="91"/>
                      <a:pt x="19" y="93"/>
                    </a:cubicBezTo>
                    <a:cubicBezTo>
                      <a:pt x="13" y="94"/>
                      <a:pt x="0" y="82"/>
                      <a:pt x="2" y="76"/>
                    </a:cubicBezTo>
                    <a:cubicBezTo>
                      <a:pt x="4" y="70"/>
                      <a:pt x="15" y="56"/>
                      <a:pt x="23" y="52"/>
                    </a:cubicBezTo>
                    <a:cubicBezTo>
                      <a:pt x="31" y="48"/>
                      <a:pt x="44" y="50"/>
                      <a:pt x="44" y="50"/>
                    </a:cubicBezTo>
                    <a:lnTo>
                      <a:pt x="57" y="64"/>
                    </a:lnTo>
                    <a:lnTo>
                      <a:pt x="57" y="64"/>
                    </a:lnTo>
                    <a:cubicBezTo>
                      <a:pt x="62" y="62"/>
                      <a:pt x="149" y="23"/>
                      <a:pt x="203" y="0"/>
                    </a:cubicBezTo>
                    <a:lnTo>
                      <a:pt x="208" y="22"/>
                    </a:lnTo>
                  </a:path>
                </a:pathLst>
              </a:custGeom>
              <a:solidFill>
                <a:srgbClr val="FEB9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4" name="Freeform 152">
                <a:extLst>
                  <a:ext uri="{FF2B5EF4-FFF2-40B4-BE49-F238E27FC236}">
                    <a16:creationId xmlns:a16="http://schemas.microsoft.com/office/drawing/2014/main" id="{AAB81F5C-3869-7747-B3C4-692028739C20}"/>
                  </a:ext>
                </a:extLst>
              </p:cNvPr>
              <p:cNvSpPr>
                <a:spLocks/>
              </p:cNvSpPr>
              <p:nvPr/>
            </p:nvSpPr>
            <p:spPr bwMode="auto">
              <a:xfrm>
                <a:off x="3327401" y="3403600"/>
                <a:ext cx="534988" cy="528638"/>
              </a:xfrm>
              <a:custGeom>
                <a:avLst/>
                <a:gdLst>
                  <a:gd name="T0" fmla="*/ 26 w 177"/>
                  <a:gd name="T1" fmla="*/ 175 h 175"/>
                  <a:gd name="T2" fmla="*/ 177 w 177"/>
                  <a:gd name="T3" fmla="*/ 143 h 175"/>
                  <a:gd name="T4" fmla="*/ 53 w 177"/>
                  <a:gd name="T5" fmla="*/ 14 h 175"/>
                  <a:gd name="T6" fmla="*/ 26 w 177"/>
                  <a:gd name="T7" fmla="*/ 175 h 175"/>
                </a:gdLst>
                <a:ahLst/>
                <a:cxnLst>
                  <a:cxn ang="0">
                    <a:pos x="T0" y="T1"/>
                  </a:cxn>
                  <a:cxn ang="0">
                    <a:pos x="T2" y="T3"/>
                  </a:cxn>
                  <a:cxn ang="0">
                    <a:pos x="T4" y="T5"/>
                  </a:cxn>
                  <a:cxn ang="0">
                    <a:pos x="T6" y="T7"/>
                  </a:cxn>
                </a:cxnLst>
                <a:rect l="0" t="0" r="r" b="b"/>
                <a:pathLst>
                  <a:path w="177" h="175">
                    <a:moveTo>
                      <a:pt x="26" y="175"/>
                    </a:moveTo>
                    <a:cubicBezTo>
                      <a:pt x="26" y="175"/>
                      <a:pt x="134" y="124"/>
                      <a:pt x="177" y="143"/>
                    </a:cubicBezTo>
                    <a:cubicBezTo>
                      <a:pt x="144" y="51"/>
                      <a:pt x="95" y="0"/>
                      <a:pt x="53" y="14"/>
                    </a:cubicBezTo>
                    <a:cubicBezTo>
                      <a:pt x="9" y="29"/>
                      <a:pt x="0" y="90"/>
                      <a:pt x="26" y="175"/>
                    </a:cubicBezTo>
                  </a:path>
                </a:pathLst>
              </a:custGeom>
              <a:solidFill>
                <a:srgbClr val="EC5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5" name="Freeform 153">
                <a:extLst>
                  <a:ext uri="{FF2B5EF4-FFF2-40B4-BE49-F238E27FC236}">
                    <a16:creationId xmlns:a16="http://schemas.microsoft.com/office/drawing/2014/main" id="{5F4AC9E3-B6D4-164A-B7DA-F2B609F91E85}"/>
                  </a:ext>
                </a:extLst>
              </p:cNvPr>
              <p:cNvSpPr>
                <a:spLocks/>
              </p:cNvSpPr>
              <p:nvPr/>
            </p:nvSpPr>
            <p:spPr bwMode="auto">
              <a:xfrm>
                <a:off x="3641726" y="3481388"/>
                <a:ext cx="220663" cy="354013"/>
              </a:xfrm>
              <a:custGeom>
                <a:avLst/>
                <a:gdLst>
                  <a:gd name="T0" fmla="*/ 73 w 73"/>
                  <a:gd name="T1" fmla="*/ 117 h 117"/>
                  <a:gd name="T2" fmla="*/ 0 w 73"/>
                  <a:gd name="T3" fmla="*/ 0 h 117"/>
                  <a:gd name="T4" fmla="*/ 14 w 73"/>
                  <a:gd name="T5" fmla="*/ 38 h 117"/>
                  <a:gd name="T6" fmla="*/ 37 w 73"/>
                  <a:gd name="T7" fmla="*/ 69 h 117"/>
                  <a:gd name="T8" fmla="*/ 41 w 73"/>
                  <a:gd name="T9" fmla="*/ 113 h 117"/>
                  <a:gd name="T10" fmla="*/ 73 w 73"/>
                  <a:gd name="T11" fmla="*/ 117 h 117"/>
                </a:gdLst>
                <a:ahLst/>
                <a:cxnLst>
                  <a:cxn ang="0">
                    <a:pos x="T0" y="T1"/>
                  </a:cxn>
                  <a:cxn ang="0">
                    <a:pos x="T2" y="T3"/>
                  </a:cxn>
                  <a:cxn ang="0">
                    <a:pos x="T4" y="T5"/>
                  </a:cxn>
                  <a:cxn ang="0">
                    <a:pos x="T6" y="T7"/>
                  </a:cxn>
                  <a:cxn ang="0">
                    <a:pos x="T8" y="T9"/>
                  </a:cxn>
                  <a:cxn ang="0">
                    <a:pos x="T10" y="T11"/>
                  </a:cxn>
                </a:cxnLst>
                <a:rect l="0" t="0" r="r" b="b"/>
                <a:pathLst>
                  <a:path w="73" h="117">
                    <a:moveTo>
                      <a:pt x="73" y="117"/>
                    </a:moveTo>
                    <a:cubicBezTo>
                      <a:pt x="53" y="61"/>
                      <a:pt x="27" y="20"/>
                      <a:pt x="0" y="0"/>
                    </a:cubicBezTo>
                    <a:cubicBezTo>
                      <a:pt x="3" y="3"/>
                      <a:pt x="23" y="22"/>
                      <a:pt x="14" y="38"/>
                    </a:cubicBezTo>
                    <a:cubicBezTo>
                      <a:pt x="4" y="56"/>
                      <a:pt x="17" y="62"/>
                      <a:pt x="37" y="69"/>
                    </a:cubicBezTo>
                    <a:cubicBezTo>
                      <a:pt x="54" y="75"/>
                      <a:pt x="38" y="76"/>
                      <a:pt x="41" y="113"/>
                    </a:cubicBezTo>
                    <a:cubicBezTo>
                      <a:pt x="54" y="112"/>
                      <a:pt x="65" y="113"/>
                      <a:pt x="73" y="117"/>
                    </a:cubicBezTo>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6" name="Freeform 154">
                <a:extLst>
                  <a:ext uri="{FF2B5EF4-FFF2-40B4-BE49-F238E27FC236}">
                    <a16:creationId xmlns:a16="http://schemas.microsoft.com/office/drawing/2014/main" id="{0616A4B8-4602-6549-A6B1-98B7AB7941C0}"/>
                  </a:ext>
                </a:extLst>
              </p:cNvPr>
              <p:cNvSpPr>
                <a:spLocks/>
              </p:cNvSpPr>
              <p:nvPr/>
            </p:nvSpPr>
            <p:spPr bwMode="auto">
              <a:xfrm>
                <a:off x="3333751" y="3463925"/>
                <a:ext cx="146050" cy="468313"/>
              </a:xfrm>
              <a:custGeom>
                <a:avLst/>
                <a:gdLst>
                  <a:gd name="T0" fmla="*/ 39 w 48"/>
                  <a:gd name="T1" fmla="*/ 0 h 155"/>
                  <a:gd name="T2" fmla="*/ 24 w 48"/>
                  <a:gd name="T3" fmla="*/ 155 h 155"/>
                  <a:gd name="T4" fmla="*/ 48 w 48"/>
                  <a:gd name="T5" fmla="*/ 144 h 155"/>
                  <a:gd name="T6" fmla="*/ 39 w 48"/>
                  <a:gd name="T7" fmla="*/ 0 h 155"/>
                </a:gdLst>
                <a:ahLst/>
                <a:cxnLst>
                  <a:cxn ang="0">
                    <a:pos x="T0" y="T1"/>
                  </a:cxn>
                  <a:cxn ang="0">
                    <a:pos x="T2" y="T3"/>
                  </a:cxn>
                  <a:cxn ang="0">
                    <a:pos x="T4" y="T5"/>
                  </a:cxn>
                  <a:cxn ang="0">
                    <a:pos x="T6" y="T7"/>
                  </a:cxn>
                </a:cxnLst>
                <a:rect l="0" t="0" r="r" b="b"/>
                <a:pathLst>
                  <a:path w="48" h="155">
                    <a:moveTo>
                      <a:pt x="39" y="0"/>
                    </a:moveTo>
                    <a:cubicBezTo>
                      <a:pt x="6" y="21"/>
                      <a:pt x="0" y="78"/>
                      <a:pt x="24" y="155"/>
                    </a:cubicBezTo>
                    <a:cubicBezTo>
                      <a:pt x="24" y="155"/>
                      <a:pt x="33" y="150"/>
                      <a:pt x="48" y="144"/>
                    </a:cubicBezTo>
                    <a:cubicBezTo>
                      <a:pt x="48" y="144"/>
                      <a:pt x="14" y="48"/>
                      <a:pt x="39" y="0"/>
                    </a:cubicBezTo>
                    <a:close/>
                  </a:path>
                </a:pathLst>
              </a:custGeom>
              <a:solidFill>
                <a:srgbClr val="DE4B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7" name="Oval 155">
                <a:extLst>
                  <a:ext uri="{FF2B5EF4-FFF2-40B4-BE49-F238E27FC236}">
                    <a16:creationId xmlns:a16="http://schemas.microsoft.com/office/drawing/2014/main" id="{FEAD38AF-25FB-2A43-AC45-4B25527ECC36}"/>
                  </a:ext>
                </a:extLst>
              </p:cNvPr>
              <p:cNvSpPr>
                <a:spLocks noChangeArrowheads="1"/>
              </p:cNvSpPr>
              <p:nvPr/>
            </p:nvSpPr>
            <p:spPr bwMode="auto">
              <a:xfrm>
                <a:off x="3373438" y="3273425"/>
                <a:ext cx="42863" cy="41275"/>
              </a:xfrm>
              <a:prstGeom prst="ellipse">
                <a:avLst/>
              </a:prstGeom>
              <a:solidFill>
                <a:srgbClr val="FEC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8" name="Rectangle 156">
                <a:extLst>
                  <a:ext uri="{FF2B5EF4-FFF2-40B4-BE49-F238E27FC236}">
                    <a16:creationId xmlns:a16="http://schemas.microsoft.com/office/drawing/2014/main" id="{E9F423FC-1835-A84C-B497-4D76EFFC3D3A}"/>
                  </a:ext>
                </a:extLst>
              </p:cNvPr>
              <p:cNvSpPr>
                <a:spLocks noChangeArrowheads="1"/>
              </p:cNvSpPr>
              <p:nvPr/>
            </p:nvSpPr>
            <p:spPr bwMode="auto">
              <a:xfrm>
                <a:off x="4637088" y="4486275"/>
                <a:ext cx="1011238" cy="38100"/>
              </a:xfrm>
              <a:prstGeom prst="rect">
                <a:avLst/>
              </a:prstGeom>
              <a:solidFill>
                <a:srgbClr val="D13D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09" name="Rectangle 157">
                <a:extLst>
                  <a:ext uri="{FF2B5EF4-FFF2-40B4-BE49-F238E27FC236}">
                    <a16:creationId xmlns:a16="http://schemas.microsoft.com/office/drawing/2014/main" id="{1525FBDA-0472-8541-8392-7E1D3A440573}"/>
                  </a:ext>
                </a:extLst>
              </p:cNvPr>
              <p:cNvSpPr>
                <a:spLocks noChangeArrowheads="1"/>
              </p:cNvSpPr>
              <p:nvPr/>
            </p:nvSpPr>
            <p:spPr bwMode="auto">
              <a:xfrm>
                <a:off x="4597401" y="4970463"/>
                <a:ext cx="1101725" cy="26988"/>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3411" name="TextBox 3410">
            <a:extLst>
              <a:ext uri="{FF2B5EF4-FFF2-40B4-BE49-F238E27FC236}">
                <a16:creationId xmlns:a16="http://schemas.microsoft.com/office/drawing/2014/main" id="{F15C5236-F6A9-2E45-8FD3-664A5EACFCF8}"/>
              </a:ext>
            </a:extLst>
          </p:cNvPr>
          <p:cNvSpPr txBox="1"/>
          <p:nvPr/>
        </p:nvSpPr>
        <p:spPr>
          <a:xfrm>
            <a:off x="437354" y="713226"/>
            <a:ext cx="9009414" cy="307777"/>
          </a:xfrm>
          <a:prstGeom prst="rect">
            <a:avLst/>
          </a:prstGeom>
          <a:noFill/>
        </p:spPr>
        <p:txBody>
          <a:bodyPr wrap="square" rtlCol="0">
            <a:spAutoFit/>
          </a:bodyPr>
          <a:lstStyle/>
          <a:p>
            <a:r>
              <a:rPr kumimoji="1" lang="en-US" altLang="ko-Kore-KR" sz="1400" b="1" dirty="0">
                <a:solidFill>
                  <a:schemeClr val="tx2">
                    <a:lumMod val="60000"/>
                    <a:lumOff val="40000"/>
                  </a:schemeClr>
                </a:solidFill>
                <a:latin typeface="+mj-lt"/>
                <a:ea typeface="NEXON Lv2 Gothic Bold" pitchFamily="2" charset="-127"/>
              </a:rPr>
              <a:t>ProtectYOU</a:t>
            </a:r>
            <a:endParaRPr kumimoji="1" lang="ko-Kore-KR" altLang="en-US" sz="1400" b="1">
              <a:solidFill>
                <a:schemeClr val="tx2">
                  <a:lumMod val="60000"/>
                  <a:lumOff val="40000"/>
                </a:schemeClr>
              </a:solidFill>
              <a:latin typeface="+mj-lt"/>
              <a:ea typeface="NEXON Lv2 Gothic Bold" pitchFamily="2" charset="-127"/>
            </a:endParaRPr>
          </a:p>
        </p:txBody>
      </p:sp>
      <p:sp>
        <p:nvSpPr>
          <p:cNvPr id="3412" name="TextBox 3411">
            <a:extLst>
              <a:ext uri="{FF2B5EF4-FFF2-40B4-BE49-F238E27FC236}">
                <a16:creationId xmlns:a16="http://schemas.microsoft.com/office/drawing/2014/main" id="{E92951D5-2C1C-F04A-9A11-1F8C408BD2C8}"/>
              </a:ext>
            </a:extLst>
          </p:cNvPr>
          <p:cNvSpPr txBox="1"/>
          <p:nvPr/>
        </p:nvSpPr>
        <p:spPr>
          <a:xfrm>
            <a:off x="1142910" y="1221700"/>
            <a:ext cx="9009414" cy="830997"/>
          </a:xfrm>
          <a:prstGeom prst="rect">
            <a:avLst/>
          </a:prstGeom>
          <a:noFill/>
        </p:spPr>
        <p:txBody>
          <a:bodyPr wrap="square" rtlCol="0">
            <a:spAutoFit/>
          </a:bodyPr>
          <a:lstStyle/>
          <a:p>
            <a:r>
              <a:rPr kumimoji="1" lang="en-US" altLang="ko-Kore-KR" sz="4800" b="1" dirty="0">
                <a:solidFill>
                  <a:schemeClr val="tx2"/>
                </a:solidFill>
                <a:latin typeface="+mj-lt"/>
                <a:ea typeface="NEXON Lv2 Gothic Bold" pitchFamily="2" charset="-127"/>
              </a:rPr>
              <a:t>THANK YOU</a:t>
            </a:r>
            <a:endParaRPr kumimoji="1" lang="ko-Kore-KR" altLang="en-US" sz="4800" b="1" dirty="0">
              <a:solidFill>
                <a:schemeClr val="tx2"/>
              </a:solidFill>
              <a:latin typeface="+mj-lt"/>
              <a:ea typeface="NEXON Lv2 Gothic Bold" pitchFamily="2" charset="-127"/>
            </a:endParaRPr>
          </a:p>
        </p:txBody>
      </p:sp>
    </p:spTree>
    <p:extLst>
      <p:ext uri="{BB962C8B-B14F-4D97-AF65-F5344CB8AC3E}">
        <p14:creationId xmlns:p14="http://schemas.microsoft.com/office/powerpoint/2010/main" val="52214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TextBox 594">
            <a:extLst>
              <a:ext uri="{FF2B5EF4-FFF2-40B4-BE49-F238E27FC236}">
                <a16:creationId xmlns:a16="http://schemas.microsoft.com/office/drawing/2014/main" id="{440E2AA8-1A01-FD4B-8832-FE6E4B7289B9}"/>
              </a:ext>
            </a:extLst>
          </p:cNvPr>
          <p:cNvSpPr txBox="1"/>
          <p:nvPr/>
        </p:nvSpPr>
        <p:spPr>
          <a:xfrm>
            <a:off x="0" y="510729"/>
            <a:ext cx="6578599" cy="1077218"/>
          </a:xfrm>
          <a:prstGeom prst="rect">
            <a:avLst/>
          </a:prstGeom>
          <a:noFill/>
        </p:spPr>
        <p:txBody>
          <a:bodyPr wrap="square" rtlCol="0">
            <a:spAutoFit/>
          </a:bodyPr>
          <a:lstStyle/>
          <a:p>
            <a:r>
              <a:rPr kumimoji="1" lang="en-US" altLang="ko-Kore-KR" sz="2800" b="1" dirty="0">
                <a:solidFill>
                  <a:schemeClr val="tx2">
                    <a:lumMod val="60000"/>
                    <a:lumOff val="40000"/>
                  </a:schemeClr>
                </a:solidFill>
                <a:latin typeface="+mj-lt"/>
                <a:ea typeface="NEXON Lv2 Gothic Bold" pitchFamily="2" charset="-127"/>
              </a:rPr>
              <a:t>ARCHITECTURE</a:t>
            </a:r>
          </a:p>
          <a:p>
            <a:r>
              <a:rPr kumimoji="1" lang="en-US" altLang="ko-Kore-KR" sz="3600" b="1" dirty="0">
                <a:solidFill>
                  <a:schemeClr val="tx2"/>
                </a:solidFill>
                <a:latin typeface="+mj-lt"/>
                <a:ea typeface="NEXON Lv2 Gothic Bold" pitchFamily="2" charset="-127"/>
              </a:rPr>
              <a:t>	DIAGRAM</a:t>
            </a:r>
            <a:endParaRPr kumimoji="1" lang="ko-Kore-KR" altLang="en-US" sz="3600" b="1" dirty="0">
              <a:solidFill>
                <a:schemeClr val="tx2">
                  <a:lumMod val="75000"/>
                </a:schemeClr>
              </a:solidFill>
              <a:latin typeface="+mj-lt"/>
              <a:ea typeface="NEXON Lv2 Gothic Bold" pitchFamily="2" charset="-127"/>
            </a:endParaRPr>
          </a:p>
        </p:txBody>
      </p:sp>
      <p:pic>
        <p:nvPicPr>
          <p:cNvPr id="3" name="Picture 2" descr="Diagram&#10;&#10;Description automatically generated">
            <a:extLst>
              <a:ext uri="{FF2B5EF4-FFF2-40B4-BE49-F238E27FC236}">
                <a16:creationId xmlns:a16="http://schemas.microsoft.com/office/drawing/2014/main" id="{E6B2E75D-362F-9A48-853F-5495A4FED6E2}"/>
              </a:ext>
            </a:extLst>
          </p:cNvPr>
          <p:cNvPicPr>
            <a:picLocks noChangeAspect="1"/>
          </p:cNvPicPr>
          <p:nvPr/>
        </p:nvPicPr>
        <p:blipFill>
          <a:blip r:embed="rId3"/>
          <a:stretch>
            <a:fillRect/>
          </a:stretch>
        </p:blipFill>
        <p:spPr>
          <a:xfrm>
            <a:off x="2630019" y="0"/>
            <a:ext cx="8875059" cy="6858000"/>
          </a:xfrm>
          <a:prstGeom prst="rect">
            <a:avLst/>
          </a:prstGeom>
        </p:spPr>
      </p:pic>
    </p:spTree>
    <p:extLst>
      <p:ext uri="{BB962C8B-B14F-4D97-AF65-F5344CB8AC3E}">
        <p14:creationId xmlns:p14="http://schemas.microsoft.com/office/powerpoint/2010/main" val="1971418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TextBox 594">
            <a:extLst>
              <a:ext uri="{FF2B5EF4-FFF2-40B4-BE49-F238E27FC236}">
                <a16:creationId xmlns:a16="http://schemas.microsoft.com/office/drawing/2014/main" id="{440E2AA8-1A01-FD4B-8832-FE6E4B7289B9}"/>
              </a:ext>
            </a:extLst>
          </p:cNvPr>
          <p:cNvSpPr txBox="1"/>
          <p:nvPr/>
        </p:nvSpPr>
        <p:spPr>
          <a:xfrm>
            <a:off x="106776" y="610741"/>
            <a:ext cx="4879561" cy="1077218"/>
          </a:xfrm>
          <a:prstGeom prst="rect">
            <a:avLst/>
          </a:prstGeom>
          <a:noFill/>
        </p:spPr>
        <p:txBody>
          <a:bodyPr wrap="square" rtlCol="0">
            <a:spAutoFit/>
          </a:bodyPr>
          <a:lstStyle/>
          <a:p>
            <a:r>
              <a:rPr kumimoji="1" lang="en-US" altLang="ko-Kore-KR" sz="2800" b="1" dirty="0">
                <a:solidFill>
                  <a:schemeClr val="tx2">
                    <a:lumMod val="60000"/>
                    <a:lumOff val="40000"/>
                  </a:schemeClr>
                </a:solidFill>
                <a:latin typeface="+mj-lt"/>
                <a:ea typeface="NEXON Lv2 Gothic Bold" pitchFamily="2" charset="-127"/>
              </a:rPr>
              <a:t>UML </a:t>
            </a:r>
          </a:p>
          <a:p>
            <a:r>
              <a:rPr kumimoji="1" lang="en-US" altLang="ko-Kore-KR" sz="3600" b="1" dirty="0">
                <a:solidFill>
                  <a:schemeClr val="tx2"/>
                </a:solidFill>
                <a:latin typeface="+mj-lt"/>
                <a:ea typeface="NEXON Lv2 Gothic Bold" pitchFamily="2" charset="-127"/>
              </a:rPr>
              <a:t>CLASS DIAGRAM</a:t>
            </a:r>
            <a:endParaRPr kumimoji="1" lang="ko-Kore-KR" altLang="en-US" sz="3600" b="1" dirty="0">
              <a:solidFill>
                <a:schemeClr val="tx2">
                  <a:lumMod val="75000"/>
                </a:schemeClr>
              </a:solidFill>
              <a:latin typeface="+mj-lt"/>
              <a:ea typeface="NEXON Lv2 Gothic Bold" pitchFamily="2" charset="-127"/>
            </a:endParaRPr>
          </a:p>
        </p:txBody>
      </p:sp>
      <p:pic>
        <p:nvPicPr>
          <p:cNvPr id="3" name="Picture 2" descr="Diagram, engineering drawing&#10;&#10;Description automatically generated">
            <a:extLst>
              <a:ext uri="{FF2B5EF4-FFF2-40B4-BE49-F238E27FC236}">
                <a16:creationId xmlns:a16="http://schemas.microsoft.com/office/drawing/2014/main" id="{9DD66D82-91A9-7646-866E-813D566FC335}"/>
              </a:ext>
            </a:extLst>
          </p:cNvPr>
          <p:cNvPicPr>
            <a:picLocks noChangeAspect="1"/>
          </p:cNvPicPr>
          <p:nvPr/>
        </p:nvPicPr>
        <p:blipFill>
          <a:blip r:embed="rId3"/>
          <a:stretch>
            <a:fillRect/>
          </a:stretch>
        </p:blipFill>
        <p:spPr>
          <a:xfrm>
            <a:off x="4551860" y="0"/>
            <a:ext cx="7640140" cy="6858000"/>
          </a:xfrm>
          <a:prstGeom prst="rect">
            <a:avLst/>
          </a:prstGeom>
        </p:spPr>
      </p:pic>
    </p:spTree>
    <p:extLst>
      <p:ext uri="{BB962C8B-B14F-4D97-AF65-F5344CB8AC3E}">
        <p14:creationId xmlns:p14="http://schemas.microsoft.com/office/powerpoint/2010/main" val="4024464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Box 208">
            <a:extLst>
              <a:ext uri="{FF2B5EF4-FFF2-40B4-BE49-F238E27FC236}">
                <a16:creationId xmlns:a16="http://schemas.microsoft.com/office/drawing/2014/main" id="{B662EB6F-F645-5144-96DC-4336F17EA239}"/>
              </a:ext>
            </a:extLst>
          </p:cNvPr>
          <p:cNvSpPr txBox="1"/>
          <p:nvPr/>
        </p:nvSpPr>
        <p:spPr>
          <a:xfrm>
            <a:off x="0" y="1085561"/>
            <a:ext cx="5186855" cy="1692771"/>
          </a:xfrm>
          <a:prstGeom prst="rect">
            <a:avLst/>
          </a:prstGeom>
          <a:noFill/>
        </p:spPr>
        <p:txBody>
          <a:bodyPr wrap="square" rtlCol="0">
            <a:spAutoFit/>
          </a:bodyPr>
          <a:lstStyle/>
          <a:p>
            <a:r>
              <a:rPr kumimoji="1" lang="en-US" altLang="ko-Kore-KR" sz="2000" b="1" dirty="0">
                <a:solidFill>
                  <a:schemeClr val="tx2">
                    <a:lumMod val="60000"/>
                    <a:lumOff val="40000"/>
                  </a:schemeClr>
                </a:solidFill>
                <a:latin typeface="+mj-lt"/>
                <a:ea typeface="NEXON Lv2 Gothic Bold" pitchFamily="2" charset="-127"/>
              </a:rPr>
              <a:t>SEQUENCE</a:t>
            </a:r>
          </a:p>
          <a:p>
            <a:r>
              <a:rPr kumimoji="1" lang="en-US" altLang="ko-Kore-KR" sz="2800" b="1" dirty="0">
                <a:solidFill>
                  <a:schemeClr val="tx2"/>
                </a:solidFill>
                <a:latin typeface="+mj-lt"/>
                <a:ea typeface="NEXON Lv2 Gothic Bold" pitchFamily="2" charset="-127"/>
              </a:rPr>
              <a:t>	DIAGRAM</a:t>
            </a:r>
          </a:p>
          <a:p>
            <a:endParaRPr kumimoji="1" lang="en-US" altLang="en-US" sz="2800" b="1" dirty="0">
              <a:solidFill>
                <a:schemeClr val="tx2"/>
              </a:solidFill>
              <a:latin typeface="+mj-lt"/>
              <a:ea typeface="NEXON Lv2 Gothic Bold" pitchFamily="2" charset="-127"/>
            </a:endParaRPr>
          </a:p>
          <a:p>
            <a:r>
              <a:rPr kumimoji="1" lang="en-US" altLang="en-US" sz="2800" b="1" dirty="0">
                <a:solidFill>
                  <a:schemeClr val="tx2"/>
                </a:solidFill>
                <a:latin typeface="+mj-lt"/>
                <a:ea typeface="NEXON Lv2 Gothic Bold" pitchFamily="2" charset="-127"/>
              </a:rPr>
              <a:t>Hospital User</a:t>
            </a:r>
            <a:endParaRPr kumimoji="1" lang="ko-Kore-KR" altLang="en-US" sz="2800" b="1" dirty="0">
              <a:solidFill>
                <a:schemeClr val="tx2">
                  <a:lumMod val="75000"/>
                </a:schemeClr>
              </a:solidFill>
              <a:latin typeface="+mj-lt"/>
              <a:ea typeface="NEXON Lv2 Gothic Bold" pitchFamily="2" charset="-127"/>
            </a:endParaRPr>
          </a:p>
        </p:txBody>
      </p:sp>
      <p:pic>
        <p:nvPicPr>
          <p:cNvPr id="5" name="Picture 4" descr="Calendar&#10;&#10;Description automatically generated">
            <a:extLst>
              <a:ext uri="{FF2B5EF4-FFF2-40B4-BE49-F238E27FC236}">
                <a16:creationId xmlns:a16="http://schemas.microsoft.com/office/drawing/2014/main" id="{3F1FE4C4-6CDA-544B-A184-534CAE2A3F1F}"/>
              </a:ext>
            </a:extLst>
          </p:cNvPr>
          <p:cNvPicPr>
            <a:picLocks noChangeAspect="1"/>
          </p:cNvPicPr>
          <p:nvPr/>
        </p:nvPicPr>
        <p:blipFill>
          <a:blip r:embed="rId2"/>
          <a:stretch>
            <a:fillRect/>
          </a:stretch>
        </p:blipFill>
        <p:spPr>
          <a:xfrm>
            <a:off x="2810317" y="315309"/>
            <a:ext cx="9381683" cy="6093373"/>
          </a:xfrm>
          <a:prstGeom prst="rect">
            <a:avLst/>
          </a:prstGeom>
        </p:spPr>
      </p:pic>
    </p:spTree>
    <p:extLst>
      <p:ext uri="{BB962C8B-B14F-4D97-AF65-F5344CB8AC3E}">
        <p14:creationId xmlns:p14="http://schemas.microsoft.com/office/powerpoint/2010/main" val="445147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Box 208">
            <a:extLst>
              <a:ext uri="{FF2B5EF4-FFF2-40B4-BE49-F238E27FC236}">
                <a16:creationId xmlns:a16="http://schemas.microsoft.com/office/drawing/2014/main" id="{B662EB6F-F645-5144-96DC-4336F17EA239}"/>
              </a:ext>
            </a:extLst>
          </p:cNvPr>
          <p:cNvSpPr txBox="1"/>
          <p:nvPr/>
        </p:nvSpPr>
        <p:spPr>
          <a:xfrm>
            <a:off x="1" y="1085561"/>
            <a:ext cx="3799490" cy="2431435"/>
          </a:xfrm>
          <a:prstGeom prst="rect">
            <a:avLst/>
          </a:prstGeom>
          <a:noFill/>
        </p:spPr>
        <p:txBody>
          <a:bodyPr wrap="square" rtlCol="0">
            <a:spAutoFit/>
          </a:bodyPr>
          <a:lstStyle/>
          <a:p>
            <a:r>
              <a:rPr kumimoji="1" lang="en-US" altLang="ko-Kore-KR" sz="2400" b="1" dirty="0">
                <a:solidFill>
                  <a:schemeClr val="tx2">
                    <a:lumMod val="60000"/>
                    <a:lumOff val="40000"/>
                  </a:schemeClr>
                </a:solidFill>
                <a:latin typeface="+mj-lt"/>
                <a:ea typeface="NEXON Lv2 Gothic Bold" pitchFamily="2" charset="-127"/>
              </a:rPr>
              <a:t>SEQUENCE</a:t>
            </a:r>
          </a:p>
          <a:p>
            <a:r>
              <a:rPr kumimoji="1" lang="en-US" altLang="ko-Kore-KR" sz="3200" b="1" dirty="0">
                <a:solidFill>
                  <a:schemeClr val="tx2"/>
                </a:solidFill>
                <a:latin typeface="+mj-lt"/>
                <a:ea typeface="NEXON Lv2 Gothic Bold" pitchFamily="2" charset="-127"/>
              </a:rPr>
              <a:t>	DIAGRAM</a:t>
            </a:r>
          </a:p>
          <a:p>
            <a:endParaRPr kumimoji="1" lang="en-US" altLang="en-US" sz="3200" b="1" dirty="0">
              <a:solidFill>
                <a:schemeClr val="tx2"/>
              </a:solidFill>
              <a:latin typeface="+mj-lt"/>
              <a:ea typeface="NEXON Lv2 Gothic Bold" pitchFamily="2" charset="-127"/>
            </a:endParaRPr>
          </a:p>
          <a:p>
            <a:r>
              <a:rPr kumimoji="1" lang="en-US" altLang="en-US" sz="3200" b="1" dirty="0">
                <a:solidFill>
                  <a:schemeClr val="tx2"/>
                </a:solidFill>
                <a:latin typeface="+mj-lt"/>
                <a:ea typeface="NEXON Lv2 Gothic Bold" pitchFamily="2" charset="-127"/>
              </a:rPr>
              <a:t>Accommodation</a:t>
            </a:r>
          </a:p>
          <a:p>
            <a:r>
              <a:rPr kumimoji="1" lang="en-US" altLang="en-US" sz="3200" b="1" dirty="0">
                <a:solidFill>
                  <a:schemeClr val="tx2"/>
                </a:solidFill>
                <a:latin typeface="+mj-lt"/>
                <a:ea typeface="NEXON Lv2 Gothic Bold" pitchFamily="2" charset="-127"/>
              </a:rPr>
              <a:t>user</a:t>
            </a:r>
            <a:endParaRPr kumimoji="1" lang="ko-Kore-KR" altLang="en-US" sz="3200" b="1" dirty="0">
              <a:solidFill>
                <a:schemeClr val="tx2">
                  <a:lumMod val="75000"/>
                </a:schemeClr>
              </a:solidFill>
              <a:latin typeface="+mj-lt"/>
              <a:ea typeface="NEXON Lv2 Gothic Bold" pitchFamily="2" charset="-127"/>
            </a:endParaRPr>
          </a:p>
        </p:txBody>
      </p:sp>
      <p:pic>
        <p:nvPicPr>
          <p:cNvPr id="4" name="Picture 3" descr="A picture containing chart&#10;&#10;Description automatically generated">
            <a:extLst>
              <a:ext uri="{FF2B5EF4-FFF2-40B4-BE49-F238E27FC236}">
                <a16:creationId xmlns:a16="http://schemas.microsoft.com/office/drawing/2014/main" id="{4730E7AF-041E-5345-99F7-C5A66603DE15}"/>
              </a:ext>
            </a:extLst>
          </p:cNvPr>
          <p:cNvPicPr>
            <a:picLocks noChangeAspect="1"/>
          </p:cNvPicPr>
          <p:nvPr/>
        </p:nvPicPr>
        <p:blipFill>
          <a:blip r:embed="rId2"/>
          <a:stretch>
            <a:fillRect/>
          </a:stretch>
        </p:blipFill>
        <p:spPr>
          <a:xfrm>
            <a:off x="3799491" y="0"/>
            <a:ext cx="8346359" cy="6858000"/>
          </a:xfrm>
          <a:prstGeom prst="rect">
            <a:avLst/>
          </a:prstGeom>
        </p:spPr>
      </p:pic>
    </p:spTree>
    <p:extLst>
      <p:ext uri="{BB962C8B-B14F-4D97-AF65-F5344CB8AC3E}">
        <p14:creationId xmlns:p14="http://schemas.microsoft.com/office/powerpoint/2010/main" val="15258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Box 208">
            <a:extLst>
              <a:ext uri="{FF2B5EF4-FFF2-40B4-BE49-F238E27FC236}">
                <a16:creationId xmlns:a16="http://schemas.microsoft.com/office/drawing/2014/main" id="{B662EB6F-F645-5144-96DC-4336F17EA239}"/>
              </a:ext>
            </a:extLst>
          </p:cNvPr>
          <p:cNvSpPr txBox="1"/>
          <p:nvPr/>
        </p:nvSpPr>
        <p:spPr>
          <a:xfrm>
            <a:off x="1" y="1085561"/>
            <a:ext cx="3342290" cy="2431435"/>
          </a:xfrm>
          <a:prstGeom prst="rect">
            <a:avLst/>
          </a:prstGeom>
          <a:noFill/>
        </p:spPr>
        <p:txBody>
          <a:bodyPr wrap="square" rtlCol="0">
            <a:spAutoFit/>
          </a:bodyPr>
          <a:lstStyle/>
          <a:p>
            <a:r>
              <a:rPr kumimoji="1" lang="en-US" altLang="ko-Kore-KR" sz="2400" b="1" dirty="0">
                <a:solidFill>
                  <a:schemeClr val="tx2">
                    <a:lumMod val="60000"/>
                    <a:lumOff val="40000"/>
                  </a:schemeClr>
                </a:solidFill>
                <a:latin typeface="+mj-lt"/>
                <a:ea typeface="NEXON Lv2 Gothic Bold" pitchFamily="2" charset="-127"/>
              </a:rPr>
              <a:t>SEQUENCE</a:t>
            </a:r>
          </a:p>
          <a:p>
            <a:r>
              <a:rPr kumimoji="1" lang="en-US" altLang="ko-Kore-KR" sz="3200" b="1" dirty="0">
                <a:solidFill>
                  <a:schemeClr val="tx2"/>
                </a:solidFill>
                <a:latin typeface="+mj-lt"/>
                <a:ea typeface="NEXON Lv2 Gothic Bold" pitchFamily="2" charset="-127"/>
              </a:rPr>
              <a:t>	DIAGRAM</a:t>
            </a:r>
          </a:p>
          <a:p>
            <a:endParaRPr kumimoji="1" lang="en-US" altLang="en-US" sz="3200" b="1" dirty="0">
              <a:solidFill>
                <a:schemeClr val="tx2"/>
              </a:solidFill>
              <a:latin typeface="+mj-lt"/>
              <a:ea typeface="NEXON Lv2 Gothic Bold" pitchFamily="2" charset="-127"/>
            </a:endParaRPr>
          </a:p>
          <a:p>
            <a:r>
              <a:rPr kumimoji="1" lang="en-US" altLang="en-US" sz="3200" b="1" dirty="0">
                <a:solidFill>
                  <a:schemeClr val="tx2"/>
                </a:solidFill>
                <a:latin typeface="+mj-lt"/>
                <a:ea typeface="NEXON Lv2 Gothic Bold" pitchFamily="2" charset="-127"/>
              </a:rPr>
              <a:t>Food Order</a:t>
            </a:r>
          </a:p>
          <a:p>
            <a:r>
              <a:rPr kumimoji="1" lang="en-US" altLang="en-US" sz="3200" b="1" dirty="0">
                <a:solidFill>
                  <a:schemeClr val="tx2"/>
                </a:solidFill>
                <a:latin typeface="+mj-lt"/>
                <a:ea typeface="NEXON Lv2 Gothic Bold" pitchFamily="2" charset="-127"/>
              </a:rPr>
              <a:t>User</a:t>
            </a:r>
            <a:endParaRPr kumimoji="1" lang="ko-Kore-KR" altLang="en-US" sz="3200" b="1" dirty="0">
              <a:solidFill>
                <a:schemeClr val="tx2">
                  <a:lumMod val="75000"/>
                </a:schemeClr>
              </a:solidFill>
              <a:latin typeface="+mj-lt"/>
              <a:ea typeface="NEXON Lv2 Gothic Bold" pitchFamily="2" charset="-127"/>
            </a:endParaRPr>
          </a:p>
        </p:txBody>
      </p:sp>
      <p:pic>
        <p:nvPicPr>
          <p:cNvPr id="6" name="Picture 5" descr="Chart, box and whisker chart&#10;&#10;Description automatically generated">
            <a:extLst>
              <a:ext uri="{FF2B5EF4-FFF2-40B4-BE49-F238E27FC236}">
                <a16:creationId xmlns:a16="http://schemas.microsoft.com/office/drawing/2014/main" id="{9DB41CC7-3878-1742-95A2-6A4BBEFC5A53}"/>
              </a:ext>
            </a:extLst>
          </p:cNvPr>
          <p:cNvPicPr>
            <a:picLocks noChangeAspect="1"/>
          </p:cNvPicPr>
          <p:nvPr/>
        </p:nvPicPr>
        <p:blipFill>
          <a:blip r:embed="rId2"/>
          <a:stretch>
            <a:fillRect/>
          </a:stretch>
        </p:blipFill>
        <p:spPr>
          <a:xfrm>
            <a:off x="3342291" y="0"/>
            <a:ext cx="8381351" cy="6858000"/>
          </a:xfrm>
          <a:prstGeom prst="rect">
            <a:avLst/>
          </a:prstGeom>
        </p:spPr>
      </p:pic>
    </p:spTree>
    <p:extLst>
      <p:ext uri="{BB962C8B-B14F-4D97-AF65-F5344CB8AC3E}">
        <p14:creationId xmlns:p14="http://schemas.microsoft.com/office/powerpoint/2010/main" val="3767394169"/>
      </p:ext>
    </p:extLst>
  </p:cSld>
  <p:clrMapOvr>
    <a:masterClrMapping/>
  </p:clrMapOvr>
</p:sld>
</file>

<file path=ppt/theme/theme1.xml><?xml version="1.0" encoding="utf-8"?>
<a:theme xmlns:a="http://schemas.openxmlformats.org/drawingml/2006/main" name="Office 테마">
  <a:themeElements>
    <a:clrScheme name="사용자 지정 2">
      <a:dk1>
        <a:srgbClr val="000000"/>
      </a:dk1>
      <a:lt1>
        <a:srgbClr val="FFFFFF"/>
      </a:lt1>
      <a:dk2>
        <a:srgbClr val="68457A"/>
      </a:dk2>
      <a:lt2>
        <a:srgbClr val="FFFFFF"/>
      </a:lt2>
      <a:accent1>
        <a:srgbClr val="CDB4DB"/>
      </a:accent1>
      <a:accent2>
        <a:srgbClr val="FFC8DD"/>
      </a:accent2>
      <a:accent3>
        <a:srgbClr val="FEAFCC"/>
      </a:accent3>
      <a:accent4>
        <a:srgbClr val="BCE0FE"/>
      </a:accent4>
      <a:accent5>
        <a:srgbClr val="A2D2FE"/>
      </a:accent5>
      <a:accent6>
        <a:srgbClr val="7569B5"/>
      </a:accent6>
      <a:hlink>
        <a:srgbClr val="4C4252"/>
      </a:hlink>
      <a:folHlink>
        <a:srgbClr val="82728C"/>
      </a:folHlink>
    </a:clrScheme>
    <a:fontScheme name="사용자 지정 520">
      <a:majorFont>
        <a:latin typeface="Montserrat"/>
        <a:ea typeface="맑은 고딕"/>
        <a:cs typeface=""/>
      </a:majorFont>
      <a:minorFont>
        <a:latin typeface="Noto Sans"/>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TotalTime>
  <Words>633</Words>
  <Application>Microsoft Macintosh PowerPoint</Application>
  <PresentationFormat>Widescreen</PresentationFormat>
  <Paragraphs>103</Paragraphs>
  <Slides>42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맑은 고딕</vt:lpstr>
      <vt:lpstr>Noto Sans</vt:lpstr>
      <vt:lpstr>Montserrat</vt:lpstr>
      <vt:lpstr>Calibri</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 Members</Manager>
  <Company>YESFORM Co.,Ltd.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Diagram, Chart, Google slides, Keynote</dc:subject>
  <dc:creator>Slide Members by CM.LIM</dc:creator>
  <cp:keywords>SlideMembers, ppt, PPT Templates, Presentation, Diagram, Chart, Yesform, Google slides, Keynote, Free Slides</cp:keywords>
  <dc:description>The copyright of this document is at Slide Members. Unauthorized copying may result in legal sanctions.</dc:description>
  <cp:lastModifiedBy>Shika Shyam</cp:lastModifiedBy>
  <cp:revision>18</cp:revision>
  <dcterms:created xsi:type="dcterms:W3CDTF">2020-11-11T06:28:50Z</dcterms:created>
  <dcterms:modified xsi:type="dcterms:W3CDTF">2021-12-13T20:54:48Z</dcterms:modified>
  <cp:category>www.slidemembers.com</cp:category>
</cp:coreProperties>
</file>